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Proxima Nova"/>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Montserrat Light"/>
      <p:regular r:id="rId71"/>
      <p:bold r:id="rId72"/>
      <p:italic r:id="rId73"/>
      <p:boldItalic r:id="rId74"/>
    </p:embeddedFont>
    <p:embeddedFont>
      <p:font typeface="Work Sans"/>
      <p:regular r:id="rId75"/>
      <p:bold r:id="rId76"/>
      <p:italic r:id="rId77"/>
      <p:boldItalic r:id="rId78"/>
    </p:embeddedFont>
    <p:embeddedFont>
      <p:font typeface="Proxima Nova Semibold"/>
      <p:regular r:id="rId79"/>
      <p:bold r:id="rId80"/>
      <p:boldItalic r:id="rId81"/>
    </p:embeddedFont>
    <p:embeddedFont>
      <p:font typeface="Kanit"/>
      <p:regular r:id="rId82"/>
      <p:bold r:id="rId83"/>
      <p:italic r:id="rId84"/>
      <p:boldItalic r:id="rId85"/>
    </p:embeddedFont>
    <p:embeddedFont>
      <p:font typeface="Open Sans Light"/>
      <p:regular r:id="rId86"/>
      <p:bold r:id="rId87"/>
      <p:italic r:id="rId88"/>
      <p:boldItalic r:id="rId89"/>
    </p:embeddedFont>
    <p:embeddedFont>
      <p:font typeface="Open Sans"/>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068773-9C98-4662-981C-1B3CDDDCFC29}">
  <a:tblStyle styleId="{2D068773-9C98-4662-981C-1B3CDDDCFC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Kanit-italic.fntdata"/><Relationship Id="rId83" Type="http://schemas.openxmlformats.org/officeDocument/2006/relationships/font" Target="fonts/Kanit-bold.fntdata"/><Relationship Id="rId42" Type="http://schemas.openxmlformats.org/officeDocument/2006/relationships/slide" Target="slides/slide36.xml"/><Relationship Id="rId86" Type="http://schemas.openxmlformats.org/officeDocument/2006/relationships/font" Target="fonts/OpenSansLight-regular.fntdata"/><Relationship Id="rId41" Type="http://schemas.openxmlformats.org/officeDocument/2006/relationships/slide" Target="slides/slide35.xml"/><Relationship Id="rId85" Type="http://schemas.openxmlformats.org/officeDocument/2006/relationships/font" Target="fonts/Kanit-boldItalic.fntdata"/><Relationship Id="rId44" Type="http://schemas.openxmlformats.org/officeDocument/2006/relationships/slide" Target="slides/slide38.xml"/><Relationship Id="rId88" Type="http://schemas.openxmlformats.org/officeDocument/2006/relationships/font" Target="fonts/OpenSansLight-italic.fntdata"/><Relationship Id="rId43" Type="http://schemas.openxmlformats.org/officeDocument/2006/relationships/slide" Target="slides/slide37.xml"/><Relationship Id="rId87" Type="http://schemas.openxmlformats.org/officeDocument/2006/relationships/font" Target="fonts/OpenSansLight-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Light-boldItalic.fntdata"/><Relationship Id="rId80" Type="http://schemas.openxmlformats.org/officeDocument/2006/relationships/font" Target="fonts/ProximaNovaSemibold-bold.fntdata"/><Relationship Id="rId82" Type="http://schemas.openxmlformats.org/officeDocument/2006/relationships/font" Target="fonts/Kanit-regular.fntdata"/><Relationship Id="rId81" Type="http://schemas.openxmlformats.org/officeDocument/2006/relationships/font" Target="fonts/ProximaNova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Light-italic.fntdata"/><Relationship Id="rId72" Type="http://schemas.openxmlformats.org/officeDocument/2006/relationships/font" Target="fonts/MontserratLight-bold.fntdata"/><Relationship Id="rId31" Type="http://schemas.openxmlformats.org/officeDocument/2006/relationships/slide" Target="slides/slide25.xml"/><Relationship Id="rId75" Type="http://schemas.openxmlformats.org/officeDocument/2006/relationships/font" Target="fonts/WorkSans-regular.fntdata"/><Relationship Id="rId30" Type="http://schemas.openxmlformats.org/officeDocument/2006/relationships/slide" Target="slides/slide24.xml"/><Relationship Id="rId74" Type="http://schemas.openxmlformats.org/officeDocument/2006/relationships/font" Target="fonts/MontserratLight-boldItalic.fntdata"/><Relationship Id="rId33" Type="http://schemas.openxmlformats.org/officeDocument/2006/relationships/slide" Target="slides/slide27.xml"/><Relationship Id="rId77" Type="http://schemas.openxmlformats.org/officeDocument/2006/relationships/font" Target="fonts/WorkSans-italic.fntdata"/><Relationship Id="rId32" Type="http://schemas.openxmlformats.org/officeDocument/2006/relationships/slide" Target="slides/slide26.xml"/><Relationship Id="rId76" Type="http://schemas.openxmlformats.org/officeDocument/2006/relationships/font" Target="fonts/WorkSans-bold.fntdata"/><Relationship Id="rId35" Type="http://schemas.openxmlformats.org/officeDocument/2006/relationships/slide" Target="slides/slide29.xml"/><Relationship Id="rId79" Type="http://schemas.openxmlformats.org/officeDocument/2006/relationships/font" Target="fonts/ProximaNovaSemibold-regular.fntdata"/><Relationship Id="rId34" Type="http://schemas.openxmlformats.org/officeDocument/2006/relationships/slide" Target="slides/slide28.xml"/><Relationship Id="rId78" Type="http://schemas.openxmlformats.org/officeDocument/2006/relationships/font" Target="fonts/WorkSans-boldItalic.fntdata"/><Relationship Id="rId71" Type="http://schemas.openxmlformats.org/officeDocument/2006/relationships/font" Target="fonts/MontserratLight-regular.fntdata"/><Relationship Id="rId70" Type="http://schemas.openxmlformats.org/officeDocument/2006/relationships/font" Target="fonts/AmaticSC-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4.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6.xml"/><Relationship Id="rId66" Type="http://schemas.openxmlformats.org/officeDocument/2006/relationships/font" Target="fonts/RobotoMedium-bold.fntdata"/><Relationship Id="rId21" Type="http://schemas.openxmlformats.org/officeDocument/2006/relationships/slide" Target="slides/slide15.xml"/><Relationship Id="rId65" Type="http://schemas.openxmlformats.org/officeDocument/2006/relationships/font" Target="fonts/RobotoMedium-regular.fntdata"/><Relationship Id="rId24" Type="http://schemas.openxmlformats.org/officeDocument/2006/relationships/slide" Target="slides/slide18.xml"/><Relationship Id="rId68" Type="http://schemas.openxmlformats.org/officeDocument/2006/relationships/font" Target="fonts/RobotoMedium-boldItalic.fntdata"/><Relationship Id="rId23" Type="http://schemas.openxmlformats.org/officeDocument/2006/relationships/slide" Target="slides/slide17.xml"/><Relationship Id="rId67" Type="http://schemas.openxmlformats.org/officeDocument/2006/relationships/font" Target="fonts/RobotoMedium-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bold.fntdata"/><Relationship Id="rId90" Type="http://schemas.openxmlformats.org/officeDocument/2006/relationships/font" Target="fonts/OpenSans-regular.fntdata"/><Relationship Id="rId93" Type="http://schemas.openxmlformats.org/officeDocument/2006/relationships/font" Target="fonts/OpenSans-boldItalic.fntdata"/><Relationship Id="rId92" Type="http://schemas.openxmlformats.org/officeDocument/2006/relationships/font" Target="fonts/Open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a715632f6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a715632f6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3e903d5e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3e903d5e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8f342dae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8f342dae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8f342dae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8f342dae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a8b45c5ec1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a8b45c5ec1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a715632f6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a715632f6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ad3cafd2f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ad3cafd2f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a715632f6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a715632f6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a9ef8a00c3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a9ef8a00c3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8f342daea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8f342daea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715632f6c_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715632f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a8b45c5ec1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a8b45c5ec1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a715632f6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a715632f6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a9ef8a00c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a9ef8a00c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a9ef8a00c3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a9ef8a00c3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a3e903d5e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a3e903d5e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8f342dae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8f342dae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a715632f6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a715632f6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6" name="Shape 3026"/>
        <p:cNvGrpSpPr/>
        <p:nvPr/>
      </p:nvGrpSpPr>
      <p:grpSpPr>
        <a:xfrm>
          <a:off x="0" y="0"/>
          <a:ext cx="0" cy="0"/>
          <a:chOff x="0" y="0"/>
          <a:chExt cx="0" cy="0"/>
        </a:xfrm>
      </p:grpSpPr>
      <p:sp>
        <p:nvSpPr>
          <p:cNvPr id="3027" name="Google Shape;3027;ga715632f6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8" name="Google Shape;3028;ga715632f6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a715632f6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a715632f6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ga8b45c5ec1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a8b45c5ec1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8d3aa2a3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8d3aa2a3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g8f342daea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5" name="Google Shape;3215;g8f342daea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9" name="Shape 3249"/>
        <p:cNvGrpSpPr/>
        <p:nvPr/>
      </p:nvGrpSpPr>
      <p:grpSpPr>
        <a:xfrm>
          <a:off x="0" y="0"/>
          <a:ext cx="0" cy="0"/>
          <a:chOff x="0" y="0"/>
          <a:chExt cx="0" cy="0"/>
        </a:xfrm>
      </p:grpSpPr>
      <p:sp>
        <p:nvSpPr>
          <p:cNvPr id="3250" name="Google Shape;3250;g8f342daea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1" name="Google Shape;3251;g8f342daea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ga715632f6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7" name="Google Shape;3267;ga715632f6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ga715632f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7" name="Google Shape;3277;ga715632f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8d3aa2a3e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7" name="Google Shape;3287;g8d3aa2a3e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5" name="Shape 3305"/>
        <p:cNvGrpSpPr/>
        <p:nvPr/>
      </p:nvGrpSpPr>
      <p:grpSpPr>
        <a:xfrm>
          <a:off x="0" y="0"/>
          <a:ext cx="0" cy="0"/>
          <a:chOff x="0" y="0"/>
          <a:chExt cx="0" cy="0"/>
        </a:xfrm>
      </p:grpSpPr>
      <p:sp>
        <p:nvSpPr>
          <p:cNvPr id="3306" name="Google Shape;3306;ga715632f6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7" name="Google Shape;3307;ga715632f6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ga715632f6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0" name="Google Shape;3560;ga715632f6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7" name="Shape 3567"/>
        <p:cNvGrpSpPr/>
        <p:nvPr/>
      </p:nvGrpSpPr>
      <p:grpSpPr>
        <a:xfrm>
          <a:off x="0" y="0"/>
          <a:ext cx="0" cy="0"/>
          <a:chOff x="0" y="0"/>
          <a:chExt cx="0" cy="0"/>
        </a:xfrm>
      </p:grpSpPr>
      <p:sp>
        <p:nvSpPr>
          <p:cNvPr id="3568" name="Google Shape;3568;SLIDES_API205057564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9" name="Google Shape;3569;SLIDES_API205057564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SLIDES_API205057564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6" name="Google Shape;3576;SLIDES_API205057564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accf55afb6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accf55afb6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8f342daea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f342daea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4" name="Shape 3604"/>
        <p:cNvGrpSpPr/>
        <p:nvPr/>
      </p:nvGrpSpPr>
      <p:grpSpPr>
        <a:xfrm>
          <a:off x="0" y="0"/>
          <a:ext cx="0" cy="0"/>
          <a:chOff x="0" y="0"/>
          <a:chExt cx="0" cy="0"/>
        </a:xfrm>
      </p:grpSpPr>
      <p:sp>
        <p:nvSpPr>
          <p:cNvPr id="3605" name="Google Shape;3605;gaccf55afb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6" name="Google Shape;3606;gaccf55afb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accf55afb6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accf55afb6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7" name="Shape 3957"/>
        <p:cNvGrpSpPr/>
        <p:nvPr/>
      </p:nvGrpSpPr>
      <p:grpSpPr>
        <a:xfrm>
          <a:off x="0" y="0"/>
          <a:ext cx="0" cy="0"/>
          <a:chOff x="0" y="0"/>
          <a:chExt cx="0" cy="0"/>
        </a:xfrm>
      </p:grpSpPr>
      <p:sp>
        <p:nvSpPr>
          <p:cNvPr id="3958" name="Google Shape;3958;gaccf55afb6_2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9" name="Google Shape;3959;gaccf55afb6_2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4" name="Shape 6744"/>
        <p:cNvGrpSpPr/>
        <p:nvPr/>
      </p:nvGrpSpPr>
      <p:grpSpPr>
        <a:xfrm>
          <a:off x="0" y="0"/>
          <a:ext cx="0" cy="0"/>
          <a:chOff x="0" y="0"/>
          <a:chExt cx="0" cy="0"/>
        </a:xfrm>
      </p:grpSpPr>
      <p:sp>
        <p:nvSpPr>
          <p:cNvPr id="6745" name="Google Shape;6745;gaccf55afb6_2_3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6" name="Google Shape;6746;gaccf55afb6_2_3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3" name="Shape 7163"/>
        <p:cNvGrpSpPr/>
        <p:nvPr/>
      </p:nvGrpSpPr>
      <p:grpSpPr>
        <a:xfrm>
          <a:off x="0" y="0"/>
          <a:ext cx="0" cy="0"/>
          <a:chOff x="0" y="0"/>
          <a:chExt cx="0" cy="0"/>
        </a:xfrm>
      </p:grpSpPr>
      <p:sp>
        <p:nvSpPr>
          <p:cNvPr id="7164" name="Google Shape;7164;gaccf55afb6_2_3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5" name="Google Shape;7165;gaccf55afb6_2_3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3" name="Shape 7333"/>
        <p:cNvGrpSpPr/>
        <p:nvPr/>
      </p:nvGrpSpPr>
      <p:grpSpPr>
        <a:xfrm>
          <a:off x="0" y="0"/>
          <a:ext cx="0" cy="0"/>
          <a:chOff x="0" y="0"/>
          <a:chExt cx="0" cy="0"/>
        </a:xfrm>
      </p:grpSpPr>
      <p:sp>
        <p:nvSpPr>
          <p:cNvPr id="7334" name="Google Shape;7334;gaccf55afb6_2_3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5" name="Google Shape;7335;gaccf55afb6_2_3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8" name="Shape 7738"/>
        <p:cNvGrpSpPr/>
        <p:nvPr/>
      </p:nvGrpSpPr>
      <p:grpSpPr>
        <a:xfrm>
          <a:off x="0" y="0"/>
          <a:ext cx="0" cy="0"/>
          <a:chOff x="0" y="0"/>
          <a:chExt cx="0" cy="0"/>
        </a:xfrm>
      </p:grpSpPr>
      <p:sp>
        <p:nvSpPr>
          <p:cNvPr id="7739" name="Google Shape;7739;gaccf55afb6_2_4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0" name="Google Shape;7740;gaccf55afb6_2_4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8" name="Shape 8118"/>
        <p:cNvGrpSpPr/>
        <p:nvPr/>
      </p:nvGrpSpPr>
      <p:grpSpPr>
        <a:xfrm>
          <a:off x="0" y="0"/>
          <a:ext cx="0" cy="0"/>
          <a:chOff x="0" y="0"/>
          <a:chExt cx="0" cy="0"/>
        </a:xfrm>
      </p:grpSpPr>
      <p:sp>
        <p:nvSpPr>
          <p:cNvPr id="8119" name="Google Shape;8119;gaccf55afb6_2_4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0" name="Google Shape;8120;gaccf55afb6_2_4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2" name="Shape 8532"/>
        <p:cNvGrpSpPr/>
        <p:nvPr/>
      </p:nvGrpSpPr>
      <p:grpSpPr>
        <a:xfrm>
          <a:off x="0" y="0"/>
          <a:ext cx="0" cy="0"/>
          <a:chOff x="0" y="0"/>
          <a:chExt cx="0" cy="0"/>
        </a:xfrm>
      </p:grpSpPr>
      <p:sp>
        <p:nvSpPr>
          <p:cNvPr id="8533" name="Google Shape;8533;gaccf55afb6_2_4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4" name="Google Shape;8534;gaccf55afb6_2_4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3" name="Shape 8893"/>
        <p:cNvGrpSpPr/>
        <p:nvPr/>
      </p:nvGrpSpPr>
      <p:grpSpPr>
        <a:xfrm>
          <a:off x="0" y="0"/>
          <a:ext cx="0" cy="0"/>
          <a:chOff x="0" y="0"/>
          <a:chExt cx="0" cy="0"/>
        </a:xfrm>
      </p:grpSpPr>
      <p:sp>
        <p:nvSpPr>
          <p:cNvPr id="8894" name="Google Shape;8894;gaccf55afb6_2_5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5" name="Google Shape;8895;gaccf55afb6_2_5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8f342daea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8f342daea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3" name="Shape 9403"/>
        <p:cNvGrpSpPr/>
        <p:nvPr/>
      </p:nvGrpSpPr>
      <p:grpSpPr>
        <a:xfrm>
          <a:off x="0" y="0"/>
          <a:ext cx="0" cy="0"/>
          <a:chOff x="0" y="0"/>
          <a:chExt cx="0" cy="0"/>
        </a:xfrm>
      </p:grpSpPr>
      <p:sp>
        <p:nvSpPr>
          <p:cNvPr id="9404" name="Google Shape;9404;gaccf55afb6_2_5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5" name="Google Shape;9405;gaccf55afb6_2_5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3" name="Shape 10023"/>
        <p:cNvGrpSpPr/>
        <p:nvPr/>
      </p:nvGrpSpPr>
      <p:grpSpPr>
        <a:xfrm>
          <a:off x="0" y="0"/>
          <a:ext cx="0" cy="0"/>
          <a:chOff x="0" y="0"/>
          <a:chExt cx="0" cy="0"/>
        </a:xfrm>
      </p:grpSpPr>
      <p:sp>
        <p:nvSpPr>
          <p:cNvPr id="10024" name="Google Shape;10024;gaccf55afb6_2_6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5" name="Google Shape;10025;gaccf55afb6_2_6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7" name="Shape 10617"/>
        <p:cNvGrpSpPr/>
        <p:nvPr/>
      </p:nvGrpSpPr>
      <p:grpSpPr>
        <a:xfrm>
          <a:off x="0" y="0"/>
          <a:ext cx="0" cy="0"/>
          <a:chOff x="0" y="0"/>
          <a:chExt cx="0" cy="0"/>
        </a:xfrm>
      </p:grpSpPr>
      <p:sp>
        <p:nvSpPr>
          <p:cNvPr id="10618" name="Google Shape;10618;gaccf55afb6_2_7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9" name="Google Shape;10619;gaccf55afb6_2_7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8" name="Shape 10938"/>
        <p:cNvGrpSpPr/>
        <p:nvPr/>
      </p:nvGrpSpPr>
      <p:grpSpPr>
        <a:xfrm>
          <a:off x="0" y="0"/>
          <a:ext cx="0" cy="0"/>
          <a:chOff x="0" y="0"/>
          <a:chExt cx="0" cy="0"/>
        </a:xfrm>
      </p:grpSpPr>
      <p:sp>
        <p:nvSpPr>
          <p:cNvPr id="10939" name="Google Shape;10939;gaccf55afb6_2_7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0" name="Google Shape;10940;gaccf55afb6_2_7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3" name="Shape 11243"/>
        <p:cNvGrpSpPr/>
        <p:nvPr/>
      </p:nvGrpSpPr>
      <p:grpSpPr>
        <a:xfrm>
          <a:off x="0" y="0"/>
          <a:ext cx="0" cy="0"/>
          <a:chOff x="0" y="0"/>
          <a:chExt cx="0" cy="0"/>
        </a:xfrm>
      </p:grpSpPr>
      <p:sp>
        <p:nvSpPr>
          <p:cNvPr id="11244" name="Google Shape;11244;gaccf55afb6_2_7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5" name="Google Shape;11245;gaccf55afb6_2_7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a715632f6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a715632f6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a8b45c5ec1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a8b45c5ec1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8f342daea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8f342daea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a3e903d5e5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a3e903d5e5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32341" y="3306795"/>
            <a:ext cx="1006866" cy="888970"/>
          </a:xfrm>
          <a:custGeom>
            <a:rect b="b" l="l" r="r" t="t"/>
            <a:pathLst>
              <a:path extrusionOk="0" h="12826" w="14527">
                <a:moveTo>
                  <a:pt x="10806" y="0"/>
                </a:moveTo>
                <a:cubicBezTo>
                  <a:pt x="10023" y="0"/>
                  <a:pt x="9232" y="291"/>
                  <a:pt x="8609" y="910"/>
                </a:cubicBezTo>
                <a:cubicBezTo>
                  <a:pt x="7983" y="1536"/>
                  <a:pt x="7653" y="2400"/>
                  <a:pt x="7699" y="3287"/>
                </a:cubicBezTo>
                <a:cubicBezTo>
                  <a:pt x="7699" y="3401"/>
                  <a:pt x="7721" y="3526"/>
                  <a:pt x="7733" y="3640"/>
                </a:cubicBezTo>
                <a:cubicBezTo>
                  <a:pt x="7744" y="3674"/>
                  <a:pt x="7756" y="3719"/>
                  <a:pt x="7756" y="3753"/>
                </a:cubicBezTo>
                <a:cubicBezTo>
                  <a:pt x="8006" y="5300"/>
                  <a:pt x="6798" y="6664"/>
                  <a:pt x="5295" y="6664"/>
                </a:cubicBezTo>
                <a:cubicBezTo>
                  <a:pt x="5162" y="6664"/>
                  <a:pt x="5026" y="6653"/>
                  <a:pt x="4889" y="6631"/>
                </a:cubicBezTo>
                <a:lnTo>
                  <a:pt x="4753" y="6608"/>
                </a:lnTo>
                <a:cubicBezTo>
                  <a:pt x="4639" y="6585"/>
                  <a:pt x="4525" y="6574"/>
                  <a:pt x="4412" y="6574"/>
                </a:cubicBezTo>
                <a:cubicBezTo>
                  <a:pt x="4349" y="6571"/>
                  <a:pt x="4287" y="6569"/>
                  <a:pt x="4225" y="6569"/>
                </a:cubicBezTo>
                <a:cubicBezTo>
                  <a:pt x="1403" y="6569"/>
                  <a:pt x="0" y="10085"/>
                  <a:pt x="2148" y="12022"/>
                </a:cubicBezTo>
                <a:cubicBezTo>
                  <a:pt x="2732" y="12551"/>
                  <a:pt x="3481" y="12825"/>
                  <a:pt x="4237" y="12825"/>
                </a:cubicBezTo>
                <a:cubicBezTo>
                  <a:pt x="4748" y="12825"/>
                  <a:pt x="5263" y="12700"/>
                  <a:pt x="5731" y="12443"/>
                </a:cubicBezTo>
                <a:cubicBezTo>
                  <a:pt x="6891" y="11817"/>
                  <a:pt x="7540" y="10509"/>
                  <a:pt x="7335" y="9201"/>
                </a:cubicBezTo>
                <a:cubicBezTo>
                  <a:pt x="7323" y="9145"/>
                  <a:pt x="7312" y="9099"/>
                  <a:pt x="7301" y="9042"/>
                </a:cubicBezTo>
                <a:cubicBezTo>
                  <a:pt x="7070" y="7493"/>
                  <a:pt x="8275" y="6156"/>
                  <a:pt x="9780" y="6156"/>
                </a:cubicBezTo>
                <a:cubicBezTo>
                  <a:pt x="9911" y="6156"/>
                  <a:pt x="10044" y="6166"/>
                  <a:pt x="10178" y="6187"/>
                </a:cubicBezTo>
                <a:cubicBezTo>
                  <a:pt x="10224" y="6187"/>
                  <a:pt x="10269" y="6199"/>
                  <a:pt x="10315" y="6210"/>
                </a:cubicBezTo>
                <a:cubicBezTo>
                  <a:pt x="10428" y="6233"/>
                  <a:pt x="10542" y="6244"/>
                  <a:pt x="10656" y="6256"/>
                </a:cubicBezTo>
                <a:cubicBezTo>
                  <a:pt x="10711" y="6258"/>
                  <a:pt x="10766" y="6260"/>
                  <a:pt x="10820" y="6260"/>
                </a:cubicBezTo>
                <a:cubicBezTo>
                  <a:pt x="12997" y="6260"/>
                  <a:pt x="14526" y="4066"/>
                  <a:pt x="13738" y="2013"/>
                </a:cubicBezTo>
                <a:cubicBezTo>
                  <a:pt x="13245" y="720"/>
                  <a:pt x="12037" y="0"/>
                  <a:pt x="108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911460" y="3115508"/>
            <a:ext cx="1962235" cy="1787574"/>
          </a:xfrm>
          <a:custGeom>
            <a:rect b="b" l="l" r="r" t="t"/>
            <a:pathLst>
              <a:path extrusionOk="0" h="25791" w="28311">
                <a:moveTo>
                  <a:pt x="14155" y="0"/>
                </a:moveTo>
                <a:cubicBezTo>
                  <a:pt x="10857" y="0"/>
                  <a:pt x="7559" y="1260"/>
                  <a:pt x="5039" y="3779"/>
                </a:cubicBezTo>
                <a:cubicBezTo>
                  <a:pt x="1" y="8818"/>
                  <a:pt x="1" y="16973"/>
                  <a:pt x="5039" y="22011"/>
                </a:cubicBezTo>
                <a:cubicBezTo>
                  <a:pt x="7559" y="24531"/>
                  <a:pt x="10857" y="25790"/>
                  <a:pt x="14155" y="25790"/>
                </a:cubicBezTo>
                <a:cubicBezTo>
                  <a:pt x="17454" y="25790"/>
                  <a:pt x="20752" y="24531"/>
                  <a:pt x="23271" y="22011"/>
                </a:cubicBezTo>
                <a:cubicBezTo>
                  <a:pt x="28310" y="16973"/>
                  <a:pt x="28310" y="8818"/>
                  <a:pt x="23271" y="3779"/>
                </a:cubicBezTo>
                <a:cubicBezTo>
                  <a:pt x="20752" y="1260"/>
                  <a:pt x="17454" y="0"/>
                  <a:pt x="141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253577" y="1011052"/>
            <a:ext cx="1962166" cy="1787574"/>
          </a:xfrm>
          <a:custGeom>
            <a:rect b="b" l="l" r="r" t="t"/>
            <a:pathLst>
              <a:path extrusionOk="0" h="25791" w="28310">
                <a:moveTo>
                  <a:pt x="14155" y="0"/>
                </a:moveTo>
                <a:cubicBezTo>
                  <a:pt x="10856" y="0"/>
                  <a:pt x="7558" y="1260"/>
                  <a:pt x="5039" y="3779"/>
                </a:cubicBezTo>
                <a:cubicBezTo>
                  <a:pt x="0" y="8807"/>
                  <a:pt x="0" y="16973"/>
                  <a:pt x="5039" y="22012"/>
                </a:cubicBezTo>
                <a:cubicBezTo>
                  <a:pt x="7558" y="24531"/>
                  <a:pt x="10856" y="25790"/>
                  <a:pt x="14155" y="25790"/>
                </a:cubicBezTo>
                <a:cubicBezTo>
                  <a:pt x="17453" y="25790"/>
                  <a:pt x="20752" y="24531"/>
                  <a:pt x="23271" y="22012"/>
                </a:cubicBezTo>
                <a:cubicBezTo>
                  <a:pt x="28309" y="16973"/>
                  <a:pt x="28309" y="8807"/>
                  <a:pt x="23271" y="3779"/>
                </a:cubicBezTo>
                <a:cubicBezTo>
                  <a:pt x="20752" y="1260"/>
                  <a:pt x="17453" y="0"/>
                  <a:pt x="14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216343" y="3382717"/>
            <a:ext cx="1302404" cy="1253125"/>
          </a:xfrm>
          <a:custGeom>
            <a:rect b="b" l="l" r="r" t="t"/>
            <a:pathLst>
              <a:path extrusionOk="0" h="18080" w="18791">
                <a:moveTo>
                  <a:pt x="9748" y="0"/>
                </a:moveTo>
                <a:cubicBezTo>
                  <a:pt x="6097" y="0"/>
                  <a:pt x="2799" y="2195"/>
                  <a:pt x="1400" y="5573"/>
                </a:cubicBezTo>
                <a:cubicBezTo>
                  <a:pt x="1" y="8951"/>
                  <a:pt x="774" y="12841"/>
                  <a:pt x="3356" y="15435"/>
                </a:cubicBezTo>
                <a:cubicBezTo>
                  <a:pt x="5091" y="17161"/>
                  <a:pt x="7400" y="18079"/>
                  <a:pt x="9750" y="18079"/>
                </a:cubicBezTo>
                <a:cubicBezTo>
                  <a:pt x="10914" y="18079"/>
                  <a:pt x="12087" y="17854"/>
                  <a:pt x="13206" y="17391"/>
                </a:cubicBezTo>
                <a:cubicBezTo>
                  <a:pt x="16584" y="15992"/>
                  <a:pt x="18790" y="12693"/>
                  <a:pt x="18790" y="9042"/>
                </a:cubicBezTo>
                <a:cubicBezTo>
                  <a:pt x="18790" y="4049"/>
                  <a:pt x="14741" y="0"/>
                  <a:pt x="97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68987" y="1076874"/>
            <a:ext cx="2331351" cy="2551600"/>
          </a:xfrm>
          <a:custGeom>
            <a:rect b="b" l="l" r="r" t="t"/>
            <a:pathLst>
              <a:path extrusionOk="0" h="32943" w="27332">
                <a:moveTo>
                  <a:pt x="19491" y="1"/>
                </a:moveTo>
                <a:cubicBezTo>
                  <a:pt x="19010" y="1"/>
                  <a:pt x="18530" y="186"/>
                  <a:pt x="18165" y="551"/>
                </a:cubicBezTo>
                <a:lnTo>
                  <a:pt x="7132" y="11595"/>
                </a:lnTo>
                <a:cubicBezTo>
                  <a:pt x="6461" y="12266"/>
                  <a:pt x="6393" y="13324"/>
                  <a:pt x="6984" y="14063"/>
                </a:cubicBezTo>
                <a:cubicBezTo>
                  <a:pt x="7352" y="14530"/>
                  <a:pt x="7895" y="14776"/>
                  <a:pt x="8447" y="14776"/>
                </a:cubicBezTo>
                <a:cubicBezTo>
                  <a:pt x="8784" y="14776"/>
                  <a:pt x="9124" y="14685"/>
                  <a:pt x="9430" y="14495"/>
                </a:cubicBezTo>
                <a:lnTo>
                  <a:pt x="9430" y="14495"/>
                </a:lnTo>
                <a:lnTo>
                  <a:pt x="729" y="23196"/>
                </a:lnTo>
                <a:cubicBezTo>
                  <a:pt x="1" y="23924"/>
                  <a:pt x="1" y="25107"/>
                  <a:pt x="729" y="25835"/>
                </a:cubicBezTo>
                <a:cubicBezTo>
                  <a:pt x="1093" y="26199"/>
                  <a:pt x="1570" y="26381"/>
                  <a:pt x="2048" y="26381"/>
                </a:cubicBezTo>
                <a:cubicBezTo>
                  <a:pt x="2526" y="26381"/>
                  <a:pt x="3004" y="26199"/>
                  <a:pt x="3368" y="25835"/>
                </a:cubicBezTo>
                <a:lnTo>
                  <a:pt x="7439" y="21763"/>
                </a:lnTo>
                <a:cubicBezTo>
                  <a:pt x="7790" y="21517"/>
                  <a:pt x="8157" y="21410"/>
                  <a:pt x="8508" y="21410"/>
                </a:cubicBezTo>
                <a:cubicBezTo>
                  <a:pt x="9845" y="21410"/>
                  <a:pt x="10956" y="22962"/>
                  <a:pt x="10055" y="24322"/>
                </a:cubicBezTo>
                <a:lnTo>
                  <a:pt x="4516" y="29861"/>
                </a:lnTo>
                <a:cubicBezTo>
                  <a:pt x="3868" y="30612"/>
                  <a:pt x="3925" y="31749"/>
                  <a:pt x="4641" y="32432"/>
                </a:cubicBezTo>
                <a:cubicBezTo>
                  <a:pt x="5004" y="32771"/>
                  <a:pt x="5468" y="32942"/>
                  <a:pt x="5931" y="32942"/>
                </a:cubicBezTo>
                <a:cubicBezTo>
                  <a:pt x="6398" y="32942"/>
                  <a:pt x="6863" y="32769"/>
                  <a:pt x="7223" y="32420"/>
                </a:cubicBezTo>
                <a:lnTo>
                  <a:pt x="22453" y="17191"/>
                </a:lnTo>
                <a:cubicBezTo>
                  <a:pt x="23078" y="16497"/>
                  <a:pt x="23090" y="15439"/>
                  <a:pt x="22487" y="14734"/>
                </a:cubicBezTo>
                <a:cubicBezTo>
                  <a:pt x="22118" y="14303"/>
                  <a:pt x="21592" y="14078"/>
                  <a:pt x="21061" y="14078"/>
                </a:cubicBezTo>
                <a:cubicBezTo>
                  <a:pt x="20709" y="14078"/>
                  <a:pt x="20354" y="14177"/>
                  <a:pt x="20041" y="14382"/>
                </a:cubicBezTo>
                <a:lnTo>
                  <a:pt x="26604" y="7819"/>
                </a:lnTo>
                <a:cubicBezTo>
                  <a:pt x="27332" y="7091"/>
                  <a:pt x="27332" y="5919"/>
                  <a:pt x="26604" y="5192"/>
                </a:cubicBezTo>
                <a:cubicBezTo>
                  <a:pt x="26240" y="4828"/>
                  <a:pt x="25762" y="4646"/>
                  <a:pt x="25285" y="4646"/>
                </a:cubicBezTo>
                <a:cubicBezTo>
                  <a:pt x="24807" y="4646"/>
                  <a:pt x="24329" y="4828"/>
                  <a:pt x="23965" y="5192"/>
                </a:cubicBezTo>
                <a:lnTo>
                  <a:pt x="20201" y="8956"/>
                </a:lnTo>
                <a:cubicBezTo>
                  <a:pt x="19857" y="9192"/>
                  <a:pt x="19497" y="9295"/>
                  <a:pt x="19151" y="9295"/>
                </a:cubicBezTo>
                <a:cubicBezTo>
                  <a:pt x="17827" y="9295"/>
                  <a:pt x="16716" y="7784"/>
                  <a:pt x="17573" y="6431"/>
                </a:cubicBezTo>
                <a:lnTo>
                  <a:pt x="20803" y="3190"/>
                </a:lnTo>
                <a:cubicBezTo>
                  <a:pt x="21543" y="2462"/>
                  <a:pt x="21543" y="1279"/>
                  <a:pt x="20815" y="551"/>
                </a:cubicBezTo>
                <a:cubicBezTo>
                  <a:pt x="20447" y="183"/>
                  <a:pt x="19968" y="1"/>
                  <a:pt x="194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679459" y="3306790"/>
            <a:ext cx="1248620" cy="1171547"/>
          </a:xfrm>
          <a:custGeom>
            <a:rect b="b" l="l" r="r" t="t"/>
            <a:pathLst>
              <a:path extrusionOk="0" h="16903" w="18015">
                <a:moveTo>
                  <a:pt x="13114" y="0"/>
                </a:moveTo>
                <a:cubicBezTo>
                  <a:pt x="12082" y="0"/>
                  <a:pt x="11038" y="385"/>
                  <a:pt x="10215" y="1204"/>
                </a:cubicBezTo>
                <a:lnTo>
                  <a:pt x="10215" y="1193"/>
                </a:lnTo>
                <a:cubicBezTo>
                  <a:pt x="9384" y="2012"/>
                  <a:pt x="8952" y="3149"/>
                  <a:pt x="9009" y="4320"/>
                </a:cubicBezTo>
                <a:cubicBezTo>
                  <a:pt x="9020" y="4480"/>
                  <a:pt x="9032" y="4628"/>
                  <a:pt x="9054" y="4787"/>
                </a:cubicBezTo>
                <a:cubicBezTo>
                  <a:pt x="9066" y="4832"/>
                  <a:pt x="9077" y="4889"/>
                  <a:pt x="9089" y="4935"/>
                </a:cubicBezTo>
                <a:cubicBezTo>
                  <a:pt x="9423" y="6986"/>
                  <a:pt x="7823" y="8787"/>
                  <a:pt x="5829" y="8787"/>
                </a:cubicBezTo>
                <a:cubicBezTo>
                  <a:pt x="5655" y="8787"/>
                  <a:pt x="5479" y="8773"/>
                  <a:pt x="5301" y="8745"/>
                </a:cubicBezTo>
                <a:cubicBezTo>
                  <a:pt x="5244" y="8733"/>
                  <a:pt x="5187" y="8722"/>
                  <a:pt x="5131" y="8711"/>
                </a:cubicBezTo>
                <a:cubicBezTo>
                  <a:pt x="4971" y="8688"/>
                  <a:pt x="4823" y="8677"/>
                  <a:pt x="4676" y="8665"/>
                </a:cubicBezTo>
                <a:cubicBezTo>
                  <a:pt x="4602" y="8661"/>
                  <a:pt x="4529" y="8659"/>
                  <a:pt x="4456" y="8659"/>
                </a:cubicBezTo>
                <a:cubicBezTo>
                  <a:pt x="2835" y="8659"/>
                  <a:pt x="1359" y="9619"/>
                  <a:pt x="695" y="11111"/>
                </a:cubicBezTo>
                <a:cubicBezTo>
                  <a:pt x="1" y="12669"/>
                  <a:pt x="342" y="14489"/>
                  <a:pt x="1548" y="15694"/>
                </a:cubicBezTo>
                <a:cubicBezTo>
                  <a:pt x="2338" y="16484"/>
                  <a:pt x="3396" y="16903"/>
                  <a:pt x="4470" y="16903"/>
                </a:cubicBezTo>
                <a:cubicBezTo>
                  <a:pt x="5035" y="16903"/>
                  <a:pt x="5605" y="16787"/>
                  <a:pt x="6143" y="16547"/>
                </a:cubicBezTo>
                <a:cubicBezTo>
                  <a:pt x="7701" y="15853"/>
                  <a:pt x="8668" y="14272"/>
                  <a:pt x="8577" y="12578"/>
                </a:cubicBezTo>
                <a:cubicBezTo>
                  <a:pt x="8577" y="12430"/>
                  <a:pt x="8554" y="12293"/>
                  <a:pt x="8531" y="12146"/>
                </a:cubicBezTo>
                <a:cubicBezTo>
                  <a:pt x="8520" y="12077"/>
                  <a:pt x="8509" y="12009"/>
                  <a:pt x="8497" y="11929"/>
                </a:cubicBezTo>
                <a:cubicBezTo>
                  <a:pt x="8193" y="9886"/>
                  <a:pt x="9781" y="8114"/>
                  <a:pt x="11767" y="8114"/>
                </a:cubicBezTo>
                <a:cubicBezTo>
                  <a:pt x="11937" y="8114"/>
                  <a:pt x="12110" y="8127"/>
                  <a:pt x="12285" y="8153"/>
                </a:cubicBezTo>
                <a:cubicBezTo>
                  <a:pt x="12341" y="8165"/>
                  <a:pt x="12410" y="8176"/>
                  <a:pt x="12478" y="8199"/>
                </a:cubicBezTo>
                <a:cubicBezTo>
                  <a:pt x="12626" y="8222"/>
                  <a:pt x="12774" y="8233"/>
                  <a:pt x="12922" y="8244"/>
                </a:cubicBezTo>
                <a:cubicBezTo>
                  <a:pt x="12993" y="8248"/>
                  <a:pt x="13064" y="8250"/>
                  <a:pt x="13134" y="8250"/>
                </a:cubicBezTo>
                <a:cubicBezTo>
                  <a:pt x="15992" y="8250"/>
                  <a:pt x="18014" y="5357"/>
                  <a:pt x="16971" y="2648"/>
                </a:cubicBezTo>
                <a:cubicBezTo>
                  <a:pt x="16318" y="947"/>
                  <a:pt x="14732" y="0"/>
                  <a:pt x="131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012659" y="3054835"/>
            <a:ext cx="1674460" cy="1963760"/>
          </a:xfrm>
          <a:custGeom>
            <a:rect b="b" l="l" r="r" t="t"/>
            <a:pathLst>
              <a:path extrusionOk="0" h="28333" w="24159">
                <a:moveTo>
                  <a:pt x="22111" y="0"/>
                </a:moveTo>
                <a:cubicBezTo>
                  <a:pt x="21634" y="0"/>
                  <a:pt x="21156" y="182"/>
                  <a:pt x="20792" y="546"/>
                </a:cubicBezTo>
                <a:lnTo>
                  <a:pt x="18517" y="2821"/>
                </a:lnTo>
                <a:cubicBezTo>
                  <a:pt x="19063" y="1456"/>
                  <a:pt x="17961" y="260"/>
                  <a:pt x="16768" y="260"/>
                </a:cubicBezTo>
                <a:cubicBezTo>
                  <a:pt x="16320" y="260"/>
                  <a:pt x="15860" y="428"/>
                  <a:pt x="15469" y="819"/>
                </a:cubicBezTo>
                <a:lnTo>
                  <a:pt x="729" y="15571"/>
                </a:lnTo>
                <a:cubicBezTo>
                  <a:pt x="1" y="16299"/>
                  <a:pt x="1" y="17470"/>
                  <a:pt x="729" y="18198"/>
                </a:cubicBezTo>
                <a:cubicBezTo>
                  <a:pt x="1094" y="18558"/>
                  <a:pt x="1571" y="18740"/>
                  <a:pt x="2048" y="18740"/>
                </a:cubicBezTo>
                <a:cubicBezTo>
                  <a:pt x="2521" y="18740"/>
                  <a:pt x="2993" y="18561"/>
                  <a:pt x="3356" y="18198"/>
                </a:cubicBezTo>
                <a:lnTo>
                  <a:pt x="4641" y="16924"/>
                </a:lnTo>
                <a:cubicBezTo>
                  <a:pt x="4880" y="16829"/>
                  <a:pt x="5117" y="16785"/>
                  <a:pt x="5344" y="16785"/>
                </a:cubicBezTo>
                <a:cubicBezTo>
                  <a:pt x="6716" y="16785"/>
                  <a:pt x="7740" y="18369"/>
                  <a:pt x="6882" y="19677"/>
                </a:cubicBezTo>
                <a:lnTo>
                  <a:pt x="1343" y="25227"/>
                </a:lnTo>
                <a:cubicBezTo>
                  <a:pt x="683" y="25955"/>
                  <a:pt x="706" y="27092"/>
                  <a:pt x="1411" y="27786"/>
                </a:cubicBezTo>
                <a:cubicBezTo>
                  <a:pt x="1775" y="28150"/>
                  <a:pt x="2253" y="28332"/>
                  <a:pt x="2730" y="28332"/>
                </a:cubicBezTo>
                <a:cubicBezTo>
                  <a:pt x="3208" y="28332"/>
                  <a:pt x="3686" y="28150"/>
                  <a:pt x="4050" y="27786"/>
                </a:cubicBezTo>
                <a:lnTo>
                  <a:pt x="19279" y="12557"/>
                </a:lnTo>
                <a:cubicBezTo>
                  <a:pt x="19905" y="11863"/>
                  <a:pt x="19916" y="10805"/>
                  <a:pt x="19313" y="10100"/>
                </a:cubicBezTo>
                <a:cubicBezTo>
                  <a:pt x="18944" y="9669"/>
                  <a:pt x="18419" y="9444"/>
                  <a:pt x="17888" y="9444"/>
                </a:cubicBezTo>
                <a:cubicBezTo>
                  <a:pt x="17536" y="9444"/>
                  <a:pt x="17181" y="9543"/>
                  <a:pt x="16868" y="9747"/>
                </a:cubicBezTo>
                <a:lnTo>
                  <a:pt x="23431" y="3196"/>
                </a:lnTo>
                <a:cubicBezTo>
                  <a:pt x="24159" y="2468"/>
                  <a:pt x="24159" y="1274"/>
                  <a:pt x="23431" y="546"/>
                </a:cubicBezTo>
                <a:cubicBezTo>
                  <a:pt x="23067" y="182"/>
                  <a:pt x="22589" y="0"/>
                  <a:pt x="2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758432" y="849075"/>
            <a:ext cx="3481233" cy="3686599"/>
          </a:xfrm>
          <a:custGeom>
            <a:rect b="b" l="l" r="r" t="t"/>
            <a:pathLst>
              <a:path extrusionOk="0" h="53190" w="50227">
                <a:moveTo>
                  <a:pt x="34880" y="0"/>
                </a:moveTo>
                <a:cubicBezTo>
                  <a:pt x="34159" y="0"/>
                  <a:pt x="33439" y="276"/>
                  <a:pt x="32893" y="828"/>
                </a:cubicBezTo>
                <a:lnTo>
                  <a:pt x="22100" y="11621"/>
                </a:lnTo>
                <a:cubicBezTo>
                  <a:pt x="22395" y="10393"/>
                  <a:pt x="21850" y="9119"/>
                  <a:pt x="20746" y="8494"/>
                </a:cubicBezTo>
                <a:cubicBezTo>
                  <a:pt x="20317" y="8252"/>
                  <a:pt x="19843" y="8133"/>
                  <a:pt x="19372" y="8133"/>
                </a:cubicBezTo>
                <a:cubicBezTo>
                  <a:pt x="18645" y="8133"/>
                  <a:pt x="17925" y="8415"/>
                  <a:pt x="17380" y="8960"/>
                </a:cubicBezTo>
                <a:lnTo>
                  <a:pt x="8406" y="17934"/>
                </a:lnTo>
                <a:lnTo>
                  <a:pt x="1104" y="25236"/>
                </a:lnTo>
                <a:cubicBezTo>
                  <a:pt x="1" y="26339"/>
                  <a:pt x="1" y="28113"/>
                  <a:pt x="1104" y="29216"/>
                </a:cubicBezTo>
                <a:cubicBezTo>
                  <a:pt x="1655" y="29768"/>
                  <a:pt x="2375" y="30044"/>
                  <a:pt x="3094" y="30044"/>
                </a:cubicBezTo>
                <a:cubicBezTo>
                  <a:pt x="3814" y="30044"/>
                  <a:pt x="4533" y="29768"/>
                  <a:pt x="5085" y="29216"/>
                </a:cubicBezTo>
                <a:lnTo>
                  <a:pt x="5483" y="28818"/>
                </a:lnTo>
                <a:cubicBezTo>
                  <a:pt x="5726" y="28757"/>
                  <a:pt x="5964" y="28728"/>
                  <a:pt x="6195" y="28728"/>
                </a:cubicBezTo>
                <a:cubicBezTo>
                  <a:pt x="8225" y="28728"/>
                  <a:pt x="9684" y="30960"/>
                  <a:pt x="8622" y="32890"/>
                </a:cubicBezTo>
                <a:lnTo>
                  <a:pt x="5801" y="35722"/>
                </a:lnTo>
                <a:cubicBezTo>
                  <a:pt x="4698" y="36814"/>
                  <a:pt x="4698" y="38600"/>
                  <a:pt x="5801" y="39692"/>
                </a:cubicBezTo>
                <a:cubicBezTo>
                  <a:pt x="6354" y="40245"/>
                  <a:pt x="7076" y="40521"/>
                  <a:pt x="7797" y="40521"/>
                </a:cubicBezTo>
                <a:cubicBezTo>
                  <a:pt x="8515" y="40521"/>
                  <a:pt x="9232" y="40248"/>
                  <a:pt x="9782" y="39703"/>
                </a:cubicBezTo>
                <a:lnTo>
                  <a:pt x="17368" y="32117"/>
                </a:lnTo>
                <a:cubicBezTo>
                  <a:pt x="17863" y="31751"/>
                  <a:pt x="18443" y="31572"/>
                  <a:pt x="19021" y="31572"/>
                </a:cubicBezTo>
                <a:cubicBezTo>
                  <a:pt x="19720" y="31572"/>
                  <a:pt x="20416" y="31834"/>
                  <a:pt x="20951" y="32344"/>
                </a:cubicBezTo>
                <a:cubicBezTo>
                  <a:pt x="21941" y="33277"/>
                  <a:pt x="22111" y="34778"/>
                  <a:pt x="21372" y="35916"/>
                </a:cubicBezTo>
                <a:lnTo>
                  <a:pt x="15878" y="41409"/>
                </a:lnTo>
                <a:cubicBezTo>
                  <a:pt x="14786" y="42512"/>
                  <a:pt x="14786" y="44287"/>
                  <a:pt x="15878" y="45390"/>
                </a:cubicBezTo>
                <a:cubicBezTo>
                  <a:pt x="16430" y="45942"/>
                  <a:pt x="17152" y="46217"/>
                  <a:pt x="17873" y="46217"/>
                </a:cubicBezTo>
                <a:cubicBezTo>
                  <a:pt x="18594" y="46217"/>
                  <a:pt x="19313" y="45942"/>
                  <a:pt x="19859" y="45390"/>
                </a:cubicBezTo>
                <a:lnTo>
                  <a:pt x="25546" y="39703"/>
                </a:lnTo>
                <a:cubicBezTo>
                  <a:pt x="26026" y="39368"/>
                  <a:pt x="26580" y="39205"/>
                  <a:pt x="27133" y="39205"/>
                </a:cubicBezTo>
                <a:cubicBezTo>
                  <a:pt x="27838" y="39205"/>
                  <a:pt x="28541" y="39471"/>
                  <a:pt x="29083" y="39987"/>
                </a:cubicBezTo>
                <a:cubicBezTo>
                  <a:pt x="30039" y="40909"/>
                  <a:pt x="30221" y="42376"/>
                  <a:pt x="29515" y="43513"/>
                </a:cubicBezTo>
                <a:lnTo>
                  <a:pt x="24636" y="48381"/>
                </a:lnTo>
                <a:cubicBezTo>
                  <a:pt x="23544" y="49485"/>
                  <a:pt x="23544" y="51270"/>
                  <a:pt x="24636" y="52362"/>
                </a:cubicBezTo>
                <a:cubicBezTo>
                  <a:pt x="25188" y="52914"/>
                  <a:pt x="25910" y="53190"/>
                  <a:pt x="26631" y="53190"/>
                </a:cubicBezTo>
                <a:cubicBezTo>
                  <a:pt x="27352" y="53190"/>
                  <a:pt x="28071" y="52914"/>
                  <a:pt x="28617" y="52362"/>
                </a:cubicBezTo>
                <a:lnTo>
                  <a:pt x="45268" y="35711"/>
                </a:lnTo>
                <a:cubicBezTo>
                  <a:pt x="46280" y="34699"/>
                  <a:pt x="46371" y="33095"/>
                  <a:pt x="45484" y="31980"/>
                </a:cubicBezTo>
                <a:cubicBezTo>
                  <a:pt x="44928" y="31283"/>
                  <a:pt x="44110" y="30913"/>
                  <a:pt x="43279" y="30913"/>
                </a:cubicBezTo>
                <a:cubicBezTo>
                  <a:pt x="42768" y="30913"/>
                  <a:pt x="42251" y="31053"/>
                  <a:pt x="41788" y="31343"/>
                </a:cubicBezTo>
                <a:lnTo>
                  <a:pt x="49135" y="24007"/>
                </a:lnTo>
                <a:cubicBezTo>
                  <a:pt x="50227" y="22904"/>
                  <a:pt x="50227" y="21118"/>
                  <a:pt x="49124" y="20026"/>
                </a:cubicBezTo>
                <a:cubicBezTo>
                  <a:pt x="48578" y="19475"/>
                  <a:pt x="47858" y="19199"/>
                  <a:pt x="47138" y="19199"/>
                </a:cubicBezTo>
                <a:cubicBezTo>
                  <a:pt x="46417" y="19199"/>
                  <a:pt x="45695" y="19475"/>
                  <a:pt x="45143" y="20026"/>
                </a:cubicBezTo>
                <a:lnTo>
                  <a:pt x="44790" y="20379"/>
                </a:lnTo>
                <a:cubicBezTo>
                  <a:pt x="44307" y="20713"/>
                  <a:pt x="43749" y="20877"/>
                  <a:pt x="43195" y="20877"/>
                </a:cubicBezTo>
                <a:cubicBezTo>
                  <a:pt x="42484" y="20877"/>
                  <a:pt x="41779" y="20607"/>
                  <a:pt x="41242" y="20083"/>
                </a:cubicBezTo>
                <a:cubicBezTo>
                  <a:pt x="40286" y="19151"/>
                  <a:pt x="40116" y="17672"/>
                  <a:pt x="40844" y="16546"/>
                </a:cubicBezTo>
                <a:lnTo>
                  <a:pt x="44040" y="13350"/>
                </a:lnTo>
                <a:cubicBezTo>
                  <a:pt x="45132" y="12247"/>
                  <a:pt x="45132" y="10461"/>
                  <a:pt x="44028" y="9369"/>
                </a:cubicBezTo>
                <a:cubicBezTo>
                  <a:pt x="43482" y="8818"/>
                  <a:pt x="42763" y="8542"/>
                  <a:pt x="42044" y="8542"/>
                </a:cubicBezTo>
                <a:cubicBezTo>
                  <a:pt x="41324" y="8542"/>
                  <a:pt x="40605" y="8818"/>
                  <a:pt x="40059" y="9369"/>
                </a:cubicBezTo>
                <a:lnTo>
                  <a:pt x="34850" y="14578"/>
                </a:lnTo>
                <a:cubicBezTo>
                  <a:pt x="34350" y="14940"/>
                  <a:pt x="33764" y="15120"/>
                  <a:pt x="33180" y="15120"/>
                </a:cubicBezTo>
                <a:cubicBezTo>
                  <a:pt x="32514" y="15120"/>
                  <a:pt x="31851" y="14886"/>
                  <a:pt x="31324" y="14419"/>
                </a:cubicBezTo>
                <a:cubicBezTo>
                  <a:pt x="30334" y="13555"/>
                  <a:pt x="30084" y="12110"/>
                  <a:pt x="30721" y="10950"/>
                </a:cubicBezTo>
                <a:lnTo>
                  <a:pt x="36874" y="4808"/>
                </a:lnTo>
                <a:cubicBezTo>
                  <a:pt x="37966" y="3705"/>
                  <a:pt x="37966" y="1931"/>
                  <a:pt x="36874" y="828"/>
                </a:cubicBezTo>
                <a:cubicBezTo>
                  <a:pt x="36323" y="276"/>
                  <a:pt x="35600" y="0"/>
                  <a:pt x="348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904325" y="1755164"/>
            <a:ext cx="1001460" cy="889178"/>
          </a:xfrm>
          <a:custGeom>
            <a:rect b="b" l="l" r="r" t="t"/>
            <a:pathLst>
              <a:path extrusionOk="0" h="12829" w="14449">
                <a:moveTo>
                  <a:pt x="10737" y="1"/>
                </a:moveTo>
                <a:cubicBezTo>
                  <a:pt x="9951" y="1"/>
                  <a:pt x="9156" y="293"/>
                  <a:pt x="8531" y="914"/>
                </a:cubicBezTo>
                <a:cubicBezTo>
                  <a:pt x="7905" y="1540"/>
                  <a:pt x="7575" y="2404"/>
                  <a:pt x="7621" y="3291"/>
                </a:cubicBezTo>
                <a:cubicBezTo>
                  <a:pt x="7621" y="3416"/>
                  <a:pt x="7632" y="3530"/>
                  <a:pt x="7655" y="3644"/>
                </a:cubicBezTo>
                <a:cubicBezTo>
                  <a:pt x="7666" y="3689"/>
                  <a:pt x="7666" y="3723"/>
                  <a:pt x="7678" y="3757"/>
                </a:cubicBezTo>
                <a:cubicBezTo>
                  <a:pt x="7929" y="5319"/>
                  <a:pt x="6714" y="6677"/>
                  <a:pt x="5205" y="6677"/>
                </a:cubicBezTo>
                <a:cubicBezTo>
                  <a:pt x="5076" y="6677"/>
                  <a:pt x="4944" y="6667"/>
                  <a:pt x="4812" y="6646"/>
                </a:cubicBezTo>
                <a:cubicBezTo>
                  <a:pt x="4766" y="6646"/>
                  <a:pt x="4721" y="6624"/>
                  <a:pt x="4675" y="6612"/>
                </a:cubicBezTo>
                <a:cubicBezTo>
                  <a:pt x="4491" y="6582"/>
                  <a:pt x="4310" y="6568"/>
                  <a:pt x="4135" y="6568"/>
                </a:cubicBezTo>
                <a:cubicBezTo>
                  <a:pt x="1540" y="6568"/>
                  <a:pt x="0" y="9731"/>
                  <a:pt x="1843" y="11787"/>
                </a:cubicBezTo>
                <a:cubicBezTo>
                  <a:pt x="2443" y="12466"/>
                  <a:pt x="3300" y="12829"/>
                  <a:pt x="4172" y="12829"/>
                </a:cubicBezTo>
                <a:cubicBezTo>
                  <a:pt x="4572" y="12829"/>
                  <a:pt x="4975" y="12752"/>
                  <a:pt x="5358" y="12595"/>
                </a:cubicBezTo>
                <a:cubicBezTo>
                  <a:pt x="6586" y="12083"/>
                  <a:pt x="7359" y="10866"/>
                  <a:pt x="7291" y="9535"/>
                </a:cubicBezTo>
                <a:cubicBezTo>
                  <a:pt x="7291" y="9433"/>
                  <a:pt x="7280" y="9319"/>
                  <a:pt x="7257" y="9217"/>
                </a:cubicBezTo>
                <a:cubicBezTo>
                  <a:pt x="7246" y="9160"/>
                  <a:pt x="7234" y="9103"/>
                  <a:pt x="7223" y="9046"/>
                </a:cubicBezTo>
                <a:cubicBezTo>
                  <a:pt x="6993" y="7507"/>
                  <a:pt x="8198" y="6161"/>
                  <a:pt x="9705" y="6161"/>
                </a:cubicBezTo>
                <a:cubicBezTo>
                  <a:pt x="9835" y="6161"/>
                  <a:pt x="9967" y="6171"/>
                  <a:pt x="10100" y="6191"/>
                </a:cubicBezTo>
                <a:cubicBezTo>
                  <a:pt x="10146" y="6191"/>
                  <a:pt x="10191" y="6203"/>
                  <a:pt x="10237" y="6214"/>
                </a:cubicBezTo>
                <a:cubicBezTo>
                  <a:pt x="10351" y="6237"/>
                  <a:pt x="10464" y="6248"/>
                  <a:pt x="10578" y="6260"/>
                </a:cubicBezTo>
                <a:cubicBezTo>
                  <a:pt x="10633" y="6262"/>
                  <a:pt x="10688" y="6264"/>
                  <a:pt x="10742" y="6264"/>
                </a:cubicBezTo>
                <a:cubicBezTo>
                  <a:pt x="12919" y="6264"/>
                  <a:pt x="14448" y="4070"/>
                  <a:pt x="13660" y="2006"/>
                </a:cubicBezTo>
                <a:cubicBezTo>
                  <a:pt x="13168" y="716"/>
                  <a:pt x="11964" y="1"/>
                  <a:pt x="107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780478" y="3450625"/>
            <a:ext cx="1248550" cy="1172171"/>
          </a:xfrm>
          <a:custGeom>
            <a:rect b="b" l="l" r="r" t="t"/>
            <a:pathLst>
              <a:path extrusionOk="0" h="16912" w="18014">
                <a:moveTo>
                  <a:pt x="13113" y="1"/>
                </a:moveTo>
                <a:cubicBezTo>
                  <a:pt x="12084" y="1"/>
                  <a:pt x="11043" y="384"/>
                  <a:pt x="10225" y="1201"/>
                </a:cubicBezTo>
                <a:lnTo>
                  <a:pt x="10214" y="1201"/>
                </a:lnTo>
                <a:cubicBezTo>
                  <a:pt x="9395" y="2032"/>
                  <a:pt x="8951" y="3169"/>
                  <a:pt x="9008" y="4329"/>
                </a:cubicBezTo>
                <a:cubicBezTo>
                  <a:pt x="9020" y="4488"/>
                  <a:pt x="9042" y="4648"/>
                  <a:pt x="9065" y="4795"/>
                </a:cubicBezTo>
                <a:cubicBezTo>
                  <a:pt x="9076" y="4852"/>
                  <a:pt x="9088" y="4898"/>
                  <a:pt x="9088" y="4955"/>
                </a:cubicBezTo>
                <a:cubicBezTo>
                  <a:pt x="9423" y="6995"/>
                  <a:pt x="7822" y="8795"/>
                  <a:pt x="5828" y="8795"/>
                </a:cubicBezTo>
                <a:cubicBezTo>
                  <a:pt x="5655" y="8795"/>
                  <a:pt x="5479" y="8782"/>
                  <a:pt x="5300" y="8753"/>
                </a:cubicBezTo>
                <a:cubicBezTo>
                  <a:pt x="5244" y="8742"/>
                  <a:pt x="5187" y="8731"/>
                  <a:pt x="5130" y="8719"/>
                </a:cubicBezTo>
                <a:cubicBezTo>
                  <a:pt x="4982" y="8697"/>
                  <a:pt x="4823" y="8674"/>
                  <a:pt x="4675" y="8674"/>
                </a:cubicBezTo>
                <a:cubicBezTo>
                  <a:pt x="4601" y="8670"/>
                  <a:pt x="4528" y="8668"/>
                  <a:pt x="4456" y="8668"/>
                </a:cubicBezTo>
                <a:cubicBezTo>
                  <a:pt x="2835" y="8668"/>
                  <a:pt x="1358" y="9628"/>
                  <a:pt x="694" y="11119"/>
                </a:cubicBezTo>
                <a:cubicBezTo>
                  <a:pt x="0" y="12677"/>
                  <a:pt x="341" y="14497"/>
                  <a:pt x="1547" y="15703"/>
                </a:cubicBezTo>
                <a:cubicBezTo>
                  <a:pt x="2337" y="16493"/>
                  <a:pt x="3395" y="16911"/>
                  <a:pt x="4469" y="16911"/>
                </a:cubicBezTo>
                <a:cubicBezTo>
                  <a:pt x="5034" y="16911"/>
                  <a:pt x="5604" y="16795"/>
                  <a:pt x="6142" y="16556"/>
                </a:cubicBezTo>
                <a:cubicBezTo>
                  <a:pt x="7700" y="15862"/>
                  <a:pt x="8667" y="14281"/>
                  <a:pt x="8587" y="12586"/>
                </a:cubicBezTo>
                <a:cubicBezTo>
                  <a:pt x="8576" y="12439"/>
                  <a:pt x="8565" y="12291"/>
                  <a:pt x="8542" y="12143"/>
                </a:cubicBezTo>
                <a:cubicBezTo>
                  <a:pt x="8519" y="12075"/>
                  <a:pt x="8508" y="12006"/>
                  <a:pt x="8496" y="11927"/>
                </a:cubicBezTo>
                <a:cubicBezTo>
                  <a:pt x="8193" y="9894"/>
                  <a:pt x="9790" y="8122"/>
                  <a:pt x="11769" y="8122"/>
                </a:cubicBezTo>
                <a:cubicBezTo>
                  <a:pt x="11938" y="8122"/>
                  <a:pt x="12110" y="8135"/>
                  <a:pt x="12284" y="8162"/>
                </a:cubicBezTo>
                <a:cubicBezTo>
                  <a:pt x="12352" y="8173"/>
                  <a:pt x="12409" y="8185"/>
                  <a:pt x="12477" y="8196"/>
                </a:cubicBezTo>
                <a:cubicBezTo>
                  <a:pt x="12625" y="8219"/>
                  <a:pt x="12773" y="8230"/>
                  <a:pt x="12921" y="8242"/>
                </a:cubicBezTo>
                <a:cubicBezTo>
                  <a:pt x="12993" y="8245"/>
                  <a:pt x="13064" y="8247"/>
                  <a:pt x="13135" y="8247"/>
                </a:cubicBezTo>
                <a:cubicBezTo>
                  <a:pt x="16002" y="8247"/>
                  <a:pt x="18013" y="5365"/>
                  <a:pt x="16970" y="2646"/>
                </a:cubicBezTo>
                <a:cubicBezTo>
                  <a:pt x="16323" y="949"/>
                  <a:pt x="14732" y="1"/>
                  <a:pt x="13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088350" y="3851375"/>
            <a:ext cx="290894" cy="255061"/>
          </a:xfrm>
          <a:custGeom>
            <a:rect b="b" l="l" r="r" t="t"/>
            <a:pathLst>
              <a:path extrusionOk="0" h="3680" w="4197">
                <a:moveTo>
                  <a:pt x="2094" y="0"/>
                </a:moveTo>
                <a:cubicBezTo>
                  <a:pt x="1744" y="0"/>
                  <a:pt x="1391" y="100"/>
                  <a:pt x="1081" y="310"/>
                </a:cubicBezTo>
                <a:cubicBezTo>
                  <a:pt x="239" y="867"/>
                  <a:pt x="0" y="2005"/>
                  <a:pt x="569" y="2858"/>
                </a:cubicBezTo>
                <a:cubicBezTo>
                  <a:pt x="920" y="3388"/>
                  <a:pt x="1502" y="3680"/>
                  <a:pt x="2098" y="3680"/>
                </a:cubicBezTo>
                <a:cubicBezTo>
                  <a:pt x="2447" y="3680"/>
                  <a:pt x="2801" y="3580"/>
                  <a:pt x="3116" y="3370"/>
                </a:cubicBezTo>
                <a:cubicBezTo>
                  <a:pt x="3958" y="2812"/>
                  <a:pt x="4197" y="1675"/>
                  <a:pt x="3628" y="822"/>
                </a:cubicBezTo>
                <a:cubicBezTo>
                  <a:pt x="3277" y="291"/>
                  <a:pt x="2690" y="0"/>
                  <a:pt x="2094" y="0"/>
                </a:cubicBezTo>
                <a:close/>
              </a:path>
            </a:pathLst>
          </a:custGeom>
          <a:solidFill>
            <a:srgbClr val="BB78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088339" y="1934816"/>
            <a:ext cx="1674460" cy="1963414"/>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086407" y="1615089"/>
            <a:ext cx="581788" cy="539301"/>
          </a:xfrm>
          <a:custGeom>
            <a:rect b="b" l="l" r="r" t="t"/>
            <a:pathLst>
              <a:path extrusionOk="0" h="7781" w="8394">
                <a:moveTo>
                  <a:pt x="4194" y="1"/>
                </a:moveTo>
                <a:cubicBezTo>
                  <a:pt x="2335" y="1"/>
                  <a:pt x="690" y="1338"/>
                  <a:pt x="364" y="3231"/>
                </a:cubicBezTo>
                <a:cubicBezTo>
                  <a:pt x="0" y="5346"/>
                  <a:pt x="1422" y="7359"/>
                  <a:pt x="3537" y="7723"/>
                </a:cubicBezTo>
                <a:cubicBezTo>
                  <a:pt x="3760" y="7762"/>
                  <a:pt x="3982" y="7780"/>
                  <a:pt x="4200" y="7780"/>
                </a:cubicBezTo>
                <a:cubicBezTo>
                  <a:pt x="6058" y="7780"/>
                  <a:pt x="7704" y="6443"/>
                  <a:pt x="8030" y="4550"/>
                </a:cubicBezTo>
                <a:cubicBezTo>
                  <a:pt x="8394" y="2435"/>
                  <a:pt x="6972" y="421"/>
                  <a:pt x="4857" y="57"/>
                </a:cubicBezTo>
                <a:cubicBezTo>
                  <a:pt x="4634" y="19"/>
                  <a:pt x="4412" y="1"/>
                  <a:pt x="41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322956" y="4434896"/>
            <a:ext cx="393126" cy="336431"/>
          </a:xfrm>
          <a:custGeom>
            <a:rect b="b" l="l" r="r" t="t"/>
            <a:pathLst>
              <a:path extrusionOk="0" h="4854" w="5672">
                <a:moveTo>
                  <a:pt x="3253" y="1"/>
                </a:moveTo>
                <a:cubicBezTo>
                  <a:pt x="1081" y="1"/>
                  <a:pt x="0" y="2605"/>
                  <a:pt x="1524" y="4141"/>
                </a:cubicBezTo>
                <a:cubicBezTo>
                  <a:pt x="2020" y="4633"/>
                  <a:pt x="2629" y="4854"/>
                  <a:pt x="3226" y="4854"/>
                </a:cubicBezTo>
                <a:cubicBezTo>
                  <a:pt x="4476" y="4854"/>
                  <a:pt x="5672" y="3886"/>
                  <a:pt x="5664" y="2423"/>
                </a:cubicBezTo>
                <a:cubicBezTo>
                  <a:pt x="5664" y="1081"/>
                  <a:pt x="4584" y="1"/>
                  <a:pt x="32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632217" y="3628474"/>
            <a:ext cx="728517" cy="700863"/>
          </a:xfrm>
          <a:custGeom>
            <a:rect b="b" l="l" r="r" t="t"/>
            <a:pathLst>
              <a:path extrusionOk="0" h="10112" w="10511">
                <a:moveTo>
                  <a:pt x="5449" y="1"/>
                </a:moveTo>
                <a:cubicBezTo>
                  <a:pt x="3402" y="1"/>
                  <a:pt x="1559" y="1229"/>
                  <a:pt x="774" y="3117"/>
                </a:cubicBezTo>
                <a:cubicBezTo>
                  <a:pt x="1" y="5005"/>
                  <a:pt x="433" y="7189"/>
                  <a:pt x="1878" y="8633"/>
                </a:cubicBezTo>
                <a:cubicBezTo>
                  <a:pt x="2843" y="9599"/>
                  <a:pt x="4133" y="10112"/>
                  <a:pt x="5447" y="10112"/>
                </a:cubicBezTo>
                <a:cubicBezTo>
                  <a:pt x="6099" y="10112"/>
                  <a:pt x="6756" y="9985"/>
                  <a:pt x="7382" y="9725"/>
                </a:cubicBezTo>
                <a:cubicBezTo>
                  <a:pt x="9282" y="8952"/>
                  <a:pt x="10510" y="7098"/>
                  <a:pt x="10510" y="5062"/>
                </a:cubicBezTo>
                <a:cubicBezTo>
                  <a:pt x="10510" y="2264"/>
                  <a:pt x="8247" y="1"/>
                  <a:pt x="54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63163" y="2439577"/>
            <a:ext cx="7417626" cy="1697450"/>
          </a:xfrm>
          <a:custGeom>
            <a:rect b="b" l="l" r="r" t="t"/>
            <a:pathLst>
              <a:path extrusionOk="0" h="34909" w="44393">
                <a:moveTo>
                  <a:pt x="7879" y="1"/>
                </a:moveTo>
                <a:cubicBezTo>
                  <a:pt x="3061" y="1"/>
                  <a:pt x="1" y="2830"/>
                  <a:pt x="1" y="15539"/>
                </a:cubicBezTo>
                <a:cubicBezTo>
                  <a:pt x="1" y="27800"/>
                  <a:pt x="9942" y="34908"/>
                  <a:pt x="22202" y="34908"/>
                </a:cubicBezTo>
                <a:cubicBezTo>
                  <a:pt x="34452" y="34908"/>
                  <a:pt x="44393" y="27800"/>
                  <a:pt x="44393" y="15539"/>
                </a:cubicBezTo>
                <a:cubicBezTo>
                  <a:pt x="44393" y="3112"/>
                  <a:pt x="40977" y="540"/>
                  <a:pt x="35683" y="540"/>
                </a:cubicBezTo>
                <a:cubicBezTo>
                  <a:pt x="31946" y="540"/>
                  <a:pt x="27272" y="1822"/>
                  <a:pt x="22202" y="1822"/>
                </a:cubicBezTo>
                <a:cubicBezTo>
                  <a:pt x="16744" y="1822"/>
                  <a:pt x="11746" y="1"/>
                  <a:pt x="7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286302" y="2051420"/>
            <a:ext cx="815155" cy="785005"/>
          </a:xfrm>
          <a:custGeom>
            <a:rect b="b" l="l" r="r" t="t"/>
            <a:pathLst>
              <a:path extrusionOk="0" h="11326" w="11761">
                <a:moveTo>
                  <a:pt x="6108" y="0"/>
                </a:moveTo>
                <a:cubicBezTo>
                  <a:pt x="3810" y="0"/>
                  <a:pt x="1752" y="1388"/>
                  <a:pt x="876" y="3503"/>
                </a:cubicBezTo>
                <a:cubicBezTo>
                  <a:pt x="0" y="5619"/>
                  <a:pt x="478" y="8053"/>
                  <a:pt x="2104" y="9668"/>
                </a:cubicBezTo>
                <a:cubicBezTo>
                  <a:pt x="3186" y="10749"/>
                  <a:pt x="4635" y="11326"/>
                  <a:pt x="6109" y="11326"/>
                </a:cubicBezTo>
                <a:cubicBezTo>
                  <a:pt x="6836" y="11326"/>
                  <a:pt x="7570" y="11185"/>
                  <a:pt x="8269" y="10896"/>
                </a:cubicBezTo>
                <a:cubicBezTo>
                  <a:pt x="10384" y="10020"/>
                  <a:pt x="11761" y="7950"/>
                  <a:pt x="11761" y="5664"/>
                </a:cubicBezTo>
                <a:cubicBezTo>
                  <a:pt x="11761" y="2536"/>
                  <a:pt x="9224" y="0"/>
                  <a:pt x="61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type="ctrTitle"/>
          </p:nvPr>
        </p:nvSpPr>
        <p:spPr>
          <a:xfrm>
            <a:off x="572700" y="2659038"/>
            <a:ext cx="7998600" cy="7959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b="1" sz="4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27" name="Google Shape;27;p2"/>
          <p:cNvSpPr txBox="1"/>
          <p:nvPr>
            <p:ph idx="1" type="subTitle"/>
          </p:nvPr>
        </p:nvSpPr>
        <p:spPr>
          <a:xfrm>
            <a:off x="713225" y="3514463"/>
            <a:ext cx="7717500" cy="41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Open Sans Light"/>
                <a:ea typeface="Open Sans Light"/>
                <a:cs typeface="Open Sans Light"/>
                <a:sym typeface="Open Sans Light"/>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1" name="Shape 201"/>
        <p:cNvGrpSpPr/>
        <p:nvPr/>
      </p:nvGrpSpPr>
      <p:grpSpPr>
        <a:xfrm>
          <a:off x="0" y="0"/>
          <a:ext cx="0" cy="0"/>
          <a:chOff x="0" y="0"/>
          <a:chExt cx="0" cy="0"/>
        </a:xfrm>
      </p:grpSpPr>
      <p:sp>
        <p:nvSpPr>
          <p:cNvPr id="202" name="Google Shape;202;p11"/>
          <p:cNvSpPr txBox="1"/>
          <p:nvPr>
            <p:ph hasCustomPrompt="1" type="title"/>
          </p:nvPr>
        </p:nvSpPr>
        <p:spPr>
          <a:xfrm>
            <a:off x="905250" y="3226775"/>
            <a:ext cx="7333500" cy="10347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203" name="Google Shape;203;p11"/>
          <p:cNvSpPr txBox="1"/>
          <p:nvPr>
            <p:ph idx="1" type="subTitle"/>
          </p:nvPr>
        </p:nvSpPr>
        <p:spPr>
          <a:xfrm>
            <a:off x="1851450" y="4261475"/>
            <a:ext cx="5441100" cy="3471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grpSp>
        <p:nvGrpSpPr>
          <p:cNvPr id="204" name="Google Shape;204;p11"/>
          <p:cNvGrpSpPr/>
          <p:nvPr/>
        </p:nvGrpSpPr>
        <p:grpSpPr>
          <a:xfrm>
            <a:off x="1958600" y="301163"/>
            <a:ext cx="4705340" cy="2665257"/>
            <a:chOff x="166700" y="539488"/>
            <a:chExt cx="4705340" cy="2665257"/>
          </a:xfrm>
        </p:grpSpPr>
        <p:sp>
          <p:nvSpPr>
            <p:cNvPr id="205" name="Google Shape;205;p11"/>
            <p:cNvSpPr/>
            <p:nvPr/>
          </p:nvSpPr>
          <p:spPr>
            <a:xfrm>
              <a:off x="2533198" y="930049"/>
              <a:ext cx="2338843" cy="1840440"/>
            </a:xfrm>
            <a:custGeom>
              <a:rect b="b" l="l" r="r" t="t"/>
              <a:pathLst>
                <a:path extrusionOk="0" h="34918" w="44374">
                  <a:moveTo>
                    <a:pt x="42046" y="1"/>
                  </a:moveTo>
                  <a:cubicBezTo>
                    <a:pt x="41498" y="1"/>
                    <a:pt x="40953" y="210"/>
                    <a:pt x="40543" y="628"/>
                  </a:cubicBezTo>
                  <a:lnTo>
                    <a:pt x="18853" y="22303"/>
                  </a:lnTo>
                  <a:cubicBezTo>
                    <a:pt x="18676" y="22511"/>
                    <a:pt x="18469" y="22598"/>
                    <a:pt x="18269" y="22598"/>
                  </a:cubicBezTo>
                  <a:cubicBezTo>
                    <a:pt x="17644" y="22598"/>
                    <a:pt x="17092" y="21751"/>
                    <a:pt x="17759" y="21194"/>
                  </a:cubicBezTo>
                  <a:lnTo>
                    <a:pt x="23462" y="15490"/>
                  </a:lnTo>
                  <a:cubicBezTo>
                    <a:pt x="24528" y="14468"/>
                    <a:pt x="24556" y="12754"/>
                    <a:pt x="23505" y="11688"/>
                  </a:cubicBezTo>
                  <a:cubicBezTo>
                    <a:pt x="22983" y="11173"/>
                    <a:pt x="22305" y="10917"/>
                    <a:pt x="21630" y="10917"/>
                  </a:cubicBezTo>
                  <a:cubicBezTo>
                    <a:pt x="20926" y="10917"/>
                    <a:pt x="20224" y="11195"/>
                    <a:pt x="19703" y="11746"/>
                  </a:cubicBezTo>
                  <a:lnTo>
                    <a:pt x="11364" y="20085"/>
                  </a:lnTo>
                  <a:cubicBezTo>
                    <a:pt x="11270" y="20173"/>
                    <a:pt x="11165" y="20210"/>
                    <a:pt x="11064" y="20210"/>
                  </a:cubicBezTo>
                  <a:cubicBezTo>
                    <a:pt x="10719" y="20210"/>
                    <a:pt x="10418" y="19774"/>
                    <a:pt x="10730" y="19451"/>
                  </a:cubicBezTo>
                  <a:lnTo>
                    <a:pt x="22468" y="7699"/>
                  </a:lnTo>
                  <a:cubicBezTo>
                    <a:pt x="23059" y="7094"/>
                    <a:pt x="23059" y="6129"/>
                    <a:pt x="22468" y="5539"/>
                  </a:cubicBezTo>
                  <a:cubicBezTo>
                    <a:pt x="22173" y="5236"/>
                    <a:pt x="21780" y="5085"/>
                    <a:pt x="21388" y="5085"/>
                  </a:cubicBezTo>
                  <a:cubicBezTo>
                    <a:pt x="20995" y="5085"/>
                    <a:pt x="20603" y="5236"/>
                    <a:pt x="20308" y="5539"/>
                  </a:cubicBezTo>
                  <a:lnTo>
                    <a:pt x="2320" y="23541"/>
                  </a:lnTo>
                  <a:cubicBezTo>
                    <a:pt x="1715" y="24132"/>
                    <a:pt x="1715" y="25097"/>
                    <a:pt x="2320" y="25702"/>
                  </a:cubicBezTo>
                  <a:cubicBezTo>
                    <a:pt x="2615" y="25997"/>
                    <a:pt x="3004" y="26144"/>
                    <a:pt x="3394" y="26144"/>
                  </a:cubicBezTo>
                  <a:cubicBezTo>
                    <a:pt x="3785" y="26144"/>
                    <a:pt x="4177" y="25997"/>
                    <a:pt x="4480" y="25702"/>
                  </a:cubicBezTo>
                  <a:lnTo>
                    <a:pt x="5661" y="24521"/>
                  </a:lnTo>
                  <a:cubicBezTo>
                    <a:pt x="5757" y="24427"/>
                    <a:pt x="5864" y="24388"/>
                    <a:pt x="5966" y="24388"/>
                  </a:cubicBezTo>
                  <a:cubicBezTo>
                    <a:pt x="6305" y="24388"/>
                    <a:pt x="6593" y="24822"/>
                    <a:pt x="6295" y="25154"/>
                  </a:cubicBezTo>
                  <a:lnTo>
                    <a:pt x="1052" y="30382"/>
                  </a:lnTo>
                  <a:cubicBezTo>
                    <a:pt x="1" y="31405"/>
                    <a:pt x="1" y="33104"/>
                    <a:pt x="1038" y="34141"/>
                  </a:cubicBezTo>
                  <a:cubicBezTo>
                    <a:pt x="1555" y="34658"/>
                    <a:pt x="2236" y="34917"/>
                    <a:pt x="2917" y="34917"/>
                  </a:cubicBezTo>
                  <a:cubicBezTo>
                    <a:pt x="3604" y="34917"/>
                    <a:pt x="4291" y="34654"/>
                    <a:pt x="4811" y="34127"/>
                  </a:cubicBezTo>
                  <a:lnTo>
                    <a:pt x="14749" y="24175"/>
                  </a:lnTo>
                  <a:cubicBezTo>
                    <a:pt x="14918" y="24022"/>
                    <a:pt x="15102" y="23957"/>
                    <a:pt x="15279" y="23957"/>
                  </a:cubicBezTo>
                  <a:cubicBezTo>
                    <a:pt x="15883" y="23957"/>
                    <a:pt x="16393" y="24718"/>
                    <a:pt x="15858" y="25298"/>
                  </a:cubicBezTo>
                  <a:lnTo>
                    <a:pt x="15526" y="25630"/>
                  </a:lnTo>
                  <a:cubicBezTo>
                    <a:pt x="14677" y="26465"/>
                    <a:pt x="14677" y="27847"/>
                    <a:pt x="15526" y="28697"/>
                  </a:cubicBezTo>
                  <a:cubicBezTo>
                    <a:pt x="15938" y="29095"/>
                    <a:pt x="16470" y="29293"/>
                    <a:pt x="17001" y="29293"/>
                  </a:cubicBezTo>
                  <a:cubicBezTo>
                    <a:pt x="17546" y="29293"/>
                    <a:pt x="18092" y="29084"/>
                    <a:pt x="18507" y="28668"/>
                  </a:cubicBezTo>
                  <a:lnTo>
                    <a:pt x="22439" y="24751"/>
                  </a:lnTo>
                  <a:cubicBezTo>
                    <a:pt x="22622" y="24562"/>
                    <a:pt x="22827" y="24483"/>
                    <a:pt x="23024" y="24483"/>
                  </a:cubicBezTo>
                  <a:cubicBezTo>
                    <a:pt x="23667" y="24483"/>
                    <a:pt x="24223" y="25326"/>
                    <a:pt x="23606" y="25932"/>
                  </a:cubicBezTo>
                  <a:lnTo>
                    <a:pt x="17672" y="31851"/>
                  </a:lnTo>
                  <a:cubicBezTo>
                    <a:pt x="17139" y="32456"/>
                    <a:pt x="17168" y="33378"/>
                    <a:pt x="17744" y="33939"/>
                  </a:cubicBezTo>
                  <a:cubicBezTo>
                    <a:pt x="18038" y="34241"/>
                    <a:pt x="18430" y="34392"/>
                    <a:pt x="18823" y="34392"/>
                  </a:cubicBezTo>
                  <a:cubicBezTo>
                    <a:pt x="19183" y="34392"/>
                    <a:pt x="19544" y="34266"/>
                    <a:pt x="19832" y="34012"/>
                  </a:cubicBezTo>
                  <a:lnTo>
                    <a:pt x="37835" y="16009"/>
                  </a:lnTo>
                  <a:cubicBezTo>
                    <a:pt x="38425" y="15404"/>
                    <a:pt x="38425" y="14439"/>
                    <a:pt x="37835" y="13849"/>
                  </a:cubicBezTo>
                  <a:cubicBezTo>
                    <a:pt x="37533" y="13546"/>
                    <a:pt x="37140" y="13395"/>
                    <a:pt x="36749" y="13395"/>
                  </a:cubicBezTo>
                  <a:cubicBezTo>
                    <a:pt x="36359" y="13395"/>
                    <a:pt x="35970" y="13546"/>
                    <a:pt x="35675" y="13849"/>
                  </a:cubicBezTo>
                  <a:lnTo>
                    <a:pt x="31023" y="18500"/>
                  </a:lnTo>
                  <a:cubicBezTo>
                    <a:pt x="30846" y="18667"/>
                    <a:pt x="30652" y="18737"/>
                    <a:pt x="30464" y="18737"/>
                  </a:cubicBezTo>
                  <a:cubicBezTo>
                    <a:pt x="29826" y="18737"/>
                    <a:pt x="29277" y="17921"/>
                    <a:pt x="29856" y="17320"/>
                  </a:cubicBezTo>
                  <a:lnTo>
                    <a:pt x="43524" y="3666"/>
                  </a:lnTo>
                  <a:cubicBezTo>
                    <a:pt x="44374" y="2817"/>
                    <a:pt x="44374" y="1434"/>
                    <a:pt x="43524" y="584"/>
                  </a:cubicBezTo>
                  <a:cubicBezTo>
                    <a:pt x="43107" y="195"/>
                    <a:pt x="42575" y="1"/>
                    <a:pt x="420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1926728" y="1329767"/>
              <a:ext cx="172670" cy="125022"/>
            </a:xfrm>
            <a:custGeom>
              <a:rect b="b" l="l" r="r" t="t"/>
              <a:pathLst>
                <a:path extrusionOk="0" h="2372" w="3276">
                  <a:moveTo>
                    <a:pt x="1633" y="0"/>
                  </a:moveTo>
                  <a:cubicBezTo>
                    <a:pt x="1316" y="0"/>
                    <a:pt x="1014" y="115"/>
                    <a:pt x="798" y="346"/>
                  </a:cubicBezTo>
                  <a:cubicBezTo>
                    <a:pt x="1" y="1143"/>
                    <a:pt x="658" y="2372"/>
                    <a:pt x="1615" y="2372"/>
                  </a:cubicBezTo>
                  <a:cubicBezTo>
                    <a:pt x="1764" y="2372"/>
                    <a:pt x="1920" y="2342"/>
                    <a:pt x="2080" y="2276"/>
                  </a:cubicBezTo>
                  <a:cubicBezTo>
                    <a:pt x="3275" y="1772"/>
                    <a:pt x="2929" y="0"/>
                    <a:pt x="16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124114" y="1133172"/>
              <a:ext cx="172617" cy="125022"/>
            </a:xfrm>
            <a:custGeom>
              <a:rect b="b" l="l" r="r" t="t"/>
              <a:pathLst>
                <a:path extrusionOk="0" h="2372" w="3275">
                  <a:moveTo>
                    <a:pt x="1633" y="0"/>
                  </a:moveTo>
                  <a:cubicBezTo>
                    <a:pt x="1316" y="0"/>
                    <a:pt x="1014" y="115"/>
                    <a:pt x="798" y="346"/>
                  </a:cubicBezTo>
                  <a:cubicBezTo>
                    <a:pt x="0" y="1143"/>
                    <a:pt x="647" y="2372"/>
                    <a:pt x="1610" y="2372"/>
                  </a:cubicBezTo>
                  <a:cubicBezTo>
                    <a:pt x="1760" y="2372"/>
                    <a:pt x="1918" y="2342"/>
                    <a:pt x="2079" y="2276"/>
                  </a:cubicBezTo>
                  <a:cubicBezTo>
                    <a:pt x="3275" y="1772"/>
                    <a:pt x="2915" y="0"/>
                    <a:pt x="16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343742" y="935839"/>
              <a:ext cx="138779" cy="125233"/>
            </a:xfrm>
            <a:custGeom>
              <a:rect b="b" l="l" r="r" t="t"/>
              <a:pathLst>
                <a:path extrusionOk="0" h="2376" w="2633">
                  <a:moveTo>
                    <a:pt x="1169" y="1"/>
                  </a:moveTo>
                  <a:cubicBezTo>
                    <a:pt x="885" y="1"/>
                    <a:pt x="593" y="109"/>
                    <a:pt x="346" y="360"/>
                  </a:cubicBezTo>
                  <a:cubicBezTo>
                    <a:pt x="130" y="576"/>
                    <a:pt x="1" y="878"/>
                    <a:pt x="1" y="1195"/>
                  </a:cubicBezTo>
                  <a:cubicBezTo>
                    <a:pt x="1" y="1944"/>
                    <a:pt x="597" y="2376"/>
                    <a:pt x="1195" y="2376"/>
                  </a:cubicBezTo>
                  <a:cubicBezTo>
                    <a:pt x="1632" y="2376"/>
                    <a:pt x="2069" y="2146"/>
                    <a:pt x="2276" y="1641"/>
                  </a:cubicBezTo>
                  <a:cubicBezTo>
                    <a:pt x="2632" y="771"/>
                    <a:pt x="1929" y="1"/>
                    <a:pt x="11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1064713" y="2589080"/>
              <a:ext cx="388665" cy="290418"/>
            </a:xfrm>
            <a:custGeom>
              <a:rect b="b" l="l" r="r" t="t"/>
              <a:pathLst>
                <a:path extrusionOk="0" h="5510" w="7374">
                  <a:moveTo>
                    <a:pt x="3687" y="0"/>
                  </a:moveTo>
                  <a:cubicBezTo>
                    <a:pt x="1224" y="0"/>
                    <a:pt x="0" y="2967"/>
                    <a:pt x="1728" y="4710"/>
                  </a:cubicBezTo>
                  <a:cubicBezTo>
                    <a:pt x="2268" y="5243"/>
                    <a:pt x="2974" y="5509"/>
                    <a:pt x="3680" y="5509"/>
                  </a:cubicBezTo>
                  <a:cubicBezTo>
                    <a:pt x="4386" y="5509"/>
                    <a:pt x="5091" y="5243"/>
                    <a:pt x="5631" y="4710"/>
                  </a:cubicBezTo>
                  <a:cubicBezTo>
                    <a:pt x="7374" y="2967"/>
                    <a:pt x="6135" y="0"/>
                    <a:pt x="36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288136" y="2930670"/>
              <a:ext cx="167821" cy="167821"/>
            </a:xfrm>
            <a:custGeom>
              <a:rect b="b" l="l" r="r" t="t"/>
              <a:pathLst>
                <a:path extrusionOk="0" h="3184" w="3184">
                  <a:moveTo>
                    <a:pt x="1600" y="0"/>
                  </a:moveTo>
                  <a:cubicBezTo>
                    <a:pt x="721" y="0"/>
                    <a:pt x="1" y="720"/>
                    <a:pt x="1" y="1599"/>
                  </a:cubicBezTo>
                  <a:cubicBezTo>
                    <a:pt x="1" y="2477"/>
                    <a:pt x="721" y="3183"/>
                    <a:pt x="1600" y="3183"/>
                  </a:cubicBezTo>
                  <a:cubicBezTo>
                    <a:pt x="2478" y="3183"/>
                    <a:pt x="3184" y="2477"/>
                    <a:pt x="3184" y="1599"/>
                  </a:cubicBezTo>
                  <a:cubicBezTo>
                    <a:pt x="3184" y="720"/>
                    <a:pt x="2478" y="0"/>
                    <a:pt x="1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166700" y="3112085"/>
              <a:ext cx="123810" cy="92660"/>
            </a:xfrm>
            <a:custGeom>
              <a:rect b="b" l="l" r="r" t="t"/>
              <a:pathLst>
                <a:path extrusionOk="0" h="1758" w="2349">
                  <a:moveTo>
                    <a:pt x="1176" y="0"/>
                  </a:moveTo>
                  <a:cubicBezTo>
                    <a:pt x="951" y="0"/>
                    <a:pt x="728" y="87"/>
                    <a:pt x="562" y="260"/>
                  </a:cubicBezTo>
                  <a:cubicBezTo>
                    <a:pt x="1" y="807"/>
                    <a:pt x="404" y="1757"/>
                    <a:pt x="1182" y="1757"/>
                  </a:cubicBezTo>
                  <a:cubicBezTo>
                    <a:pt x="1959" y="1757"/>
                    <a:pt x="2348" y="807"/>
                    <a:pt x="1801" y="260"/>
                  </a:cubicBezTo>
                  <a:cubicBezTo>
                    <a:pt x="1628" y="87"/>
                    <a:pt x="1401" y="0"/>
                    <a:pt x="11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407358" y="539488"/>
              <a:ext cx="2371416" cy="2621566"/>
            </a:xfrm>
            <a:custGeom>
              <a:rect b="b" l="l" r="r" t="t"/>
              <a:pathLst>
                <a:path extrusionOk="0" h="49738" w="44992">
                  <a:moveTo>
                    <a:pt x="36920" y="1"/>
                  </a:moveTo>
                  <a:cubicBezTo>
                    <a:pt x="36688" y="1"/>
                    <a:pt x="36456" y="91"/>
                    <a:pt x="36279" y="275"/>
                  </a:cubicBezTo>
                  <a:lnTo>
                    <a:pt x="29726" y="6828"/>
                  </a:lnTo>
                  <a:cubicBezTo>
                    <a:pt x="29546" y="7005"/>
                    <a:pt x="29346" y="7079"/>
                    <a:pt x="29154" y="7079"/>
                  </a:cubicBezTo>
                  <a:cubicBezTo>
                    <a:pt x="28518" y="7079"/>
                    <a:pt x="27976" y="6263"/>
                    <a:pt x="28574" y="5676"/>
                  </a:cubicBezTo>
                  <a:lnTo>
                    <a:pt x="29582" y="4654"/>
                  </a:lnTo>
                  <a:cubicBezTo>
                    <a:pt x="30331" y="3919"/>
                    <a:pt x="30359" y="2724"/>
                    <a:pt x="29654" y="1960"/>
                  </a:cubicBezTo>
                  <a:cubicBezTo>
                    <a:pt x="29283" y="1568"/>
                    <a:pt x="28788" y="1373"/>
                    <a:pt x="28291" y="1373"/>
                  </a:cubicBezTo>
                  <a:cubicBezTo>
                    <a:pt x="27805" y="1373"/>
                    <a:pt x="27317" y="1561"/>
                    <a:pt x="26946" y="1932"/>
                  </a:cubicBezTo>
                  <a:lnTo>
                    <a:pt x="16447" y="12416"/>
                  </a:lnTo>
                  <a:cubicBezTo>
                    <a:pt x="15698" y="13165"/>
                    <a:pt x="15713" y="14389"/>
                    <a:pt x="16476" y="15138"/>
                  </a:cubicBezTo>
                  <a:cubicBezTo>
                    <a:pt x="16844" y="15479"/>
                    <a:pt x="17313" y="15648"/>
                    <a:pt x="17783" y="15648"/>
                  </a:cubicBezTo>
                  <a:cubicBezTo>
                    <a:pt x="18286" y="15648"/>
                    <a:pt x="18789" y="15454"/>
                    <a:pt x="19169" y="15066"/>
                  </a:cubicBezTo>
                  <a:lnTo>
                    <a:pt x="21013" y="13237"/>
                  </a:lnTo>
                  <a:cubicBezTo>
                    <a:pt x="21191" y="13055"/>
                    <a:pt x="21392" y="12979"/>
                    <a:pt x="21583" y="12979"/>
                  </a:cubicBezTo>
                  <a:cubicBezTo>
                    <a:pt x="22211" y="12979"/>
                    <a:pt x="22749" y="13794"/>
                    <a:pt x="22165" y="14389"/>
                  </a:cubicBezTo>
                  <a:lnTo>
                    <a:pt x="6481" y="30073"/>
                  </a:lnTo>
                  <a:cubicBezTo>
                    <a:pt x="6135" y="30404"/>
                    <a:pt x="6092" y="30937"/>
                    <a:pt x="6380" y="31312"/>
                  </a:cubicBezTo>
                  <a:cubicBezTo>
                    <a:pt x="6564" y="31534"/>
                    <a:pt x="6825" y="31646"/>
                    <a:pt x="7086" y="31646"/>
                  </a:cubicBezTo>
                  <a:cubicBezTo>
                    <a:pt x="7315" y="31646"/>
                    <a:pt x="7544" y="31559"/>
                    <a:pt x="7719" y="31384"/>
                  </a:cubicBezTo>
                  <a:lnTo>
                    <a:pt x="12717" y="26386"/>
                  </a:lnTo>
                  <a:cubicBezTo>
                    <a:pt x="12857" y="26238"/>
                    <a:pt x="13044" y="26162"/>
                    <a:pt x="13232" y="26162"/>
                  </a:cubicBezTo>
                  <a:cubicBezTo>
                    <a:pt x="13391" y="26162"/>
                    <a:pt x="13550" y="26216"/>
                    <a:pt x="13682" y="26329"/>
                  </a:cubicBezTo>
                  <a:cubicBezTo>
                    <a:pt x="14013" y="26588"/>
                    <a:pt x="14028" y="27063"/>
                    <a:pt x="13740" y="27366"/>
                  </a:cubicBezTo>
                  <a:lnTo>
                    <a:pt x="1469" y="39622"/>
                  </a:lnTo>
                  <a:cubicBezTo>
                    <a:pt x="101" y="41004"/>
                    <a:pt x="0" y="43251"/>
                    <a:pt x="1325" y="44677"/>
                  </a:cubicBezTo>
                  <a:cubicBezTo>
                    <a:pt x="2032" y="45435"/>
                    <a:pt x="2990" y="45817"/>
                    <a:pt x="3953" y="45817"/>
                  </a:cubicBezTo>
                  <a:cubicBezTo>
                    <a:pt x="4874" y="45817"/>
                    <a:pt x="5799" y="45467"/>
                    <a:pt x="6510" y="44763"/>
                  </a:cubicBezTo>
                  <a:lnTo>
                    <a:pt x="23979" y="27294"/>
                  </a:lnTo>
                  <a:cubicBezTo>
                    <a:pt x="24139" y="27126"/>
                    <a:pt x="24355" y="27043"/>
                    <a:pt x="24573" y="27043"/>
                  </a:cubicBezTo>
                  <a:cubicBezTo>
                    <a:pt x="24749" y="27043"/>
                    <a:pt x="24926" y="27098"/>
                    <a:pt x="25074" y="27207"/>
                  </a:cubicBezTo>
                  <a:cubicBezTo>
                    <a:pt x="25434" y="27510"/>
                    <a:pt x="25463" y="28057"/>
                    <a:pt x="25132" y="28388"/>
                  </a:cubicBezTo>
                  <a:lnTo>
                    <a:pt x="19126" y="34394"/>
                  </a:lnTo>
                  <a:cubicBezTo>
                    <a:pt x="17945" y="35546"/>
                    <a:pt x="17902" y="37418"/>
                    <a:pt x="18996" y="38642"/>
                  </a:cubicBezTo>
                  <a:cubicBezTo>
                    <a:pt x="19592" y="39282"/>
                    <a:pt x="20397" y="39602"/>
                    <a:pt x="21203" y="39602"/>
                  </a:cubicBezTo>
                  <a:cubicBezTo>
                    <a:pt x="21978" y="39602"/>
                    <a:pt x="22753" y="39307"/>
                    <a:pt x="23346" y="38714"/>
                  </a:cubicBezTo>
                  <a:lnTo>
                    <a:pt x="24224" y="37836"/>
                  </a:lnTo>
                  <a:cubicBezTo>
                    <a:pt x="24383" y="37677"/>
                    <a:pt x="24600" y="37592"/>
                    <a:pt x="24817" y="37592"/>
                  </a:cubicBezTo>
                  <a:cubicBezTo>
                    <a:pt x="24993" y="37592"/>
                    <a:pt x="25170" y="37648"/>
                    <a:pt x="25319" y="37764"/>
                  </a:cubicBezTo>
                  <a:cubicBezTo>
                    <a:pt x="25679" y="38066"/>
                    <a:pt x="25708" y="38614"/>
                    <a:pt x="25376" y="38945"/>
                  </a:cubicBezTo>
                  <a:lnTo>
                    <a:pt x="16706" y="47615"/>
                  </a:lnTo>
                  <a:cubicBezTo>
                    <a:pt x="16217" y="48090"/>
                    <a:pt x="16188" y="48853"/>
                    <a:pt x="16634" y="49358"/>
                  </a:cubicBezTo>
                  <a:cubicBezTo>
                    <a:pt x="16874" y="49611"/>
                    <a:pt x="17193" y="49737"/>
                    <a:pt x="17514" y="49737"/>
                  </a:cubicBezTo>
                  <a:cubicBezTo>
                    <a:pt x="17831" y="49737"/>
                    <a:pt x="18148" y="49615"/>
                    <a:pt x="18391" y="49372"/>
                  </a:cubicBezTo>
                  <a:lnTo>
                    <a:pt x="43120" y="24644"/>
                  </a:lnTo>
                  <a:cubicBezTo>
                    <a:pt x="43595" y="24168"/>
                    <a:pt x="43624" y="23419"/>
                    <a:pt x="43192" y="22915"/>
                  </a:cubicBezTo>
                  <a:cubicBezTo>
                    <a:pt x="42949" y="22658"/>
                    <a:pt x="42623" y="22528"/>
                    <a:pt x="42298" y="22528"/>
                  </a:cubicBezTo>
                  <a:cubicBezTo>
                    <a:pt x="41986" y="22528"/>
                    <a:pt x="41674" y="22647"/>
                    <a:pt x="41435" y="22887"/>
                  </a:cubicBezTo>
                  <a:lnTo>
                    <a:pt x="34248" y="30073"/>
                  </a:lnTo>
                  <a:cubicBezTo>
                    <a:pt x="34091" y="30238"/>
                    <a:pt x="33879" y="30322"/>
                    <a:pt x="33664" y="30322"/>
                  </a:cubicBezTo>
                  <a:cubicBezTo>
                    <a:pt x="33485" y="30322"/>
                    <a:pt x="33304" y="30263"/>
                    <a:pt x="33153" y="30145"/>
                  </a:cubicBezTo>
                  <a:cubicBezTo>
                    <a:pt x="32793" y="29857"/>
                    <a:pt x="32765" y="29310"/>
                    <a:pt x="33096" y="28964"/>
                  </a:cubicBezTo>
                  <a:lnTo>
                    <a:pt x="43768" y="18307"/>
                  </a:lnTo>
                  <a:cubicBezTo>
                    <a:pt x="44934" y="17155"/>
                    <a:pt x="44992" y="15282"/>
                    <a:pt x="43897" y="14058"/>
                  </a:cubicBezTo>
                  <a:cubicBezTo>
                    <a:pt x="43299" y="13415"/>
                    <a:pt x="42488" y="13091"/>
                    <a:pt x="41677" y="13091"/>
                  </a:cubicBezTo>
                  <a:cubicBezTo>
                    <a:pt x="40907" y="13091"/>
                    <a:pt x="40137" y="13383"/>
                    <a:pt x="39548" y="13972"/>
                  </a:cubicBezTo>
                  <a:lnTo>
                    <a:pt x="28847" y="24672"/>
                  </a:lnTo>
                  <a:cubicBezTo>
                    <a:pt x="28690" y="24837"/>
                    <a:pt x="28478" y="24921"/>
                    <a:pt x="28263" y="24921"/>
                  </a:cubicBezTo>
                  <a:cubicBezTo>
                    <a:pt x="28084" y="24921"/>
                    <a:pt x="27903" y="24862"/>
                    <a:pt x="27753" y="24744"/>
                  </a:cubicBezTo>
                  <a:cubicBezTo>
                    <a:pt x="27393" y="24456"/>
                    <a:pt x="27364" y="23909"/>
                    <a:pt x="27695" y="23578"/>
                  </a:cubicBezTo>
                  <a:lnTo>
                    <a:pt x="28502" y="22771"/>
                  </a:lnTo>
                  <a:cubicBezTo>
                    <a:pt x="29884" y="21389"/>
                    <a:pt x="29985" y="19142"/>
                    <a:pt x="28660" y="17716"/>
                  </a:cubicBezTo>
                  <a:cubicBezTo>
                    <a:pt x="27944" y="16949"/>
                    <a:pt x="26979" y="16563"/>
                    <a:pt x="26015" y="16563"/>
                  </a:cubicBezTo>
                  <a:cubicBezTo>
                    <a:pt x="25096" y="16563"/>
                    <a:pt x="24178" y="16913"/>
                    <a:pt x="23475" y="17615"/>
                  </a:cubicBezTo>
                  <a:lnTo>
                    <a:pt x="20552" y="20553"/>
                  </a:lnTo>
                  <a:cubicBezTo>
                    <a:pt x="20411" y="20694"/>
                    <a:pt x="20223" y="20767"/>
                    <a:pt x="20034" y="20767"/>
                  </a:cubicBezTo>
                  <a:cubicBezTo>
                    <a:pt x="19876" y="20767"/>
                    <a:pt x="19718" y="20716"/>
                    <a:pt x="19587" y="20611"/>
                  </a:cubicBezTo>
                  <a:cubicBezTo>
                    <a:pt x="19256" y="20337"/>
                    <a:pt x="19241" y="19862"/>
                    <a:pt x="19529" y="19574"/>
                  </a:cubicBezTo>
                  <a:lnTo>
                    <a:pt x="37532" y="1572"/>
                  </a:lnTo>
                  <a:cubicBezTo>
                    <a:pt x="37863" y="1240"/>
                    <a:pt x="37906" y="707"/>
                    <a:pt x="37618" y="333"/>
                  </a:cubicBezTo>
                  <a:cubicBezTo>
                    <a:pt x="37436" y="113"/>
                    <a:pt x="37178" y="1"/>
                    <a:pt x="36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767870" y="1386479"/>
              <a:ext cx="463141" cy="457238"/>
            </a:xfrm>
            <a:custGeom>
              <a:rect b="b" l="l" r="r" t="t"/>
              <a:pathLst>
                <a:path extrusionOk="0" h="8675" w="8787">
                  <a:moveTo>
                    <a:pt x="8491" y="1"/>
                  </a:moveTo>
                  <a:cubicBezTo>
                    <a:pt x="8423" y="1"/>
                    <a:pt x="8354" y="26"/>
                    <a:pt x="8297" y="76"/>
                  </a:cubicBezTo>
                  <a:lnTo>
                    <a:pt x="174" y="8214"/>
                  </a:lnTo>
                  <a:cubicBezTo>
                    <a:pt x="1" y="8386"/>
                    <a:pt x="116" y="8674"/>
                    <a:pt x="361" y="8674"/>
                  </a:cubicBezTo>
                  <a:cubicBezTo>
                    <a:pt x="433" y="8674"/>
                    <a:pt x="505" y="8646"/>
                    <a:pt x="548" y="8602"/>
                  </a:cubicBezTo>
                  <a:lnTo>
                    <a:pt x="8685" y="465"/>
                  </a:lnTo>
                  <a:cubicBezTo>
                    <a:pt x="8786" y="364"/>
                    <a:pt x="8786" y="192"/>
                    <a:pt x="8685" y="76"/>
                  </a:cubicBezTo>
                  <a:cubicBezTo>
                    <a:pt x="8628" y="26"/>
                    <a:pt x="8559" y="1"/>
                    <a:pt x="84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3369252" y="543915"/>
              <a:ext cx="72947" cy="72736"/>
            </a:xfrm>
            <a:custGeom>
              <a:rect b="b" l="l" r="r" t="t"/>
              <a:pathLst>
                <a:path extrusionOk="0" h="1380" w="1384">
                  <a:moveTo>
                    <a:pt x="692" y="0"/>
                  </a:moveTo>
                  <a:cubicBezTo>
                    <a:pt x="516" y="0"/>
                    <a:pt x="339" y="69"/>
                    <a:pt x="202" y="206"/>
                  </a:cubicBezTo>
                  <a:cubicBezTo>
                    <a:pt x="73" y="335"/>
                    <a:pt x="1" y="508"/>
                    <a:pt x="1" y="695"/>
                  </a:cubicBezTo>
                  <a:cubicBezTo>
                    <a:pt x="1" y="883"/>
                    <a:pt x="73" y="1055"/>
                    <a:pt x="217" y="1185"/>
                  </a:cubicBezTo>
                  <a:cubicBezTo>
                    <a:pt x="354" y="1315"/>
                    <a:pt x="526" y="1379"/>
                    <a:pt x="699" y="1379"/>
                  </a:cubicBezTo>
                  <a:cubicBezTo>
                    <a:pt x="872" y="1379"/>
                    <a:pt x="1045" y="1315"/>
                    <a:pt x="1182" y="1185"/>
                  </a:cubicBezTo>
                  <a:cubicBezTo>
                    <a:pt x="1311" y="1055"/>
                    <a:pt x="1383" y="883"/>
                    <a:pt x="1383" y="695"/>
                  </a:cubicBezTo>
                  <a:cubicBezTo>
                    <a:pt x="1383" y="508"/>
                    <a:pt x="1311" y="335"/>
                    <a:pt x="1182" y="206"/>
                  </a:cubicBezTo>
                  <a:cubicBezTo>
                    <a:pt x="1045" y="69"/>
                    <a:pt x="868" y="0"/>
                    <a:pt x="6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2877395" y="1024597"/>
              <a:ext cx="97193" cy="72526"/>
            </a:xfrm>
            <a:custGeom>
              <a:rect b="b" l="l" r="r" t="t"/>
              <a:pathLst>
                <a:path extrusionOk="0" h="1376" w="1844">
                  <a:moveTo>
                    <a:pt x="922" y="1"/>
                  </a:moveTo>
                  <a:cubicBezTo>
                    <a:pt x="303" y="1"/>
                    <a:pt x="0" y="735"/>
                    <a:pt x="432" y="1182"/>
                  </a:cubicBezTo>
                  <a:cubicBezTo>
                    <a:pt x="569" y="1311"/>
                    <a:pt x="746" y="1376"/>
                    <a:pt x="922" y="1376"/>
                  </a:cubicBezTo>
                  <a:cubicBezTo>
                    <a:pt x="1098" y="1376"/>
                    <a:pt x="1275" y="1311"/>
                    <a:pt x="1412" y="1182"/>
                  </a:cubicBezTo>
                  <a:cubicBezTo>
                    <a:pt x="1844" y="735"/>
                    <a:pt x="1527" y="1"/>
                    <a:pt x="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2997302" y="904690"/>
              <a:ext cx="97245" cy="72315"/>
            </a:xfrm>
            <a:custGeom>
              <a:rect b="b" l="l" r="r" t="t"/>
              <a:pathLst>
                <a:path extrusionOk="0" h="1372" w="1845">
                  <a:moveTo>
                    <a:pt x="922" y="0"/>
                  </a:moveTo>
                  <a:cubicBezTo>
                    <a:pt x="303" y="0"/>
                    <a:pt x="1" y="735"/>
                    <a:pt x="433" y="1167"/>
                  </a:cubicBezTo>
                  <a:cubicBezTo>
                    <a:pt x="570" y="1303"/>
                    <a:pt x="746" y="1372"/>
                    <a:pt x="922" y="1372"/>
                  </a:cubicBezTo>
                  <a:cubicBezTo>
                    <a:pt x="1099" y="1372"/>
                    <a:pt x="1275" y="1303"/>
                    <a:pt x="1412" y="1167"/>
                  </a:cubicBezTo>
                  <a:cubicBezTo>
                    <a:pt x="1844" y="735"/>
                    <a:pt x="1527" y="0"/>
                    <a:pt x="9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3112677" y="783781"/>
              <a:ext cx="92660" cy="74318"/>
            </a:xfrm>
            <a:custGeom>
              <a:rect b="b" l="l" r="r" t="t"/>
              <a:pathLst>
                <a:path extrusionOk="0" h="1410" w="1758">
                  <a:moveTo>
                    <a:pt x="1009" y="1"/>
                  </a:moveTo>
                  <a:cubicBezTo>
                    <a:pt x="833" y="1"/>
                    <a:pt x="656" y="69"/>
                    <a:pt x="519" y="206"/>
                  </a:cubicBezTo>
                  <a:cubicBezTo>
                    <a:pt x="1" y="702"/>
                    <a:pt x="471" y="1410"/>
                    <a:pt x="1011" y="1410"/>
                  </a:cubicBezTo>
                  <a:cubicBezTo>
                    <a:pt x="1175" y="1410"/>
                    <a:pt x="1347" y="1344"/>
                    <a:pt x="1499" y="1185"/>
                  </a:cubicBezTo>
                  <a:cubicBezTo>
                    <a:pt x="1758" y="911"/>
                    <a:pt x="1758" y="479"/>
                    <a:pt x="1499" y="206"/>
                  </a:cubicBezTo>
                  <a:cubicBezTo>
                    <a:pt x="1362" y="69"/>
                    <a:pt x="1185" y="1"/>
                    <a:pt x="10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3237169" y="664033"/>
              <a:ext cx="97245" cy="73105"/>
            </a:xfrm>
            <a:custGeom>
              <a:rect b="b" l="l" r="r" t="t"/>
              <a:pathLst>
                <a:path extrusionOk="0" h="1387" w="1845">
                  <a:moveTo>
                    <a:pt x="923" y="1"/>
                  </a:moveTo>
                  <a:cubicBezTo>
                    <a:pt x="303" y="1"/>
                    <a:pt x="1" y="750"/>
                    <a:pt x="433" y="1182"/>
                  </a:cubicBezTo>
                  <a:cubicBezTo>
                    <a:pt x="570" y="1318"/>
                    <a:pt x="746" y="1387"/>
                    <a:pt x="923" y="1387"/>
                  </a:cubicBezTo>
                  <a:cubicBezTo>
                    <a:pt x="1099" y="1387"/>
                    <a:pt x="1275" y="1318"/>
                    <a:pt x="1412" y="1182"/>
                  </a:cubicBezTo>
                  <a:cubicBezTo>
                    <a:pt x="1844" y="750"/>
                    <a:pt x="1542" y="1"/>
                    <a:pt x="9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2765815" y="1144556"/>
              <a:ext cx="88074" cy="72526"/>
            </a:xfrm>
            <a:custGeom>
              <a:rect b="b" l="l" r="r" t="t"/>
              <a:pathLst>
                <a:path extrusionOk="0" h="1376" w="1671">
                  <a:moveTo>
                    <a:pt x="763" y="0"/>
                  </a:moveTo>
                  <a:cubicBezTo>
                    <a:pt x="576" y="0"/>
                    <a:pt x="403" y="72"/>
                    <a:pt x="274" y="202"/>
                  </a:cubicBezTo>
                  <a:cubicBezTo>
                    <a:pt x="0" y="475"/>
                    <a:pt x="0" y="907"/>
                    <a:pt x="274" y="1181"/>
                  </a:cubicBezTo>
                  <a:cubicBezTo>
                    <a:pt x="411" y="1311"/>
                    <a:pt x="583" y="1376"/>
                    <a:pt x="758" y="1376"/>
                  </a:cubicBezTo>
                  <a:cubicBezTo>
                    <a:pt x="933" y="1376"/>
                    <a:pt x="1109" y="1311"/>
                    <a:pt x="1253" y="1181"/>
                  </a:cubicBezTo>
                  <a:cubicBezTo>
                    <a:pt x="1671" y="749"/>
                    <a:pt x="1368" y="0"/>
                    <a:pt x="7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2758963" y="943218"/>
              <a:ext cx="747867" cy="741067"/>
            </a:xfrm>
            <a:custGeom>
              <a:rect b="b" l="l" r="r" t="t"/>
              <a:pathLst>
                <a:path extrusionOk="0" h="14060" w="14189">
                  <a:moveTo>
                    <a:pt x="13792" y="1"/>
                  </a:moveTo>
                  <a:cubicBezTo>
                    <a:pt x="13725" y="1"/>
                    <a:pt x="13655" y="31"/>
                    <a:pt x="13596" y="104"/>
                  </a:cubicBezTo>
                  <a:lnTo>
                    <a:pt x="101" y="13599"/>
                  </a:lnTo>
                  <a:cubicBezTo>
                    <a:pt x="0" y="13700"/>
                    <a:pt x="0" y="13873"/>
                    <a:pt x="101" y="13974"/>
                  </a:cubicBezTo>
                  <a:cubicBezTo>
                    <a:pt x="145" y="14017"/>
                    <a:pt x="217" y="14046"/>
                    <a:pt x="289" y="14060"/>
                  </a:cubicBezTo>
                  <a:cubicBezTo>
                    <a:pt x="361" y="14060"/>
                    <a:pt x="433" y="14031"/>
                    <a:pt x="476" y="13974"/>
                  </a:cubicBezTo>
                  <a:lnTo>
                    <a:pt x="13970" y="479"/>
                  </a:lnTo>
                  <a:cubicBezTo>
                    <a:pt x="14189" y="293"/>
                    <a:pt x="14002" y="1"/>
                    <a:pt x="13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1485206" y="2390587"/>
              <a:ext cx="134457" cy="100619"/>
            </a:xfrm>
            <a:custGeom>
              <a:rect b="b" l="l" r="r" t="t"/>
              <a:pathLst>
                <a:path extrusionOk="0" h="1909" w="2551">
                  <a:moveTo>
                    <a:pt x="1270" y="0"/>
                  </a:moveTo>
                  <a:cubicBezTo>
                    <a:pt x="1027" y="0"/>
                    <a:pt x="786" y="94"/>
                    <a:pt x="606" y="281"/>
                  </a:cubicBezTo>
                  <a:cubicBezTo>
                    <a:pt x="1" y="871"/>
                    <a:pt x="419" y="1908"/>
                    <a:pt x="1268" y="1908"/>
                  </a:cubicBezTo>
                  <a:cubicBezTo>
                    <a:pt x="2118" y="1908"/>
                    <a:pt x="2550" y="871"/>
                    <a:pt x="1945" y="281"/>
                  </a:cubicBezTo>
                  <a:cubicBezTo>
                    <a:pt x="1758" y="94"/>
                    <a:pt x="1513" y="0"/>
                    <a:pt x="12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1602899" y="2193571"/>
              <a:ext cx="224745" cy="167821"/>
            </a:xfrm>
            <a:custGeom>
              <a:rect b="b" l="l" r="r" t="t"/>
              <a:pathLst>
                <a:path extrusionOk="0" h="3184" w="4264">
                  <a:moveTo>
                    <a:pt x="2132" y="1"/>
                  </a:moveTo>
                  <a:cubicBezTo>
                    <a:pt x="1725" y="1"/>
                    <a:pt x="1318" y="159"/>
                    <a:pt x="1008" y="476"/>
                  </a:cubicBezTo>
                  <a:cubicBezTo>
                    <a:pt x="0" y="1470"/>
                    <a:pt x="720" y="3184"/>
                    <a:pt x="2132" y="3184"/>
                  </a:cubicBezTo>
                  <a:cubicBezTo>
                    <a:pt x="3558" y="3184"/>
                    <a:pt x="4263" y="1470"/>
                    <a:pt x="3255" y="476"/>
                  </a:cubicBezTo>
                  <a:cubicBezTo>
                    <a:pt x="2945" y="159"/>
                    <a:pt x="2539" y="1"/>
                    <a:pt x="21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619870" y="2630032"/>
              <a:ext cx="158702" cy="124969"/>
            </a:xfrm>
            <a:custGeom>
              <a:rect b="b" l="l" r="r" t="t"/>
              <a:pathLst>
                <a:path extrusionOk="0" h="2371" w="3011">
                  <a:moveTo>
                    <a:pt x="1426" y="1"/>
                  </a:moveTo>
                  <a:cubicBezTo>
                    <a:pt x="577" y="1"/>
                    <a:pt x="1" y="865"/>
                    <a:pt x="332" y="1643"/>
                  </a:cubicBezTo>
                  <a:cubicBezTo>
                    <a:pt x="523" y="2111"/>
                    <a:pt x="970" y="2371"/>
                    <a:pt x="1424" y="2371"/>
                  </a:cubicBezTo>
                  <a:cubicBezTo>
                    <a:pt x="1724" y="2371"/>
                    <a:pt x="2027" y="2258"/>
                    <a:pt x="2262" y="2017"/>
                  </a:cubicBezTo>
                  <a:cubicBezTo>
                    <a:pt x="3011" y="1268"/>
                    <a:pt x="2478" y="1"/>
                    <a:pt x="14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750424" y="2499479"/>
              <a:ext cx="157964" cy="124969"/>
            </a:xfrm>
            <a:custGeom>
              <a:rect b="b" l="l" r="r" t="t"/>
              <a:pathLst>
                <a:path extrusionOk="0" h="2371" w="2997">
                  <a:moveTo>
                    <a:pt x="1412" y="1"/>
                  </a:moveTo>
                  <a:cubicBezTo>
                    <a:pt x="577" y="1"/>
                    <a:pt x="1" y="865"/>
                    <a:pt x="332" y="1643"/>
                  </a:cubicBezTo>
                  <a:cubicBezTo>
                    <a:pt x="523" y="2111"/>
                    <a:pt x="965" y="2371"/>
                    <a:pt x="1418" y="2371"/>
                  </a:cubicBezTo>
                  <a:cubicBezTo>
                    <a:pt x="1717" y="2371"/>
                    <a:pt x="2021" y="2258"/>
                    <a:pt x="2262" y="2017"/>
                  </a:cubicBezTo>
                  <a:cubicBezTo>
                    <a:pt x="2996" y="1268"/>
                    <a:pt x="2463" y="1"/>
                    <a:pt x="1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a:off x="868118" y="2368925"/>
              <a:ext cx="173355" cy="125286"/>
            </a:xfrm>
            <a:custGeom>
              <a:rect b="b" l="l" r="r" t="t"/>
              <a:pathLst>
                <a:path extrusionOk="0" h="2377" w="3289">
                  <a:moveTo>
                    <a:pt x="1671" y="1"/>
                  </a:moveTo>
                  <a:cubicBezTo>
                    <a:pt x="360" y="1"/>
                    <a:pt x="0" y="1787"/>
                    <a:pt x="1210" y="2276"/>
                  </a:cubicBezTo>
                  <a:cubicBezTo>
                    <a:pt x="1374" y="2345"/>
                    <a:pt x="1534" y="2377"/>
                    <a:pt x="1687" y="2377"/>
                  </a:cubicBezTo>
                  <a:cubicBezTo>
                    <a:pt x="2646" y="2377"/>
                    <a:pt x="3289" y="1142"/>
                    <a:pt x="2506" y="346"/>
                  </a:cubicBezTo>
                  <a:cubicBezTo>
                    <a:pt x="2276" y="130"/>
                    <a:pt x="1973" y="1"/>
                    <a:pt x="16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26" name="Shape 2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2_1">
    <p:spTree>
      <p:nvGrpSpPr>
        <p:cNvPr id="227" name="Shape 227"/>
        <p:cNvGrpSpPr/>
        <p:nvPr/>
      </p:nvGrpSpPr>
      <p:grpSpPr>
        <a:xfrm>
          <a:off x="0" y="0"/>
          <a:ext cx="0" cy="0"/>
          <a:chOff x="0" y="0"/>
          <a:chExt cx="0" cy="0"/>
        </a:xfrm>
      </p:grpSpPr>
      <p:sp>
        <p:nvSpPr>
          <p:cNvPr id="228" name="Google Shape;228;p13"/>
          <p:cNvSpPr/>
          <p:nvPr/>
        </p:nvSpPr>
        <p:spPr>
          <a:xfrm>
            <a:off x="5008200" y="2409513"/>
            <a:ext cx="1119045" cy="118205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6999671" y="2409513"/>
            <a:ext cx="1119045" cy="118205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1025259" y="2409513"/>
            <a:ext cx="1119045" cy="118205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3016730" y="2409513"/>
            <a:ext cx="1119045" cy="118205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897037" y="1341713"/>
            <a:ext cx="255273" cy="252430"/>
          </a:xfrm>
          <a:custGeom>
            <a:rect b="b" l="l" r="r" t="t"/>
            <a:pathLst>
              <a:path extrusionOk="0" h="3117" w="3152">
                <a:moveTo>
                  <a:pt x="1582" y="0"/>
                </a:moveTo>
                <a:cubicBezTo>
                  <a:pt x="706" y="0"/>
                  <a:pt x="1" y="706"/>
                  <a:pt x="1" y="1559"/>
                </a:cubicBezTo>
                <a:cubicBezTo>
                  <a:pt x="1" y="2423"/>
                  <a:pt x="706" y="3117"/>
                  <a:pt x="1582" y="3117"/>
                </a:cubicBezTo>
                <a:cubicBezTo>
                  <a:pt x="2446" y="3117"/>
                  <a:pt x="3151" y="2423"/>
                  <a:pt x="3151" y="1559"/>
                </a:cubicBezTo>
                <a:cubicBezTo>
                  <a:pt x="3151" y="706"/>
                  <a:pt x="2446" y="0"/>
                  <a:pt x="15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3"/>
          <p:cNvGrpSpPr/>
          <p:nvPr/>
        </p:nvGrpSpPr>
        <p:grpSpPr>
          <a:xfrm rot="-265504">
            <a:off x="677018" y="963635"/>
            <a:ext cx="1511064" cy="1309982"/>
            <a:chOff x="-10675" y="1099414"/>
            <a:chExt cx="1742694" cy="1476180"/>
          </a:xfrm>
        </p:grpSpPr>
        <p:sp>
          <p:nvSpPr>
            <p:cNvPr id="234" name="Google Shape;234;p13"/>
            <p:cNvSpPr/>
            <p:nvPr/>
          </p:nvSpPr>
          <p:spPr>
            <a:xfrm>
              <a:off x="-10675" y="1099414"/>
              <a:ext cx="1692536" cy="1476180"/>
            </a:xfrm>
            <a:custGeom>
              <a:rect b="b" l="l" r="r" t="t"/>
              <a:pathLst>
                <a:path extrusionOk="0" h="28015" w="32121">
                  <a:moveTo>
                    <a:pt x="28436" y="1"/>
                  </a:moveTo>
                  <a:cubicBezTo>
                    <a:pt x="27974" y="1"/>
                    <a:pt x="27537" y="170"/>
                    <a:pt x="27184" y="468"/>
                  </a:cubicBezTo>
                  <a:lnTo>
                    <a:pt x="683" y="22988"/>
                  </a:lnTo>
                  <a:cubicBezTo>
                    <a:pt x="251" y="23352"/>
                    <a:pt x="1" y="23898"/>
                    <a:pt x="1" y="24466"/>
                  </a:cubicBezTo>
                  <a:cubicBezTo>
                    <a:pt x="1" y="25633"/>
                    <a:pt x="970" y="26423"/>
                    <a:pt x="1992" y="26423"/>
                  </a:cubicBezTo>
                  <a:cubicBezTo>
                    <a:pt x="2435" y="26423"/>
                    <a:pt x="2888" y="26275"/>
                    <a:pt x="3276" y="25945"/>
                  </a:cubicBezTo>
                  <a:lnTo>
                    <a:pt x="6165" y="23500"/>
                  </a:lnTo>
                  <a:cubicBezTo>
                    <a:pt x="6332" y="23360"/>
                    <a:pt x="6534" y="23291"/>
                    <a:pt x="6734" y="23291"/>
                  </a:cubicBezTo>
                  <a:cubicBezTo>
                    <a:pt x="6958" y="23291"/>
                    <a:pt x="7180" y="23377"/>
                    <a:pt x="7348" y="23545"/>
                  </a:cubicBezTo>
                  <a:cubicBezTo>
                    <a:pt x="7701" y="23898"/>
                    <a:pt x="7689" y="24478"/>
                    <a:pt x="7303" y="24796"/>
                  </a:cubicBezTo>
                  <a:lnTo>
                    <a:pt x="6882" y="25160"/>
                  </a:lnTo>
                  <a:cubicBezTo>
                    <a:pt x="6518" y="25467"/>
                    <a:pt x="6313" y="25922"/>
                    <a:pt x="6313" y="26388"/>
                  </a:cubicBezTo>
                  <a:cubicBezTo>
                    <a:pt x="6313" y="27357"/>
                    <a:pt x="7116" y="28015"/>
                    <a:pt x="7961" y="28015"/>
                  </a:cubicBezTo>
                  <a:cubicBezTo>
                    <a:pt x="8327" y="28015"/>
                    <a:pt x="8701" y="27892"/>
                    <a:pt x="9020" y="27617"/>
                  </a:cubicBezTo>
                  <a:lnTo>
                    <a:pt x="30971" y="8998"/>
                  </a:lnTo>
                  <a:cubicBezTo>
                    <a:pt x="32120" y="8008"/>
                    <a:pt x="31426" y="6143"/>
                    <a:pt x="29902" y="6143"/>
                  </a:cubicBezTo>
                  <a:lnTo>
                    <a:pt x="29868" y="6143"/>
                  </a:lnTo>
                  <a:cubicBezTo>
                    <a:pt x="29482" y="6143"/>
                    <a:pt x="29095" y="6280"/>
                    <a:pt x="28799" y="6541"/>
                  </a:cubicBezTo>
                  <a:lnTo>
                    <a:pt x="27673" y="7497"/>
                  </a:lnTo>
                  <a:cubicBezTo>
                    <a:pt x="27512" y="7636"/>
                    <a:pt x="27313" y="7705"/>
                    <a:pt x="27114" y="7705"/>
                  </a:cubicBezTo>
                  <a:cubicBezTo>
                    <a:pt x="26892" y="7705"/>
                    <a:pt x="26670" y="7619"/>
                    <a:pt x="26502" y="7451"/>
                  </a:cubicBezTo>
                  <a:cubicBezTo>
                    <a:pt x="26138" y="7099"/>
                    <a:pt x="26160" y="6530"/>
                    <a:pt x="26547" y="6211"/>
                  </a:cubicBezTo>
                  <a:lnTo>
                    <a:pt x="29811" y="3436"/>
                  </a:lnTo>
                  <a:cubicBezTo>
                    <a:pt x="31199" y="2253"/>
                    <a:pt x="30357" y="1"/>
                    <a:pt x="28515" y="1"/>
                  </a:cubicBezTo>
                  <a:lnTo>
                    <a:pt x="28481" y="1"/>
                  </a:lnTo>
                  <a:cubicBezTo>
                    <a:pt x="28466" y="1"/>
                    <a:pt x="28451" y="1"/>
                    <a:pt x="284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569467" y="1572853"/>
              <a:ext cx="781641" cy="661818"/>
            </a:xfrm>
            <a:custGeom>
              <a:rect b="b" l="l" r="r" t="t"/>
              <a:pathLst>
                <a:path extrusionOk="0" h="12560" w="14834">
                  <a:moveTo>
                    <a:pt x="13486" y="1"/>
                  </a:moveTo>
                  <a:cubicBezTo>
                    <a:pt x="13272" y="1"/>
                    <a:pt x="13071" y="89"/>
                    <a:pt x="12910" y="218"/>
                  </a:cubicBezTo>
                  <a:lnTo>
                    <a:pt x="330" y="10909"/>
                  </a:lnTo>
                  <a:cubicBezTo>
                    <a:pt x="126" y="11091"/>
                    <a:pt x="1" y="11341"/>
                    <a:pt x="1" y="11626"/>
                  </a:cubicBezTo>
                  <a:cubicBezTo>
                    <a:pt x="9" y="12181"/>
                    <a:pt x="465" y="12560"/>
                    <a:pt x="949" y="12560"/>
                  </a:cubicBezTo>
                  <a:cubicBezTo>
                    <a:pt x="1159" y="12560"/>
                    <a:pt x="1373" y="12489"/>
                    <a:pt x="1559" y="12331"/>
                  </a:cubicBezTo>
                  <a:lnTo>
                    <a:pt x="14161" y="1639"/>
                  </a:lnTo>
                  <a:cubicBezTo>
                    <a:pt x="14833" y="1090"/>
                    <a:pt x="14446" y="1"/>
                    <a:pt x="13586" y="1"/>
                  </a:cubicBezTo>
                  <a:cubicBezTo>
                    <a:pt x="13573" y="1"/>
                    <a:pt x="13560" y="1"/>
                    <a:pt x="13547" y="2"/>
                  </a:cubicBezTo>
                  <a:lnTo>
                    <a:pt x="13524" y="2"/>
                  </a:lnTo>
                  <a:cubicBezTo>
                    <a:pt x="13511" y="1"/>
                    <a:pt x="13498" y="1"/>
                    <a:pt x="134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951222" y="1695784"/>
              <a:ext cx="780797" cy="661712"/>
            </a:xfrm>
            <a:custGeom>
              <a:rect b="b" l="l" r="r" t="t"/>
              <a:pathLst>
                <a:path extrusionOk="0" h="12558" w="14818">
                  <a:moveTo>
                    <a:pt x="13549" y="0"/>
                  </a:moveTo>
                  <a:cubicBezTo>
                    <a:pt x="13545" y="0"/>
                    <a:pt x="13540" y="0"/>
                    <a:pt x="13535" y="0"/>
                  </a:cubicBezTo>
                  <a:lnTo>
                    <a:pt x="13524" y="0"/>
                  </a:lnTo>
                  <a:cubicBezTo>
                    <a:pt x="13297" y="0"/>
                    <a:pt x="13080" y="80"/>
                    <a:pt x="12910" y="228"/>
                  </a:cubicBezTo>
                  <a:lnTo>
                    <a:pt x="330" y="10908"/>
                  </a:lnTo>
                  <a:cubicBezTo>
                    <a:pt x="126" y="11090"/>
                    <a:pt x="1" y="11340"/>
                    <a:pt x="1" y="11613"/>
                  </a:cubicBezTo>
                  <a:cubicBezTo>
                    <a:pt x="1" y="12177"/>
                    <a:pt x="461" y="12558"/>
                    <a:pt x="949" y="12558"/>
                  </a:cubicBezTo>
                  <a:cubicBezTo>
                    <a:pt x="1159" y="12558"/>
                    <a:pt x="1374" y="12487"/>
                    <a:pt x="1559" y="12329"/>
                  </a:cubicBezTo>
                  <a:lnTo>
                    <a:pt x="14150" y="1638"/>
                  </a:lnTo>
                  <a:cubicBezTo>
                    <a:pt x="14817" y="1072"/>
                    <a:pt x="14415" y="0"/>
                    <a:pt x="135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3"/>
          <p:cNvSpPr/>
          <p:nvPr/>
        </p:nvSpPr>
        <p:spPr>
          <a:xfrm>
            <a:off x="8531448" y="1319372"/>
            <a:ext cx="255265" cy="255177"/>
          </a:xfrm>
          <a:custGeom>
            <a:rect b="b" l="l" r="r" t="t"/>
            <a:pathLst>
              <a:path extrusionOk="0" h="2924" w="2925">
                <a:moveTo>
                  <a:pt x="1457" y="0"/>
                </a:moveTo>
                <a:cubicBezTo>
                  <a:pt x="649" y="0"/>
                  <a:pt x="1" y="660"/>
                  <a:pt x="1" y="1467"/>
                </a:cubicBezTo>
                <a:cubicBezTo>
                  <a:pt x="1" y="2264"/>
                  <a:pt x="649" y="2923"/>
                  <a:pt x="1457" y="2923"/>
                </a:cubicBezTo>
                <a:cubicBezTo>
                  <a:pt x="2264" y="2923"/>
                  <a:pt x="2913" y="2275"/>
                  <a:pt x="2924" y="1467"/>
                </a:cubicBezTo>
                <a:cubicBezTo>
                  <a:pt x="2913" y="660"/>
                  <a:pt x="2264" y="0"/>
                  <a:pt x="1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8392515" y="1790807"/>
            <a:ext cx="146963" cy="146963"/>
          </a:xfrm>
          <a:custGeom>
            <a:rect b="b" l="l" r="r" t="t"/>
            <a:pathLst>
              <a:path extrusionOk="0" h="1684" w="1684">
                <a:moveTo>
                  <a:pt x="842" y="1"/>
                </a:moveTo>
                <a:cubicBezTo>
                  <a:pt x="376" y="1"/>
                  <a:pt x="1" y="376"/>
                  <a:pt x="1" y="842"/>
                </a:cubicBezTo>
                <a:cubicBezTo>
                  <a:pt x="1" y="1309"/>
                  <a:pt x="376" y="1684"/>
                  <a:pt x="842" y="1684"/>
                </a:cubicBezTo>
                <a:cubicBezTo>
                  <a:pt x="1297" y="1684"/>
                  <a:pt x="1673" y="1309"/>
                  <a:pt x="1684" y="842"/>
                </a:cubicBezTo>
                <a:cubicBezTo>
                  <a:pt x="1673" y="376"/>
                  <a:pt x="1297" y="1"/>
                  <a:pt x="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8601002" y="1455339"/>
            <a:ext cx="542994" cy="669623"/>
          </a:xfrm>
          <a:custGeom>
            <a:rect b="b" l="l" r="r" t="t"/>
            <a:pathLst>
              <a:path extrusionOk="0" h="7673" w="6222">
                <a:moveTo>
                  <a:pt x="6222" y="0"/>
                </a:moveTo>
                <a:lnTo>
                  <a:pt x="671" y="5016"/>
                </a:lnTo>
                <a:cubicBezTo>
                  <a:pt x="46" y="5573"/>
                  <a:pt x="0" y="6540"/>
                  <a:pt x="557" y="7166"/>
                </a:cubicBezTo>
                <a:cubicBezTo>
                  <a:pt x="862" y="7501"/>
                  <a:pt x="1281" y="7673"/>
                  <a:pt x="1700" y="7673"/>
                </a:cubicBezTo>
                <a:cubicBezTo>
                  <a:pt x="2064" y="7673"/>
                  <a:pt x="2428" y="7544"/>
                  <a:pt x="2718" y="7280"/>
                </a:cubicBezTo>
                <a:lnTo>
                  <a:pt x="6222" y="4129"/>
                </a:lnTo>
                <a:lnTo>
                  <a:pt x="6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8744910" y="603666"/>
            <a:ext cx="398126" cy="573626"/>
          </a:xfrm>
          <a:custGeom>
            <a:rect b="b" l="l" r="r" t="t"/>
            <a:pathLst>
              <a:path extrusionOk="0" h="6573" w="4562">
                <a:moveTo>
                  <a:pt x="4561" y="1"/>
                </a:moveTo>
                <a:lnTo>
                  <a:pt x="546" y="4016"/>
                </a:lnTo>
                <a:cubicBezTo>
                  <a:pt x="0" y="4618"/>
                  <a:pt x="23" y="5551"/>
                  <a:pt x="603" y="6131"/>
                </a:cubicBezTo>
                <a:cubicBezTo>
                  <a:pt x="902" y="6424"/>
                  <a:pt x="1292" y="6572"/>
                  <a:pt x="1683" y="6572"/>
                </a:cubicBezTo>
                <a:cubicBezTo>
                  <a:pt x="2051" y="6572"/>
                  <a:pt x="2421" y="6441"/>
                  <a:pt x="2719" y="6177"/>
                </a:cubicBezTo>
                <a:lnTo>
                  <a:pt x="4561" y="4334"/>
                </a:lnTo>
                <a:lnTo>
                  <a:pt x="45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8263530" y="405125"/>
            <a:ext cx="880467" cy="894430"/>
          </a:xfrm>
          <a:custGeom>
            <a:rect b="b" l="l" r="r" t="t"/>
            <a:pathLst>
              <a:path extrusionOk="0" h="10249" w="10089">
                <a:moveTo>
                  <a:pt x="10089" y="1"/>
                </a:moveTo>
                <a:cubicBezTo>
                  <a:pt x="6847" y="3220"/>
                  <a:pt x="1399" y="8622"/>
                  <a:pt x="114" y="9794"/>
                </a:cubicBezTo>
                <a:cubicBezTo>
                  <a:pt x="11" y="9885"/>
                  <a:pt x="0" y="10055"/>
                  <a:pt x="102" y="10169"/>
                </a:cubicBezTo>
                <a:cubicBezTo>
                  <a:pt x="148" y="10215"/>
                  <a:pt x="228" y="10249"/>
                  <a:pt x="296" y="10249"/>
                </a:cubicBezTo>
                <a:cubicBezTo>
                  <a:pt x="364" y="10249"/>
                  <a:pt x="432" y="10226"/>
                  <a:pt x="478" y="10180"/>
                </a:cubicBezTo>
                <a:cubicBezTo>
                  <a:pt x="1706" y="9054"/>
                  <a:pt x="6790" y="4039"/>
                  <a:pt x="10089" y="752"/>
                </a:cubicBezTo>
                <a:lnTo>
                  <a:pt x="1008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8932627" y="1201207"/>
            <a:ext cx="211368" cy="217739"/>
          </a:xfrm>
          <a:custGeom>
            <a:rect b="b" l="l" r="r" t="t"/>
            <a:pathLst>
              <a:path extrusionOk="0" h="2495" w="2422">
                <a:moveTo>
                  <a:pt x="2422" y="1"/>
                </a:moveTo>
                <a:cubicBezTo>
                  <a:pt x="2399" y="12"/>
                  <a:pt x="2387" y="23"/>
                  <a:pt x="2376" y="35"/>
                </a:cubicBezTo>
                <a:cubicBezTo>
                  <a:pt x="2103" y="285"/>
                  <a:pt x="1807" y="547"/>
                  <a:pt x="1523" y="808"/>
                </a:cubicBezTo>
                <a:cubicBezTo>
                  <a:pt x="1068" y="1206"/>
                  <a:pt x="602" y="1627"/>
                  <a:pt x="192" y="2037"/>
                </a:cubicBezTo>
                <a:cubicBezTo>
                  <a:pt x="0" y="2229"/>
                  <a:pt x="177" y="2494"/>
                  <a:pt x="382" y="2494"/>
                </a:cubicBezTo>
                <a:cubicBezTo>
                  <a:pt x="445" y="2494"/>
                  <a:pt x="509" y="2470"/>
                  <a:pt x="568" y="2412"/>
                </a:cubicBezTo>
                <a:cubicBezTo>
                  <a:pt x="966" y="2002"/>
                  <a:pt x="1421" y="1593"/>
                  <a:pt x="1876" y="1195"/>
                </a:cubicBezTo>
                <a:cubicBezTo>
                  <a:pt x="2058" y="1036"/>
                  <a:pt x="2240" y="876"/>
                  <a:pt x="2422" y="717"/>
                </a:cubicBezTo>
                <a:lnTo>
                  <a:pt x="24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0" y="460720"/>
            <a:ext cx="1063129" cy="1608635"/>
          </a:xfrm>
          <a:custGeom>
            <a:rect b="b" l="l" r="r" t="t"/>
            <a:pathLst>
              <a:path extrusionOk="0" h="24520" w="16205">
                <a:moveTo>
                  <a:pt x="8729" y="0"/>
                </a:moveTo>
                <a:cubicBezTo>
                  <a:pt x="8109" y="0"/>
                  <a:pt x="7488" y="239"/>
                  <a:pt x="7019" y="714"/>
                </a:cubicBezTo>
                <a:lnTo>
                  <a:pt x="1" y="7743"/>
                </a:lnTo>
                <a:lnTo>
                  <a:pt x="1" y="24520"/>
                </a:lnTo>
                <a:cubicBezTo>
                  <a:pt x="956" y="23564"/>
                  <a:pt x="15071" y="9449"/>
                  <a:pt x="15071" y="9449"/>
                </a:cubicBezTo>
                <a:cubicBezTo>
                  <a:pt x="16204" y="8316"/>
                  <a:pt x="15053" y="6350"/>
                  <a:pt x="13621" y="6350"/>
                </a:cubicBezTo>
                <a:cubicBezTo>
                  <a:pt x="13415" y="6350"/>
                  <a:pt x="13202" y="6391"/>
                  <a:pt x="12990" y="6481"/>
                </a:cubicBezTo>
                <a:cubicBezTo>
                  <a:pt x="12831" y="6561"/>
                  <a:pt x="12671" y="6652"/>
                  <a:pt x="12535" y="6777"/>
                </a:cubicBezTo>
                <a:lnTo>
                  <a:pt x="12478" y="6834"/>
                </a:lnTo>
                <a:cubicBezTo>
                  <a:pt x="11830" y="7482"/>
                  <a:pt x="11181" y="8130"/>
                  <a:pt x="10533" y="8778"/>
                </a:cubicBezTo>
                <a:cubicBezTo>
                  <a:pt x="10010" y="9302"/>
                  <a:pt x="9475" y="10121"/>
                  <a:pt x="8645" y="10212"/>
                </a:cubicBezTo>
                <a:cubicBezTo>
                  <a:pt x="8586" y="10219"/>
                  <a:pt x="8527" y="10222"/>
                  <a:pt x="8469" y="10222"/>
                </a:cubicBezTo>
                <a:cubicBezTo>
                  <a:pt x="7151" y="10222"/>
                  <a:pt x="5996" y="8436"/>
                  <a:pt x="7041" y="7379"/>
                </a:cubicBezTo>
                <a:lnTo>
                  <a:pt x="10260" y="4172"/>
                </a:lnTo>
                <a:lnTo>
                  <a:pt x="10397" y="4024"/>
                </a:lnTo>
                <a:cubicBezTo>
                  <a:pt x="10453" y="3967"/>
                  <a:pt x="10499" y="3910"/>
                  <a:pt x="10544" y="3854"/>
                </a:cubicBezTo>
                <a:cubicBezTo>
                  <a:pt x="11341" y="2898"/>
                  <a:pt x="11250" y="1499"/>
                  <a:pt x="10351" y="635"/>
                </a:cubicBezTo>
                <a:cubicBezTo>
                  <a:pt x="9894" y="211"/>
                  <a:pt x="9312" y="0"/>
                  <a:pt x="8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1152288" y="257799"/>
            <a:ext cx="151317" cy="151317"/>
          </a:xfrm>
          <a:custGeom>
            <a:rect b="b" l="l" r="r" t="t"/>
            <a:pathLst>
              <a:path extrusionOk="0" h="2128" w="2128">
                <a:moveTo>
                  <a:pt x="1059" y="1"/>
                </a:moveTo>
                <a:cubicBezTo>
                  <a:pt x="479" y="1"/>
                  <a:pt x="1" y="467"/>
                  <a:pt x="1" y="1059"/>
                </a:cubicBezTo>
                <a:cubicBezTo>
                  <a:pt x="1" y="1650"/>
                  <a:pt x="479" y="2116"/>
                  <a:pt x="1059" y="2128"/>
                </a:cubicBezTo>
                <a:cubicBezTo>
                  <a:pt x="1650" y="2116"/>
                  <a:pt x="2116" y="1650"/>
                  <a:pt x="2128" y="1059"/>
                </a:cubicBezTo>
                <a:cubicBezTo>
                  <a:pt x="2116" y="467"/>
                  <a:pt x="1650" y="1"/>
                  <a:pt x="10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787" y="1173464"/>
            <a:ext cx="426892" cy="526546"/>
          </a:xfrm>
          <a:custGeom>
            <a:rect b="b" l="l" r="r" t="t"/>
            <a:pathLst>
              <a:path extrusionOk="0" h="8026" w="6507">
                <a:moveTo>
                  <a:pt x="4797" y="1"/>
                </a:moveTo>
                <a:cubicBezTo>
                  <a:pt x="4415" y="1"/>
                  <a:pt x="4032" y="143"/>
                  <a:pt x="3731" y="428"/>
                </a:cubicBezTo>
                <a:lnTo>
                  <a:pt x="0" y="3863"/>
                </a:lnTo>
                <a:lnTo>
                  <a:pt x="0" y="8026"/>
                </a:lnTo>
                <a:lnTo>
                  <a:pt x="5812" y="2680"/>
                </a:lnTo>
                <a:cubicBezTo>
                  <a:pt x="6449" y="2111"/>
                  <a:pt x="6506" y="1122"/>
                  <a:pt x="5926" y="496"/>
                </a:cubicBezTo>
                <a:cubicBezTo>
                  <a:pt x="5619" y="166"/>
                  <a:pt x="5209" y="1"/>
                  <a:pt x="47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787" y="215025"/>
            <a:ext cx="788769" cy="847026"/>
          </a:xfrm>
          <a:custGeom>
            <a:rect b="b" l="l" r="r" t="t"/>
            <a:pathLst>
              <a:path extrusionOk="0" h="12911" w="12023">
                <a:moveTo>
                  <a:pt x="10326" y="1"/>
                </a:moveTo>
                <a:cubicBezTo>
                  <a:pt x="9957" y="1"/>
                  <a:pt x="9586" y="132"/>
                  <a:pt x="9293" y="399"/>
                </a:cubicBezTo>
                <a:lnTo>
                  <a:pt x="0" y="8781"/>
                </a:lnTo>
                <a:lnTo>
                  <a:pt x="0" y="12910"/>
                </a:lnTo>
                <a:lnTo>
                  <a:pt x="11340" y="2674"/>
                </a:lnTo>
                <a:cubicBezTo>
                  <a:pt x="11977" y="2105"/>
                  <a:pt x="12022" y="1138"/>
                  <a:pt x="11454" y="501"/>
                </a:cubicBezTo>
                <a:cubicBezTo>
                  <a:pt x="11158" y="169"/>
                  <a:pt x="10743" y="1"/>
                  <a:pt x="103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853" y="1341737"/>
            <a:ext cx="548239" cy="553785"/>
          </a:xfrm>
          <a:custGeom>
            <a:rect b="b" l="l" r="r" t="t"/>
            <a:pathLst>
              <a:path extrusionOk="0" h="7788" w="7710">
                <a:moveTo>
                  <a:pt x="7373" y="1"/>
                </a:moveTo>
                <a:cubicBezTo>
                  <a:pt x="7303" y="1"/>
                  <a:pt x="7233" y="30"/>
                  <a:pt x="7177" y="99"/>
                </a:cubicBezTo>
                <a:cubicBezTo>
                  <a:pt x="6961" y="326"/>
                  <a:pt x="3344" y="3841"/>
                  <a:pt x="0" y="7048"/>
                </a:cubicBezTo>
                <a:lnTo>
                  <a:pt x="0" y="7787"/>
                </a:lnTo>
                <a:cubicBezTo>
                  <a:pt x="3549" y="4387"/>
                  <a:pt x="7564" y="485"/>
                  <a:pt x="7621" y="383"/>
                </a:cubicBezTo>
                <a:cubicBezTo>
                  <a:pt x="7710" y="180"/>
                  <a:pt x="7545" y="1"/>
                  <a:pt x="7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853" y="215036"/>
            <a:ext cx="366417" cy="343591"/>
          </a:xfrm>
          <a:custGeom>
            <a:rect b="b" l="l" r="r" t="t"/>
            <a:pathLst>
              <a:path extrusionOk="0" h="4832" w="5153">
                <a:moveTo>
                  <a:pt x="4931" y="0"/>
                </a:moveTo>
                <a:cubicBezTo>
                  <a:pt x="4884" y="0"/>
                  <a:pt x="4837" y="18"/>
                  <a:pt x="4800" y="55"/>
                </a:cubicBezTo>
                <a:lnTo>
                  <a:pt x="0" y="4297"/>
                </a:lnTo>
                <a:lnTo>
                  <a:pt x="0" y="4832"/>
                </a:lnTo>
                <a:lnTo>
                  <a:pt x="5062" y="350"/>
                </a:lnTo>
                <a:cubicBezTo>
                  <a:pt x="5141" y="282"/>
                  <a:pt x="5153" y="157"/>
                  <a:pt x="5084" y="66"/>
                </a:cubicBezTo>
                <a:cubicBezTo>
                  <a:pt x="5042" y="23"/>
                  <a:pt x="4986" y="0"/>
                  <a:pt x="49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853" y="1931410"/>
            <a:ext cx="462697" cy="570709"/>
          </a:xfrm>
          <a:custGeom>
            <a:rect b="b" l="l" r="r" t="t"/>
            <a:pathLst>
              <a:path extrusionOk="0" h="8026" w="6507">
                <a:moveTo>
                  <a:pt x="4797" y="1"/>
                </a:moveTo>
                <a:cubicBezTo>
                  <a:pt x="4415" y="1"/>
                  <a:pt x="4032" y="143"/>
                  <a:pt x="3731" y="428"/>
                </a:cubicBezTo>
                <a:lnTo>
                  <a:pt x="0" y="3863"/>
                </a:lnTo>
                <a:lnTo>
                  <a:pt x="0" y="8026"/>
                </a:lnTo>
                <a:lnTo>
                  <a:pt x="5812" y="2680"/>
                </a:lnTo>
                <a:cubicBezTo>
                  <a:pt x="6449" y="2111"/>
                  <a:pt x="6506" y="1122"/>
                  <a:pt x="5926" y="496"/>
                </a:cubicBezTo>
                <a:cubicBezTo>
                  <a:pt x="5619" y="166"/>
                  <a:pt x="5209" y="1"/>
                  <a:pt x="47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rot="-259359">
            <a:off x="7692891" y="439318"/>
            <a:ext cx="1284262" cy="1088390"/>
          </a:xfrm>
          <a:custGeom>
            <a:rect b="b" l="l" r="r" t="t"/>
            <a:pathLst>
              <a:path extrusionOk="0" h="12558" w="14818">
                <a:moveTo>
                  <a:pt x="13549" y="0"/>
                </a:moveTo>
                <a:cubicBezTo>
                  <a:pt x="13545" y="0"/>
                  <a:pt x="13540" y="0"/>
                  <a:pt x="13535" y="0"/>
                </a:cubicBezTo>
                <a:lnTo>
                  <a:pt x="13524" y="0"/>
                </a:lnTo>
                <a:cubicBezTo>
                  <a:pt x="13297" y="0"/>
                  <a:pt x="13080" y="80"/>
                  <a:pt x="12910" y="228"/>
                </a:cubicBezTo>
                <a:lnTo>
                  <a:pt x="330" y="10908"/>
                </a:lnTo>
                <a:cubicBezTo>
                  <a:pt x="126" y="11090"/>
                  <a:pt x="1" y="11340"/>
                  <a:pt x="1" y="11613"/>
                </a:cubicBezTo>
                <a:cubicBezTo>
                  <a:pt x="1" y="12177"/>
                  <a:pt x="461" y="12558"/>
                  <a:pt x="949" y="12558"/>
                </a:cubicBezTo>
                <a:cubicBezTo>
                  <a:pt x="1159" y="12558"/>
                  <a:pt x="1374" y="12487"/>
                  <a:pt x="1559" y="12329"/>
                </a:cubicBezTo>
                <a:lnTo>
                  <a:pt x="14150" y="1638"/>
                </a:lnTo>
                <a:cubicBezTo>
                  <a:pt x="14817" y="1072"/>
                  <a:pt x="14415" y="0"/>
                  <a:pt x="13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52" name="Google Shape;252;p13"/>
          <p:cNvSpPr txBox="1"/>
          <p:nvPr>
            <p:ph hasCustomPrompt="1" idx="2" type="title"/>
          </p:nvPr>
        </p:nvSpPr>
        <p:spPr>
          <a:xfrm>
            <a:off x="713431" y="3117275"/>
            <a:ext cx="17427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Kanit"/>
                <a:ea typeface="Kanit"/>
                <a:cs typeface="Kanit"/>
                <a:sym typeface="Kani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3" name="Google Shape;253;p13"/>
          <p:cNvSpPr txBox="1"/>
          <p:nvPr>
            <p:ph idx="1" type="subTitle"/>
          </p:nvPr>
        </p:nvSpPr>
        <p:spPr>
          <a:xfrm>
            <a:off x="713431" y="39680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54" name="Google Shape;254;p13"/>
          <p:cNvSpPr txBox="1"/>
          <p:nvPr>
            <p:ph idx="3" type="subTitle"/>
          </p:nvPr>
        </p:nvSpPr>
        <p:spPr>
          <a:xfrm>
            <a:off x="713431" y="3591575"/>
            <a:ext cx="17427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000">
                <a:latin typeface="Kanit"/>
                <a:ea typeface="Kanit"/>
                <a:cs typeface="Kanit"/>
                <a:sym typeface="Kanit"/>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55" name="Google Shape;255;p13"/>
          <p:cNvSpPr txBox="1"/>
          <p:nvPr>
            <p:ph hasCustomPrompt="1" idx="4" type="title"/>
          </p:nvPr>
        </p:nvSpPr>
        <p:spPr>
          <a:xfrm>
            <a:off x="2704902" y="3117275"/>
            <a:ext cx="17427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Kanit"/>
                <a:ea typeface="Kanit"/>
                <a:cs typeface="Kanit"/>
                <a:sym typeface="Kani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6" name="Google Shape;256;p13"/>
          <p:cNvSpPr txBox="1"/>
          <p:nvPr>
            <p:ph idx="5" type="subTitle"/>
          </p:nvPr>
        </p:nvSpPr>
        <p:spPr>
          <a:xfrm>
            <a:off x="2704902" y="39680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57" name="Google Shape;257;p13"/>
          <p:cNvSpPr txBox="1"/>
          <p:nvPr>
            <p:ph idx="6" type="subTitle"/>
          </p:nvPr>
        </p:nvSpPr>
        <p:spPr>
          <a:xfrm>
            <a:off x="2704902" y="3591575"/>
            <a:ext cx="17427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000">
                <a:latin typeface="Kanit"/>
                <a:ea typeface="Kanit"/>
                <a:cs typeface="Kanit"/>
                <a:sym typeface="Kanit"/>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58" name="Google Shape;258;p13"/>
          <p:cNvSpPr txBox="1"/>
          <p:nvPr>
            <p:ph hasCustomPrompt="1" idx="7" type="title"/>
          </p:nvPr>
        </p:nvSpPr>
        <p:spPr>
          <a:xfrm>
            <a:off x="4696373" y="3117275"/>
            <a:ext cx="17427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Kanit"/>
                <a:ea typeface="Kanit"/>
                <a:cs typeface="Kanit"/>
                <a:sym typeface="Kani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9" name="Google Shape;259;p13"/>
          <p:cNvSpPr txBox="1"/>
          <p:nvPr>
            <p:ph idx="8" type="subTitle"/>
          </p:nvPr>
        </p:nvSpPr>
        <p:spPr>
          <a:xfrm>
            <a:off x="4696373" y="39680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60" name="Google Shape;260;p13"/>
          <p:cNvSpPr txBox="1"/>
          <p:nvPr>
            <p:ph idx="9" type="subTitle"/>
          </p:nvPr>
        </p:nvSpPr>
        <p:spPr>
          <a:xfrm>
            <a:off x="4696373" y="3591575"/>
            <a:ext cx="17427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000">
                <a:latin typeface="Kanit"/>
                <a:ea typeface="Kanit"/>
                <a:cs typeface="Kanit"/>
                <a:sym typeface="Kanit"/>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
        <p:nvSpPr>
          <p:cNvPr id="261" name="Google Shape;261;p13"/>
          <p:cNvSpPr txBox="1"/>
          <p:nvPr>
            <p:ph hasCustomPrompt="1" idx="13" type="title"/>
          </p:nvPr>
        </p:nvSpPr>
        <p:spPr>
          <a:xfrm>
            <a:off x="6687844" y="3117275"/>
            <a:ext cx="1742700" cy="47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Kanit"/>
                <a:ea typeface="Kanit"/>
                <a:cs typeface="Kanit"/>
                <a:sym typeface="Kanit"/>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62" name="Google Shape;262;p13"/>
          <p:cNvSpPr txBox="1"/>
          <p:nvPr>
            <p:ph idx="14" type="subTitle"/>
          </p:nvPr>
        </p:nvSpPr>
        <p:spPr>
          <a:xfrm>
            <a:off x="6687844" y="3968075"/>
            <a:ext cx="17427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lvl1pPr>
            <a:lvl2pPr lvl="1" rtl="0">
              <a:spcBef>
                <a:spcPts val="1600"/>
              </a:spcBef>
              <a:spcAft>
                <a:spcPts val="0"/>
              </a:spcAft>
              <a:buClr>
                <a:schemeClr val="dk1"/>
              </a:buClr>
              <a:buSzPts val="1600"/>
              <a:buNone/>
              <a:defRPr sz="1600">
                <a:solidFill>
                  <a:schemeClr val="dk1"/>
                </a:solidFill>
              </a:defRPr>
            </a:lvl2pPr>
            <a:lvl3pPr lvl="2" rtl="0">
              <a:spcBef>
                <a:spcPts val="1600"/>
              </a:spcBef>
              <a:spcAft>
                <a:spcPts val="0"/>
              </a:spcAft>
              <a:buClr>
                <a:schemeClr val="dk1"/>
              </a:buClr>
              <a:buSzPts val="1600"/>
              <a:buNone/>
              <a:defRPr sz="1600">
                <a:solidFill>
                  <a:schemeClr val="dk1"/>
                </a:solidFill>
              </a:defRPr>
            </a:lvl3pPr>
            <a:lvl4pPr lvl="3" rtl="0">
              <a:spcBef>
                <a:spcPts val="1600"/>
              </a:spcBef>
              <a:spcAft>
                <a:spcPts val="0"/>
              </a:spcAft>
              <a:buClr>
                <a:schemeClr val="dk1"/>
              </a:buClr>
              <a:buSzPts val="1600"/>
              <a:buNone/>
              <a:defRPr sz="1600">
                <a:solidFill>
                  <a:schemeClr val="dk1"/>
                </a:solidFill>
              </a:defRPr>
            </a:lvl4pPr>
            <a:lvl5pPr lvl="4" rtl="0">
              <a:spcBef>
                <a:spcPts val="1600"/>
              </a:spcBef>
              <a:spcAft>
                <a:spcPts val="0"/>
              </a:spcAft>
              <a:buClr>
                <a:schemeClr val="dk1"/>
              </a:buClr>
              <a:buSzPts val="1600"/>
              <a:buNone/>
              <a:defRPr sz="1600">
                <a:solidFill>
                  <a:schemeClr val="dk1"/>
                </a:solidFill>
              </a:defRPr>
            </a:lvl5pPr>
            <a:lvl6pPr lvl="5" rtl="0">
              <a:spcBef>
                <a:spcPts val="1600"/>
              </a:spcBef>
              <a:spcAft>
                <a:spcPts val="0"/>
              </a:spcAft>
              <a:buClr>
                <a:schemeClr val="dk1"/>
              </a:buClr>
              <a:buSzPts val="1600"/>
              <a:buNone/>
              <a:defRPr sz="1600">
                <a:solidFill>
                  <a:schemeClr val="dk1"/>
                </a:solidFill>
              </a:defRPr>
            </a:lvl6pPr>
            <a:lvl7pPr lvl="6" rtl="0">
              <a:spcBef>
                <a:spcPts val="1600"/>
              </a:spcBef>
              <a:spcAft>
                <a:spcPts val="0"/>
              </a:spcAft>
              <a:buClr>
                <a:schemeClr val="dk1"/>
              </a:buClr>
              <a:buSzPts val="1600"/>
              <a:buNone/>
              <a:defRPr sz="1600">
                <a:solidFill>
                  <a:schemeClr val="dk1"/>
                </a:solidFill>
              </a:defRPr>
            </a:lvl7pPr>
            <a:lvl8pPr lvl="7" rtl="0">
              <a:spcBef>
                <a:spcPts val="1600"/>
              </a:spcBef>
              <a:spcAft>
                <a:spcPts val="0"/>
              </a:spcAft>
              <a:buClr>
                <a:schemeClr val="dk1"/>
              </a:buClr>
              <a:buSzPts val="1600"/>
              <a:buNone/>
              <a:defRPr sz="1600">
                <a:solidFill>
                  <a:schemeClr val="dk1"/>
                </a:solidFill>
              </a:defRPr>
            </a:lvl8pPr>
            <a:lvl9pPr lvl="8" rtl="0">
              <a:spcBef>
                <a:spcPts val="1600"/>
              </a:spcBef>
              <a:spcAft>
                <a:spcPts val="1600"/>
              </a:spcAft>
              <a:buClr>
                <a:schemeClr val="dk1"/>
              </a:buClr>
              <a:buSzPts val="1600"/>
              <a:buNone/>
              <a:defRPr sz="1600">
                <a:solidFill>
                  <a:schemeClr val="dk1"/>
                </a:solidFill>
              </a:defRPr>
            </a:lvl9pPr>
          </a:lstStyle>
          <a:p/>
        </p:txBody>
      </p:sp>
      <p:sp>
        <p:nvSpPr>
          <p:cNvPr id="263" name="Google Shape;263;p13"/>
          <p:cNvSpPr txBox="1"/>
          <p:nvPr>
            <p:ph idx="15" type="subTitle"/>
          </p:nvPr>
        </p:nvSpPr>
        <p:spPr>
          <a:xfrm>
            <a:off x="6687844" y="3591575"/>
            <a:ext cx="1742700" cy="376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b="1" sz="2000">
                <a:latin typeface="Kanit"/>
                <a:ea typeface="Kanit"/>
                <a:cs typeface="Kanit"/>
                <a:sym typeface="Kanit"/>
              </a:defRPr>
            </a:lvl1pPr>
            <a:lvl2pPr lvl="1" rtl="0">
              <a:spcBef>
                <a:spcPts val="1600"/>
              </a:spcBef>
              <a:spcAft>
                <a:spcPts val="0"/>
              </a:spcAft>
              <a:buClr>
                <a:schemeClr val="dk1"/>
              </a:buClr>
              <a:buSzPts val="3000"/>
              <a:buNone/>
              <a:defRPr sz="3000">
                <a:solidFill>
                  <a:schemeClr val="dk1"/>
                </a:solidFill>
              </a:defRPr>
            </a:lvl2pPr>
            <a:lvl3pPr lvl="2" rtl="0">
              <a:spcBef>
                <a:spcPts val="1600"/>
              </a:spcBef>
              <a:spcAft>
                <a:spcPts val="0"/>
              </a:spcAft>
              <a:buClr>
                <a:schemeClr val="dk1"/>
              </a:buClr>
              <a:buSzPts val="3000"/>
              <a:buNone/>
              <a:defRPr sz="3000">
                <a:solidFill>
                  <a:schemeClr val="dk1"/>
                </a:solidFill>
              </a:defRPr>
            </a:lvl3pPr>
            <a:lvl4pPr lvl="3" rtl="0">
              <a:spcBef>
                <a:spcPts val="1600"/>
              </a:spcBef>
              <a:spcAft>
                <a:spcPts val="0"/>
              </a:spcAft>
              <a:buClr>
                <a:schemeClr val="dk1"/>
              </a:buClr>
              <a:buSzPts val="3000"/>
              <a:buNone/>
              <a:defRPr sz="3000">
                <a:solidFill>
                  <a:schemeClr val="dk1"/>
                </a:solidFill>
              </a:defRPr>
            </a:lvl4pPr>
            <a:lvl5pPr lvl="4" rtl="0">
              <a:spcBef>
                <a:spcPts val="1600"/>
              </a:spcBef>
              <a:spcAft>
                <a:spcPts val="0"/>
              </a:spcAft>
              <a:buClr>
                <a:schemeClr val="dk1"/>
              </a:buClr>
              <a:buSzPts val="3000"/>
              <a:buNone/>
              <a:defRPr sz="3000">
                <a:solidFill>
                  <a:schemeClr val="dk1"/>
                </a:solidFill>
              </a:defRPr>
            </a:lvl5pPr>
            <a:lvl6pPr lvl="5" rtl="0">
              <a:spcBef>
                <a:spcPts val="1600"/>
              </a:spcBef>
              <a:spcAft>
                <a:spcPts val="0"/>
              </a:spcAft>
              <a:buClr>
                <a:schemeClr val="dk1"/>
              </a:buClr>
              <a:buSzPts val="3000"/>
              <a:buNone/>
              <a:defRPr sz="3000">
                <a:solidFill>
                  <a:schemeClr val="dk1"/>
                </a:solidFill>
              </a:defRPr>
            </a:lvl6pPr>
            <a:lvl7pPr lvl="6" rtl="0">
              <a:spcBef>
                <a:spcPts val="1600"/>
              </a:spcBef>
              <a:spcAft>
                <a:spcPts val="0"/>
              </a:spcAft>
              <a:buClr>
                <a:schemeClr val="dk1"/>
              </a:buClr>
              <a:buSzPts val="3000"/>
              <a:buNone/>
              <a:defRPr sz="3000">
                <a:solidFill>
                  <a:schemeClr val="dk1"/>
                </a:solidFill>
              </a:defRPr>
            </a:lvl7pPr>
            <a:lvl8pPr lvl="7" rtl="0">
              <a:spcBef>
                <a:spcPts val="1600"/>
              </a:spcBef>
              <a:spcAft>
                <a:spcPts val="0"/>
              </a:spcAft>
              <a:buClr>
                <a:schemeClr val="dk1"/>
              </a:buClr>
              <a:buSzPts val="3000"/>
              <a:buNone/>
              <a:defRPr sz="3000">
                <a:solidFill>
                  <a:schemeClr val="dk1"/>
                </a:solidFill>
              </a:defRPr>
            </a:lvl8pPr>
            <a:lvl9pPr lvl="8" rtl="0">
              <a:spcBef>
                <a:spcPts val="1600"/>
              </a:spcBef>
              <a:spcAft>
                <a:spcPts val="1600"/>
              </a:spcAft>
              <a:buClr>
                <a:schemeClr val="dk1"/>
              </a:buClr>
              <a:buSzPts val="3000"/>
              <a:buNone/>
              <a:defRPr sz="3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
    <p:spTree>
      <p:nvGrpSpPr>
        <p:cNvPr id="264" name="Shape 264"/>
        <p:cNvGrpSpPr/>
        <p:nvPr/>
      </p:nvGrpSpPr>
      <p:grpSpPr>
        <a:xfrm>
          <a:off x="0" y="0"/>
          <a:ext cx="0" cy="0"/>
          <a:chOff x="0" y="0"/>
          <a:chExt cx="0" cy="0"/>
        </a:xfrm>
      </p:grpSpPr>
      <p:sp>
        <p:nvSpPr>
          <p:cNvPr id="265" name="Google Shape;265;p14"/>
          <p:cNvSpPr txBox="1"/>
          <p:nvPr>
            <p:ph type="title"/>
          </p:nvPr>
        </p:nvSpPr>
        <p:spPr>
          <a:xfrm flipH="1">
            <a:off x="4603850" y="3146075"/>
            <a:ext cx="3939000" cy="662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1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6" name="Google Shape;266;p14"/>
          <p:cNvSpPr txBox="1"/>
          <p:nvPr>
            <p:ph idx="1" type="subTitle"/>
          </p:nvPr>
        </p:nvSpPr>
        <p:spPr>
          <a:xfrm flipH="1">
            <a:off x="4603850" y="1591950"/>
            <a:ext cx="3939000" cy="156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2400"/>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267" name="Google Shape;267;p14"/>
          <p:cNvSpPr/>
          <p:nvPr/>
        </p:nvSpPr>
        <p:spPr>
          <a:xfrm>
            <a:off x="2894975" y="539496"/>
            <a:ext cx="1436139" cy="1267914"/>
          </a:xfrm>
          <a:custGeom>
            <a:rect b="b" l="l" r="r" t="t"/>
            <a:pathLst>
              <a:path extrusionOk="0" h="12826" w="14527">
                <a:moveTo>
                  <a:pt x="10806" y="0"/>
                </a:moveTo>
                <a:cubicBezTo>
                  <a:pt x="10023" y="0"/>
                  <a:pt x="9232" y="291"/>
                  <a:pt x="8609" y="910"/>
                </a:cubicBezTo>
                <a:cubicBezTo>
                  <a:pt x="7983" y="1536"/>
                  <a:pt x="7653" y="2400"/>
                  <a:pt x="7699" y="3287"/>
                </a:cubicBezTo>
                <a:cubicBezTo>
                  <a:pt x="7699" y="3401"/>
                  <a:pt x="7721" y="3526"/>
                  <a:pt x="7733" y="3640"/>
                </a:cubicBezTo>
                <a:cubicBezTo>
                  <a:pt x="7744" y="3674"/>
                  <a:pt x="7756" y="3719"/>
                  <a:pt x="7756" y="3753"/>
                </a:cubicBezTo>
                <a:cubicBezTo>
                  <a:pt x="8006" y="5300"/>
                  <a:pt x="6798" y="6664"/>
                  <a:pt x="5295" y="6664"/>
                </a:cubicBezTo>
                <a:cubicBezTo>
                  <a:pt x="5162" y="6664"/>
                  <a:pt x="5026" y="6653"/>
                  <a:pt x="4889" y="6631"/>
                </a:cubicBezTo>
                <a:lnTo>
                  <a:pt x="4753" y="6608"/>
                </a:lnTo>
                <a:cubicBezTo>
                  <a:pt x="4639" y="6585"/>
                  <a:pt x="4525" y="6574"/>
                  <a:pt x="4412" y="6574"/>
                </a:cubicBezTo>
                <a:cubicBezTo>
                  <a:pt x="4349" y="6571"/>
                  <a:pt x="4287" y="6569"/>
                  <a:pt x="4225" y="6569"/>
                </a:cubicBezTo>
                <a:cubicBezTo>
                  <a:pt x="1403" y="6569"/>
                  <a:pt x="0" y="10085"/>
                  <a:pt x="2148" y="12022"/>
                </a:cubicBezTo>
                <a:cubicBezTo>
                  <a:pt x="2732" y="12551"/>
                  <a:pt x="3481" y="12825"/>
                  <a:pt x="4237" y="12825"/>
                </a:cubicBezTo>
                <a:cubicBezTo>
                  <a:pt x="4748" y="12825"/>
                  <a:pt x="5263" y="12700"/>
                  <a:pt x="5731" y="12443"/>
                </a:cubicBezTo>
                <a:cubicBezTo>
                  <a:pt x="6891" y="11817"/>
                  <a:pt x="7540" y="10509"/>
                  <a:pt x="7335" y="9201"/>
                </a:cubicBezTo>
                <a:cubicBezTo>
                  <a:pt x="7323" y="9145"/>
                  <a:pt x="7312" y="9099"/>
                  <a:pt x="7301" y="9042"/>
                </a:cubicBezTo>
                <a:cubicBezTo>
                  <a:pt x="7070" y="7493"/>
                  <a:pt x="8275" y="6156"/>
                  <a:pt x="9780" y="6156"/>
                </a:cubicBezTo>
                <a:cubicBezTo>
                  <a:pt x="9911" y="6156"/>
                  <a:pt x="10044" y="6166"/>
                  <a:pt x="10178" y="6187"/>
                </a:cubicBezTo>
                <a:cubicBezTo>
                  <a:pt x="10224" y="6187"/>
                  <a:pt x="10269" y="6199"/>
                  <a:pt x="10315" y="6210"/>
                </a:cubicBezTo>
                <a:cubicBezTo>
                  <a:pt x="10428" y="6233"/>
                  <a:pt x="10542" y="6244"/>
                  <a:pt x="10656" y="6256"/>
                </a:cubicBezTo>
                <a:cubicBezTo>
                  <a:pt x="10711" y="6258"/>
                  <a:pt x="10766" y="6260"/>
                  <a:pt x="10820" y="6260"/>
                </a:cubicBezTo>
                <a:cubicBezTo>
                  <a:pt x="12997" y="6260"/>
                  <a:pt x="14526" y="4066"/>
                  <a:pt x="13738" y="2013"/>
                </a:cubicBezTo>
                <a:cubicBezTo>
                  <a:pt x="13245" y="720"/>
                  <a:pt x="12037" y="0"/>
                  <a:pt x="10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562272" y="2764575"/>
            <a:ext cx="1854324" cy="2174699"/>
          </a:xfrm>
          <a:custGeom>
            <a:rect b="b" l="l" r="r" t="t"/>
            <a:pathLst>
              <a:path extrusionOk="0" h="28333" w="24159">
                <a:moveTo>
                  <a:pt x="22111" y="0"/>
                </a:moveTo>
                <a:cubicBezTo>
                  <a:pt x="21634" y="0"/>
                  <a:pt x="21156" y="182"/>
                  <a:pt x="20792" y="546"/>
                </a:cubicBezTo>
                <a:lnTo>
                  <a:pt x="18517" y="2821"/>
                </a:lnTo>
                <a:cubicBezTo>
                  <a:pt x="19063" y="1456"/>
                  <a:pt x="17961" y="260"/>
                  <a:pt x="16768" y="260"/>
                </a:cubicBezTo>
                <a:cubicBezTo>
                  <a:pt x="16320" y="260"/>
                  <a:pt x="15860" y="428"/>
                  <a:pt x="15469" y="819"/>
                </a:cubicBezTo>
                <a:lnTo>
                  <a:pt x="729" y="15571"/>
                </a:lnTo>
                <a:cubicBezTo>
                  <a:pt x="1" y="16299"/>
                  <a:pt x="1" y="17470"/>
                  <a:pt x="729" y="18198"/>
                </a:cubicBezTo>
                <a:cubicBezTo>
                  <a:pt x="1094" y="18558"/>
                  <a:pt x="1571" y="18740"/>
                  <a:pt x="2048" y="18740"/>
                </a:cubicBezTo>
                <a:cubicBezTo>
                  <a:pt x="2521" y="18740"/>
                  <a:pt x="2993" y="18561"/>
                  <a:pt x="3356" y="18198"/>
                </a:cubicBezTo>
                <a:lnTo>
                  <a:pt x="4641" y="16924"/>
                </a:lnTo>
                <a:cubicBezTo>
                  <a:pt x="4880" y="16829"/>
                  <a:pt x="5117" y="16785"/>
                  <a:pt x="5344" y="16785"/>
                </a:cubicBezTo>
                <a:cubicBezTo>
                  <a:pt x="6716" y="16785"/>
                  <a:pt x="7740" y="18369"/>
                  <a:pt x="6882" y="19677"/>
                </a:cubicBezTo>
                <a:lnTo>
                  <a:pt x="1343" y="25227"/>
                </a:lnTo>
                <a:cubicBezTo>
                  <a:pt x="683" y="25955"/>
                  <a:pt x="706" y="27092"/>
                  <a:pt x="1411" y="27786"/>
                </a:cubicBezTo>
                <a:cubicBezTo>
                  <a:pt x="1775" y="28150"/>
                  <a:pt x="2253" y="28332"/>
                  <a:pt x="2730" y="28332"/>
                </a:cubicBezTo>
                <a:cubicBezTo>
                  <a:pt x="3208" y="28332"/>
                  <a:pt x="3686" y="28150"/>
                  <a:pt x="4050" y="27786"/>
                </a:cubicBezTo>
                <a:lnTo>
                  <a:pt x="19279" y="12557"/>
                </a:lnTo>
                <a:cubicBezTo>
                  <a:pt x="19905" y="11863"/>
                  <a:pt x="19916" y="10805"/>
                  <a:pt x="19313" y="10100"/>
                </a:cubicBezTo>
                <a:cubicBezTo>
                  <a:pt x="18944" y="9669"/>
                  <a:pt x="18419" y="9444"/>
                  <a:pt x="17888" y="9444"/>
                </a:cubicBezTo>
                <a:cubicBezTo>
                  <a:pt x="17536" y="9444"/>
                  <a:pt x="17181" y="9543"/>
                  <a:pt x="16868" y="9747"/>
                </a:cubicBezTo>
                <a:lnTo>
                  <a:pt x="23431" y="3196"/>
                </a:lnTo>
                <a:cubicBezTo>
                  <a:pt x="24159" y="2468"/>
                  <a:pt x="24159" y="1274"/>
                  <a:pt x="23431" y="546"/>
                </a:cubicBezTo>
                <a:cubicBezTo>
                  <a:pt x="23067" y="182"/>
                  <a:pt x="22589" y="0"/>
                  <a:pt x="22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206349" y="2644599"/>
            <a:ext cx="1071620" cy="946110"/>
          </a:xfrm>
          <a:custGeom>
            <a:rect b="b" l="l" r="r" t="t"/>
            <a:pathLst>
              <a:path extrusionOk="0" h="12826" w="14527">
                <a:moveTo>
                  <a:pt x="10806" y="0"/>
                </a:moveTo>
                <a:cubicBezTo>
                  <a:pt x="10023" y="0"/>
                  <a:pt x="9232" y="291"/>
                  <a:pt x="8609" y="910"/>
                </a:cubicBezTo>
                <a:cubicBezTo>
                  <a:pt x="7983" y="1536"/>
                  <a:pt x="7653" y="2400"/>
                  <a:pt x="7699" y="3287"/>
                </a:cubicBezTo>
                <a:cubicBezTo>
                  <a:pt x="7699" y="3401"/>
                  <a:pt x="7721" y="3526"/>
                  <a:pt x="7733" y="3640"/>
                </a:cubicBezTo>
                <a:cubicBezTo>
                  <a:pt x="7744" y="3674"/>
                  <a:pt x="7756" y="3719"/>
                  <a:pt x="7756" y="3753"/>
                </a:cubicBezTo>
                <a:cubicBezTo>
                  <a:pt x="8006" y="5300"/>
                  <a:pt x="6798" y="6664"/>
                  <a:pt x="5295" y="6664"/>
                </a:cubicBezTo>
                <a:cubicBezTo>
                  <a:pt x="5162" y="6664"/>
                  <a:pt x="5026" y="6653"/>
                  <a:pt x="4889" y="6631"/>
                </a:cubicBezTo>
                <a:lnTo>
                  <a:pt x="4753" y="6608"/>
                </a:lnTo>
                <a:cubicBezTo>
                  <a:pt x="4639" y="6585"/>
                  <a:pt x="4525" y="6574"/>
                  <a:pt x="4412" y="6574"/>
                </a:cubicBezTo>
                <a:cubicBezTo>
                  <a:pt x="4349" y="6571"/>
                  <a:pt x="4287" y="6569"/>
                  <a:pt x="4225" y="6569"/>
                </a:cubicBezTo>
                <a:cubicBezTo>
                  <a:pt x="1403" y="6569"/>
                  <a:pt x="0" y="10085"/>
                  <a:pt x="2148" y="12022"/>
                </a:cubicBezTo>
                <a:cubicBezTo>
                  <a:pt x="2732" y="12551"/>
                  <a:pt x="3481" y="12825"/>
                  <a:pt x="4237" y="12825"/>
                </a:cubicBezTo>
                <a:cubicBezTo>
                  <a:pt x="4748" y="12825"/>
                  <a:pt x="5263" y="12700"/>
                  <a:pt x="5731" y="12443"/>
                </a:cubicBezTo>
                <a:cubicBezTo>
                  <a:pt x="6891" y="11817"/>
                  <a:pt x="7540" y="10509"/>
                  <a:pt x="7335" y="9201"/>
                </a:cubicBezTo>
                <a:cubicBezTo>
                  <a:pt x="7323" y="9145"/>
                  <a:pt x="7312" y="9099"/>
                  <a:pt x="7301" y="9042"/>
                </a:cubicBezTo>
                <a:cubicBezTo>
                  <a:pt x="7070" y="7493"/>
                  <a:pt x="8275" y="6156"/>
                  <a:pt x="9780" y="6156"/>
                </a:cubicBezTo>
                <a:cubicBezTo>
                  <a:pt x="9911" y="6156"/>
                  <a:pt x="10044" y="6166"/>
                  <a:pt x="10178" y="6187"/>
                </a:cubicBezTo>
                <a:cubicBezTo>
                  <a:pt x="10224" y="6187"/>
                  <a:pt x="10269" y="6199"/>
                  <a:pt x="10315" y="6210"/>
                </a:cubicBezTo>
                <a:cubicBezTo>
                  <a:pt x="10428" y="6233"/>
                  <a:pt x="10542" y="6244"/>
                  <a:pt x="10656" y="6256"/>
                </a:cubicBezTo>
                <a:cubicBezTo>
                  <a:pt x="10711" y="6258"/>
                  <a:pt x="10766" y="6260"/>
                  <a:pt x="10820" y="6260"/>
                </a:cubicBezTo>
                <a:cubicBezTo>
                  <a:pt x="12997" y="6260"/>
                  <a:pt x="14526" y="4066"/>
                  <a:pt x="13738" y="2013"/>
                </a:cubicBezTo>
                <a:cubicBezTo>
                  <a:pt x="13245" y="720"/>
                  <a:pt x="12037" y="0"/>
                  <a:pt x="108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1956575" y="4478608"/>
            <a:ext cx="303721" cy="259920"/>
          </a:xfrm>
          <a:custGeom>
            <a:rect b="b" l="l" r="r" t="t"/>
            <a:pathLst>
              <a:path extrusionOk="0" h="4854" w="5672">
                <a:moveTo>
                  <a:pt x="3253" y="1"/>
                </a:moveTo>
                <a:cubicBezTo>
                  <a:pt x="1081" y="1"/>
                  <a:pt x="0" y="2605"/>
                  <a:pt x="1524" y="4141"/>
                </a:cubicBezTo>
                <a:cubicBezTo>
                  <a:pt x="2020" y="4633"/>
                  <a:pt x="2629" y="4854"/>
                  <a:pt x="3226" y="4854"/>
                </a:cubicBezTo>
                <a:cubicBezTo>
                  <a:pt x="4476" y="4854"/>
                  <a:pt x="5672" y="3886"/>
                  <a:pt x="5664" y="2423"/>
                </a:cubicBezTo>
                <a:cubicBezTo>
                  <a:pt x="5664" y="1081"/>
                  <a:pt x="4584" y="1"/>
                  <a:pt x="3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1328051" y="170400"/>
            <a:ext cx="1999701" cy="2344779"/>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2982664" y="2397279"/>
            <a:ext cx="1999747" cy="1821747"/>
          </a:xfrm>
          <a:custGeom>
            <a:rect b="b" l="l" r="r" t="t"/>
            <a:pathLst>
              <a:path extrusionOk="0" h="25791" w="28311">
                <a:moveTo>
                  <a:pt x="14155" y="0"/>
                </a:moveTo>
                <a:cubicBezTo>
                  <a:pt x="10857" y="0"/>
                  <a:pt x="7559" y="1260"/>
                  <a:pt x="5039" y="3779"/>
                </a:cubicBezTo>
                <a:cubicBezTo>
                  <a:pt x="1" y="8818"/>
                  <a:pt x="1" y="16973"/>
                  <a:pt x="5039" y="22011"/>
                </a:cubicBezTo>
                <a:cubicBezTo>
                  <a:pt x="7559" y="24531"/>
                  <a:pt x="10857" y="25790"/>
                  <a:pt x="14155" y="25790"/>
                </a:cubicBezTo>
                <a:cubicBezTo>
                  <a:pt x="17454" y="25790"/>
                  <a:pt x="20752" y="24531"/>
                  <a:pt x="23271" y="22011"/>
                </a:cubicBezTo>
                <a:cubicBezTo>
                  <a:pt x="28310" y="16973"/>
                  <a:pt x="28310" y="8818"/>
                  <a:pt x="23271" y="3779"/>
                </a:cubicBezTo>
                <a:cubicBezTo>
                  <a:pt x="20752" y="1260"/>
                  <a:pt x="17454" y="0"/>
                  <a:pt x="141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472575" y="437647"/>
            <a:ext cx="1930596" cy="2326929"/>
          </a:xfrm>
          <a:custGeom>
            <a:rect b="b" l="l" r="r" t="t"/>
            <a:pathLst>
              <a:path extrusionOk="0" h="32943" w="27332">
                <a:moveTo>
                  <a:pt x="19491" y="1"/>
                </a:moveTo>
                <a:cubicBezTo>
                  <a:pt x="19010" y="1"/>
                  <a:pt x="18530" y="186"/>
                  <a:pt x="18165" y="551"/>
                </a:cubicBezTo>
                <a:lnTo>
                  <a:pt x="7132" y="11595"/>
                </a:lnTo>
                <a:cubicBezTo>
                  <a:pt x="6461" y="12266"/>
                  <a:pt x="6393" y="13324"/>
                  <a:pt x="6984" y="14063"/>
                </a:cubicBezTo>
                <a:cubicBezTo>
                  <a:pt x="7352" y="14530"/>
                  <a:pt x="7895" y="14776"/>
                  <a:pt x="8447" y="14776"/>
                </a:cubicBezTo>
                <a:cubicBezTo>
                  <a:pt x="8784" y="14776"/>
                  <a:pt x="9124" y="14685"/>
                  <a:pt x="9430" y="14495"/>
                </a:cubicBezTo>
                <a:lnTo>
                  <a:pt x="9430" y="14495"/>
                </a:lnTo>
                <a:lnTo>
                  <a:pt x="729" y="23196"/>
                </a:lnTo>
                <a:cubicBezTo>
                  <a:pt x="1" y="23924"/>
                  <a:pt x="1" y="25107"/>
                  <a:pt x="729" y="25835"/>
                </a:cubicBezTo>
                <a:cubicBezTo>
                  <a:pt x="1093" y="26199"/>
                  <a:pt x="1570" y="26381"/>
                  <a:pt x="2048" y="26381"/>
                </a:cubicBezTo>
                <a:cubicBezTo>
                  <a:pt x="2526" y="26381"/>
                  <a:pt x="3004" y="26199"/>
                  <a:pt x="3368" y="25835"/>
                </a:cubicBezTo>
                <a:lnTo>
                  <a:pt x="7439" y="21763"/>
                </a:lnTo>
                <a:cubicBezTo>
                  <a:pt x="7790" y="21517"/>
                  <a:pt x="8157" y="21410"/>
                  <a:pt x="8508" y="21410"/>
                </a:cubicBezTo>
                <a:cubicBezTo>
                  <a:pt x="9845" y="21410"/>
                  <a:pt x="10956" y="22962"/>
                  <a:pt x="10055" y="24322"/>
                </a:cubicBezTo>
                <a:lnTo>
                  <a:pt x="4516" y="29861"/>
                </a:lnTo>
                <a:cubicBezTo>
                  <a:pt x="3868" y="30612"/>
                  <a:pt x="3925" y="31749"/>
                  <a:pt x="4641" y="32432"/>
                </a:cubicBezTo>
                <a:cubicBezTo>
                  <a:pt x="5004" y="32771"/>
                  <a:pt x="5468" y="32942"/>
                  <a:pt x="5931" y="32942"/>
                </a:cubicBezTo>
                <a:cubicBezTo>
                  <a:pt x="6398" y="32942"/>
                  <a:pt x="6863" y="32769"/>
                  <a:pt x="7223" y="32420"/>
                </a:cubicBezTo>
                <a:lnTo>
                  <a:pt x="22453" y="17191"/>
                </a:lnTo>
                <a:cubicBezTo>
                  <a:pt x="23078" y="16497"/>
                  <a:pt x="23090" y="15439"/>
                  <a:pt x="22487" y="14734"/>
                </a:cubicBezTo>
                <a:cubicBezTo>
                  <a:pt x="22118" y="14303"/>
                  <a:pt x="21592" y="14078"/>
                  <a:pt x="21061" y="14078"/>
                </a:cubicBezTo>
                <a:cubicBezTo>
                  <a:pt x="20709" y="14078"/>
                  <a:pt x="20354" y="14177"/>
                  <a:pt x="20041" y="14382"/>
                </a:cubicBezTo>
                <a:lnTo>
                  <a:pt x="26604" y="7819"/>
                </a:lnTo>
                <a:cubicBezTo>
                  <a:pt x="27332" y="7091"/>
                  <a:pt x="27332" y="5919"/>
                  <a:pt x="26604" y="5192"/>
                </a:cubicBezTo>
                <a:cubicBezTo>
                  <a:pt x="26240" y="4828"/>
                  <a:pt x="25762" y="4646"/>
                  <a:pt x="25285" y="4646"/>
                </a:cubicBezTo>
                <a:cubicBezTo>
                  <a:pt x="24807" y="4646"/>
                  <a:pt x="24329" y="4828"/>
                  <a:pt x="23965" y="5192"/>
                </a:cubicBezTo>
                <a:lnTo>
                  <a:pt x="20201" y="8956"/>
                </a:lnTo>
                <a:cubicBezTo>
                  <a:pt x="19857" y="9192"/>
                  <a:pt x="19497" y="9295"/>
                  <a:pt x="19151" y="9295"/>
                </a:cubicBezTo>
                <a:cubicBezTo>
                  <a:pt x="17827" y="9295"/>
                  <a:pt x="16716" y="7784"/>
                  <a:pt x="17573" y="6431"/>
                </a:cubicBezTo>
                <a:lnTo>
                  <a:pt x="20803" y="3190"/>
                </a:lnTo>
                <a:cubicBezTo>
                  <a:pt x="21543" y="2462"/>
                  <a:pt x="21543" y="1279"/>
                  <a:pt x="20815" y="551"/>
                </a:cubicBezTo>
                <a:cubicBezTo>
                  <a:pt x="20447" y="183"/>
                  <a:pt x="19968" y="1"/>
                  <a:pt x="194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856088" y="1463472"/>
            <a:ext cx="3634344" cy="2857825"/>
          </a:xfrm>
          <a:custGeom>
            <a:rect b="b" l="l" r="r" t="t"/>
            <a:pathLst>
              <a:path extrusionOk="0" h="34909" w="44393">
                <a:moveTo>
                  <a:pt x="7879" y="1"/>
                </a:moveTo>
                <a:cubicBezTo>
                  <a:pt x="3061" y="1"/>
                  <a:pt x="1" y="2830"/>
                  <a:pt x="1" y="15539"/>
                </a:cubicBezTo>
                <a:cubicBezTo>
                  <a:pt x="1" y="27800"/>
                  <a:pt x="9942" y="34908"/>
                  <a:pt x="22202" y="34908"/>
                </a:cubicBezTo>
                <a:cubicBezTo>
                  <a:pt x="34452" y="34908"/>
                  <a:pt x="44393" y="27800"/>
                  <a:pt x="44393" y="15539"/>
                </a:cubicBezTo>
                <a:cubicBezTo>
                  <a:pt x="44393" y="3112"/>
                  <a:pt x="40977" y="540"/>
                  <a:pt x="35683" y="540"/>
                </a:cubicBezTo>
                <a:cubicBezTo>
                  <a:pt x="31946" y="540"/>
                  <a:pt x="27272" y="1822"/>
                  <a:pt x="22202" y="1822"/>
                </a:cubicBezTo>
                <a:cubicBezTo>
                  <a:pt x="16744" y="1822"/>
                  <a:pt x="11746" y="1"/>
                  <a:pt x="7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
    <p:spTree>
      <p:nvGrpSpPr>
        <p:cNvPr id="275" name="Shape 275"/>
        <p:cNvGrpSpPr/>
        <p:nvPr/>
      </p:nvGrpSpPr>
      <p:grpSpPr>
        <a:xfrm>
          <a:off x="0" y="0"/>
          <a:ext cx="0" cy="0"/>
          <a:chOff x="0" y="0"/>
          <a:chExt cx="0" cy="0"/>
        </a:xfrm>
      </p:grpSpPr>
      <p:sp>
        <p:nvSpPr>
          <p:cNvPr id="276" name="Google Shape;276;p15"/>
          <p:cNvSpPr txBox="1"/>
          <p:nvPr>
            <p:ph hasCustomPrompt="1" type="title"/>
          </p:nvPr>
        </p:nvSpPr>
        <p:spPr>
          <a:xfrm>
            <a:off x="654900" y="804700"/>
            <a:ext cx="4210800" cy="522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7200"/>
              <a:buNone/>
              <a:defRPr b="1"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77" name="Google Shape;277;p15"/>
          <p:cNvSpPr txBox="1"/>
          <p:nvPr>
            <p:ph idx="1" type="subTitle"/>
          </p:nvPr>
        </p:nvSpPr>
        <p:spPr>
          <a:xfrm>
            <a:off x="654900" y="1326825"/>
            <a:ext cx="42108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278" name="Google Shape;278;p15"/>
          <p:cNvSpPr txBox="1"/>
          <p:nvPr>
            <p:ph hasCustomPrompt="1" idx="2" type="title"/>
          </p:nvPr>
        </p:nvSpPr>
        <p:spPr>
          <a:xfrm>
            <a:off x="654900" y="2071950"/>
            <a:ext cx="4210800" cy="522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7200"/>
              <a:buNone/>
              <a:defRPr b="1"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79" name="Google Shape;279;p15"/>
          <p:cNvSpPr txBox="1"/>
          <p:nvPr>
            <p:ph idx="3" type="subTitle"/>
          </p:nvPr>
        </p:nvSpPr>
        <p:spPr>
          <a:xfrm>
            <a:off x="654900" y="2593950"/>
            <a:ext cx="42108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280" name="Google Shape;280;p15"/>
          <p:cNvSpPr txBox="1"/>
          <p:nvPr>
            <p:ph hasCustomPrompt="1" idx="4" type="title"/>
          </p:nvPr>
        </p:nvSpPr>
        <p:spPr>
          <a:xfrm>
            <a:off x="654900" y="3355100"/>
            <a:ext cx="4210800" cy="522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7200"/>
              <a:buNone/>
              <a:defRPr b="1"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81" name="Google Shape;281;p15"/>
          <p:cNvSpPr txBox="1"/>
          <p:nvPr>
            <p:ph idx="5" type="subTitle"/>
          </p:nvPr>
        </p:nvSpPr>
        <p:spPr>
          <a:xfrm>
            <a:off x="654900" y="3877100"/>
            <a:ext cx="4210800" cy="461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spcBef>
                <a:spcPts val="0"/>
              </a:spcBef>
              <a:spcAft>
                <a:spcPts val="0"/>
              </a:spcAft>
              <a:buSzPts val="1600"/>
              <a:buNone/>
              <a:defRPr sz="1600"/>
            </a:lvl2pPr>
            <a:lvl3pPr lvl="2" rtl="0" algn="ctr">
              <a:spcBef>
                <a:spcPts val="1600"/>
              </a:spcBef>
              <a:spcAft>
                <a:spcPts val="0"/>
              </a:spcAft>
              <a:buSzPts val="1600"/>
              <a:buNone/>
              <a:defRPr sz="1600"/>
            </a:lvl3pPr>
            <a:lvl4pPr lvl="3" rtl="0" algn="ctr">
              <a:spcBef>
                <a:spcPts val="1600"/>
              </a:spcBef>
              <a:spcAft>
                <a:spcPts val="0"/>
              </a:spcAft>
              <a:buSzPts val="1600"/>
              <a:buNone/>
              <a:defRPr sz="1600"/>
            </a:lvl4pPr>
            <a:lvl5pPr lvl="4" rtl="0" algn="ctr">
              <a:spcBef>
                <a:spcPts val="1600"/>
              </a:spcBef>
              <a:spcAft>
                <a:spcPts val="0"/>
              </a:spcAft>
              <a:buSzPts val="1600"/>
              <a:buNone/>
              <a:defRPr sz="1600"/>
            </a:lvl5pPr>
            <a:lvl6pPr lvl="5" rtl="0" algn="ctr">
              <a:spcBef>
                <a:spcPts val="1600"/>
              </a:spcBef>
              <a:spcAft>
                <a:spcPts val="0"/>
              </a:spcAft>
              <a:buSzPts val="1600"/>
              <a:buNone/>
              <a:defRPr sz="1600"/>
            </a:lvl6pPr>
            <a:lvl7pPr lvl="6" rtl="0" algn="ctr">
              <a:spcBef>
                <a:spcPts val="1600"/>
              </a:spcBef>
              <a:spcAft>
                <a:spcPts val="0"/>
              </a:spcAft>
              <a:buSzPts val="1600"/>
              <a:buNone/>
              <a:defRPr sz="1600"/>
            </a:lvl7pPr>
            <a:lvl8pPr lvl="7" rtl="0" algn="ctr">
              <a:spcBef>
                <a:spcPts val="1600"/>
              </a:spcBef>
              <a:spcAft>
                <a:spcPts val="0"/>
              </a:spcAft>
              <a:buSzPts val="1600"/>
              <a:buNone/>
              <a:defRPr sz="1600"/>
            </a:lvl8pPr>
            <a:lvl9pPr lvl="8" rtl="0" algn="ctr">
              <a:spcBef>
                <a:spcPts val="1600"/>
              </a:spcBef>
              <a:spcAft>
                <a:spcPts val="1600"/>
              </a:spcAft>
              <a:buSzPts val="1600"/>
              <a:buNone/>
              <a:defRPr sz="1600"/>
            </a:lvl9pPr>
          </a:lstStyle>
          <a:p/>
        </p:txBody>
      </p:sp>
      <p:sp>
        <p:nvSpPr>
          <p:cNvPr id="282" name="Google Shape;282;p15"/>
          <p:cNvSpPr/>
          <p:nvPr/>
        </p:nvSpPr>
        <p:spPr>
          <a:xfrm rot="10800000">
            <a:off x="1702599" y="4533225"/>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rot="10800000">
            <a:off x="864923" y="4558079"/>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rot="10800000">
            <a:off x="6436600" y="-29378"/>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rot="10800000">
            <a:off x="5645144" y="-29373"/>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rot="10800000">
            <a:off x="5201877" y="329207"/>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rot="10800000">
            <a:off x="1847255" y="4616255"/>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rot="10800000">
            <a:off x="1718927" y="4757029"/>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10800000">
            <a:off x="6055800" y="354697"/>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rot="10800000">
            <a:off x="5889975" y="509804"/>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10800000">
            <a:off x="5732744" y="665264"/>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rot="10800000">
            <a:off x="6202875" y="65317"/>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3032017" y="4930858"/>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rot="10800000">
            <a:off x="2680096" y="4584933"/>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rot="10800000">
            <a:off x="672450" y="4950523"/>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rot="10800000">
            <a:off x="6762940" y="228427"/>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rot="10800000">
            <a:off x="6786550" y="557700"/>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rot="10800000">
            <a:off x="5943667" y="-29380"/>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rot="10800000">
            <a:off x="5795840" y="5456"/>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6820627" y="-29387"/>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rot="10800000">
            <a:off x="7713842" y="-2352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302" name="Shape 302"/>
        <p:cNvGrpSpPr/>
        <p:nvPr/>
      </p:nvGrpSpPr>
      <p:grpSpPr>
        <a:xfrm>
          <a:off x="0" y="0"/>
          <a:ext cx="0" cy="0"/>
          <a:chOff x="0" y="0"/>
          <a:chExt cx="0" cy="0"/>
        </a:xfrm>
      </p:grpSpPr>
      <p:sp>
        <p:nvSpPr>
          <p:cNvPr id="303" name="Google Shape;303;p1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304" name="Google Shape;304;p16"/>
          <p:cNvSpPr/>
          <p:nvPr/>
        </p:nvSpPr>
        <p:spPr>
          <a:xfrm flipH="1" rot="5400000">
            <a:off x="8626235" y="4902487"/>
            <a:ext cx="127703" cy="88904"/>
          </a:xfrm>
          <a:custGeom>
            <a:rect b="b" l="l" r="r" t="t"/>
            <a:pathLst>
              <a:path extrusionOk="0" h="3227" w="4443">
                <a:moveTo>
                  <a:pt x="2211" y="1"/>
                </a:moveTo>
                <a:cubicBezTo>
                  <a:pt x="1778" y="1"/>
                  <a:pt x="1375" y="174"/>
                  <a:pt x="1073" y="476"/>
                </a:cubicBezTo>
                <a:cubicBezTo>
                  <a:pt x="0" y="1549"/>
                  <a:pt x="883" y="3226"/>
                  <a:pt x="2186" y="3226"/>
                </a:cubicBezTo>
                <a:cubicBezTo>
                  <a:pt x="2388" y="3226"/>
                  <a:pt x="2599" y="3186"/>
                  <a:pt x="2815" y="3097"/>
                </a:cubicBezTo>
                <a:cubicBezTo>
                  <a:pt x="4443" y="2420"/>
                  <a:pt x="3968" y="15"/>
                  <a:pt x="22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flipH="1" rot="5400000">
            <a:off x="8765499" y="4757475"/>
            <a:ext cx="127990" cy="88628"/>
          </a:xfrm>
          <a:custGeom>
            <a:rect b="b" l="l" r="r" t="t"/>
            <a:pathLst>
              <a:path extrusionOk="0" h="3217" w="4453">
                <a:moveTo>
                  <a:pt x="2206" y="1"/>
                </a:moveTo>
                <a:cubicBezTo>
                  <a:pt x="1789" y="1"/>
                  <a:pt x="1371" y="174"/>
                  <a:pt x="1083" y="476"/>
                </a:cubicBezTo>
                <a:cubicBezTo>
                  <a:pt x="1" y="1546"/>
                  <a:pt x="884" y="3217"/>
                  <a:pt x="2184" y="3217"/>
                </a:cubicBezTo>
                <a:cubicBezTo>
                  <a:pt x="2390" y="3217"/>
                  <a:pt x="2606" y="3175"/>
                  <a:pt x="2826" y="3083"/>
                </a:cubicBezTo>
                <a:cubicBezTo>
                  <a:pt x="4453" y="2420"/>
                  <a:pt x="3963" y="1"/>
                  <a:pt x="22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flipH="1" rot="5400000">
            <a:off x="8917738" y="4607537"/>
            <a:ext cx="102496" cy="88518"/>
          </a:xfrm>
          <a:custGeom>
            <a:rect b="b" l="l" r="r" t="t"/>
            <a:pathLst>
              <a:path extrusionOk="0" h="3213" w="3566">
                <a:moveTo>
                  <a:pt x="1580" y="0"/>
                </a:moveTo>
                <a:cubicBezTo>
                  <a:pt x="1195" y="0"/>
                  <a:pt x="798" y="145"/>
                  <a:pt x="462" y="482"/>
                </a:cubicBezTo>
                <a:cubicBezTo>
                  <a:pt x="174" y="784"/>
                  <a:pt x="1" y="1188"/>
                  <a:pt x="1" y="1620"/>
                </a:cubicBezTo>
                <a:cubicBezTo>
                  <a:pt x="1" y="2629"/>
                  <a:pt x="812" y="3213"/>
                  <a:pt x="1623" y="3213"/>
                </a:cubicBezTo>
                <a:cubicBezTo>
                  <a:pt x="2213" y="3213"/>
                  <a:pt x="2804" y="2904"/>
                  <a:pt x="3083" y="2225"/>
                </a:cubicBezTo>
                <a:cubicBezTo>
                  <a:pt x="3565" y="1040"/>
                  <a:pt x="2612" y="0"/>
                  <a:pt x="1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flipH="1" rot="5400000">
            <a:off x="8775411" y="4770936"/>
            <a:ext cx="380464" cy="364652"/>
          </a:xfrm>
          <a:custGeom>
            <a:rect b="b" l="l" r="r" t="t"/>
            <a:pathLst>
              <a:path extrusionOk="0" h="13236" w="13237">
                <a:moveTo>
                  <a:pt x="1" y="0"/>
                </a:moveTo>
                <a:lnTo>
                  <a:pt x="1" y="13235"/>
                </a:lnTo>
                <a:lnTo>
                  <a:pt x="13236" y="0"/>
                </a:lnTo>
                <a:lnTo>
                  <a:pt x="9766" y="0"/>
                </a:lnTo>
                <a:lnTo>
                  <a:pt x="5834" y="3946"/>
                </a:lnTo>
                <a:cubicBezTo>
                  <a:pt x="5590" y="4187"/>
                  <a:pt x="5318" y="4288"/>
                  <a:pt x="5057" y="4288"/>
                </a:cubicBezTo>
                <a:cubicBezTo>
                  <a:pt x="4195" y="4288"/>
                  <a:pt x="3457" y="3184"/>
                  <a:pt x="4264" y="2376"/>
                </a:cubicBezTo>
                <a:lnTo>
                  <a:pt x="5632" y="1008"/>
                </a:lnTo>
                <a:cubicBezTo>
                  <a:pt x="5920" y="720"/>
                  <a:pt x="6136" y="374"/>
                  <a:pt x="62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flipH="1" rot="5400000">
            <a:off x="7878117" y="4216432"/>
            <a:ext cx="762539" cy="1091586"/>
          </a:xfrm>
          <a:custGeom>
            <a:rect b="b" l="l" r="r" t="t"/>
            <a:pathLst>
              <a:path extrusionOk="0" h="39622" w="26530">
                <a:moveTo>
                  <a:pt x="22016" y="1"/>
                </a:moveTo>
                <a:cubicBezTo>
                  <a:pt x="20972" y="1"/>
                  <a:pt x="19927" y="397"/>
                  <a:pt x="19127" y="1197"/>
                </a:cubicBezTo>
                <a:lnTo>
                  <a:pt x="4638" y="15700"/>
                </a:lnTo>
                <a:cubicBezTo>
                  <a:pt x="4425" y="15921"/>
                  <a:pt x="4134" y="16033"/>
                  <a:pt x="3841" y="16033"/>
                </a:cubicBezTo>
                <a:cubicBezTo>
                  <a:pt x="3600" y="16033"/>
                  <a:pt x="3357" y="15957"/>
                  <a:pt x="3155" y="15800"/>
                </a:cubicBezTo>
                <a:cubicBezTo>
                  <a:pt x="2665" y="15397"/>
                  <a:pt x="2637" y="14648"/>
                  <a:pt x="3083" y="14202"/>
                </a:cubicBezTo>
                <a:lnTo>
                  <a:pt x="4178" y="13093"/>
                </a:lnTo>
                <a:cubicBezTo>
                  <a:pt x="6050" y="11235"/>
                  <a:pt x="6194" y="8182"/>
                  <a:pt x="4394" y="6252"/>
                </a:cubicBezTo>
                <a:cubicBezTo>
                  <a:pt x="3461" y="5247"/>
                  <a:pt x="2160" y="4699"/>
                  <a:pt x="822" y="4699"/>
                </a:cubicBezTo>
                <a:cubicBezTo>
                  <a:pt x="549" y="4699"/>
                  <a:pt x="274" y="4722"/>
                  <a:pt x="1" y="4768"/>
                </a:cubicBezTo>
                <a:lnTo>
                  <a:pt x="1" y="33558"/>
                </a:lnTo>
                <a:cubicBezTo>
                  <a:pt x="332" y="33961"/>
                  <a:pt x="332" y="34538"/>
                  <a:pt x="1" y="34941"/>
                </a:cubicBezTo>
                <a:lnTo>
                  <a:pt x="1" y="39621"/>
                </a:lnTo>
                <a:lnTo>
                  <a:pt x="23980" y="15642"/>
                </a:lnTo>
                <a:cubicBezTo>
                  <a:pt x="24628" y="15008"/>
                  <a:pt x="24672" y="13971"/>
                  <a:pt x="24067" y="13294"/>
                </a:cubicBezTo>
                <a:cubicBezTo>
                  <a:pt x="23736" y="12949"/>
                  <a:pt x="23296" y="12776"/>
                  <a:pt x="22856" y="12776"/>
                </a:cubicBezTo>
                <a:cubicBezTo>
                  <a:pt x="22435" y="12776"/>
                  <a:pt x="22014" y="12934"/>
                  <a:pt x="21690" y="13251"/>
                </a:cubicBezTo>
                <a:lnTo>
                  <a:pt x="11955" y="23001"/>
                </a:lnTo>
                <a:cubicBezTo>
                  <a:pt x="11734" y="23222"/>
                  <a:pt x="11443" y="23335"/>
                  <a:pt x="11153" y="23335"/>
                </a:cubicBezTo>
                <a:cubicBezTo>
                  <a:pt x="10913" y="23335"/>
                  <a:pt x="10673" y="23259"/>
                  <a:pt x="10471" y="23102"/>
                </a:cubicBezTo>
                <a:cubicBezTo>
                  <a:pt x="9982" y="22699"/>
                  <a:pt x="9938" y="21950"/>
                  <a:pt x="10399" y="21504"/>
                </a:cubicBezTo>
                <a:lnTo>
                  <a:pt x="24844" y="7058"/>
                </a:lnTo>
                <a:cubicBezTo>
                  <a:pt x="26414" y="5489"/>
                  <a:pt x="26530" y="2925"/>
                  <a:pt x="25017" y="1312"/>
                </a:cubicBezTo>
                <a:cubicBezTo>
                  <a:pt x="24212" y="440"/>
                  <a:pt x="23115" y="1"/>
                  <a:pt x="220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flipH="1" rot="5400000">
            <a:off x="8888640" y="4247223"/>
            <a:ext cx="72057" cy="51408"/>
          </a:xfrm>
          <a:custGeom>
            <a:rect b="b" l="l" r="r" t="t"/>
            <a:pathLst>
              <a:path extrusionOk="0" h="1866" w="2507">
                <a:moveTo>
                  <a:pt x="1253" y="0"/>
                </a:moveTo>
                <a:cubicBezTo>
                  <a:pt x="418" y="0"/>
                  <a:pt x="0" y="1008"/>
                  <a:pt x="591" y="1584"/>
                </a:cubicBezTo>
                <a:cubicBezTo>
                  <a:pt x="771" y="1772"/>
                  <a:pt x="1009" y="1865"/>
                  <a:pt x="1248" y="1865"/>
                </a:cubicBezTo>
                <a:cubicBezTo>
                  <a:pt x="1487" y="1865"/>
                  <a:pt x="1729" y="1772"/>
                  <a:pt x="1916" y="1584"/>
                </a:cubicBezTo>
                <a:cubicBezTo>
                  <a:pt x="2506" y="994"/>
                  <a:pt x="2089" y="0"/>
                  <a:pt x="12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flipH="1" rot="5400000">
            <a:off x="8807144" y="4333015"/>
            <a:ext cx="65418" cy="51215"/>
          </a:xfrm>
          <a:custGeom>
            <a:rect b="b" l="l" r="r" t="t"/>
            <a:pathLst>
              <a:path extrusionOk="0" h="1859" w="2276">
                <a:moveTo>
                  <a:pt x="1037" y="0"/>
                </a:moveTo>
                <a:cubicBezTo>
                  <a:pt x="778" y="0"/>
                  <a:pt x="548" y="101"/>
                  <a:pt x="375" y="274"/>
                </a:cubicBezTo>
                <a:cubicBezTo>
                  <a:pt x="0" y="634"/>
                  <a:pt x="0" y="1224"/>
                  <a:pt x="375" y="1599"/>
                </a:cubicBezTo>
                <a:cubicBezTo>
                  <a:pt x="555" y="1772"/>
                  <a:pt x="793" y="1858"/>
                  <a:pt x="1032" y="1858"/>
                </a:cubicBezTo>
                <a:cubicBezTo>
                  <a:pt x="1271" y="1858"/>
                  <a:pt x="1513" y="1772"/>
                  <a:pt x="1700" y="1599"/>
                </a:cubicBezTo>
                <a:cubicBezTo>
                  <a:pt x="2276" y="1008"/>
                  <a:pt x="1858" y="0"/>
                  <a:pt x="10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flipH="1" rot="5400000">
            <a:off x="8469610" y="3858830"/>
            <a:ext cx="552000" cy="523753"/>
          </a:xfrm>
          <a:custGeom>
            <a:rect b="b" l="l" r="r" t="t"/>
            <a:pathLst>
              <a:path extrusionOk="0" h="19011" w="19205">
                <a:moveTo>
                  <a:pt x="18676" y="1"/>
                </a:moveTo>
                <a:cubicBezTo>
                  <a:pt x="18590" y="1"/>
                  <a:pt x="18501" y="34"/>
                  <a:pt x="18420" y="115"/>
                </a:cubicBezTo>
                <a:lnTo>
                  <a:pt x="144" y="18391"/>
                </a:lnTo>
                <a:cubicBezTo>
                  <a:pt x="0" y="18535"/>
                  <a:pt x="0" y="18765"/>
                  <a:pt x="144" y="18909"/>
                </a:cubicBezTo>
                <a:cubicBezTo>
                  <a:pt x="216" y="18981"/>
                  <a:pt x="317" y="19010"/>
                  <a:pt x="403" y="19010"/>
                </a:cubicBezTo>
                <a:cubicBezTo>
                  <a:pt x="504" y="19010"/>
                  <a:pt x="605" y="18981"/>
                  <a:pt x="663" y="18909"/>
                </a:cubicBezTo>
                <a:lnTo>
                  <a:pt x="18939" y="633"/>
                </a:lnTo>
                <a:cubicBezTo>
                  <a:pt x="19204" y="368"/>
                  <a:pt x="18960" y="1"/>
                  <a:pt x="186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1" y="1009075"/>
            <a:ext cx="303651" cy="422318"/>
          </a:xfrm>
          <a:custGeom>
            <a:rect b="b" l="l" r="r" t="t"/>
            <a:pathLst>
              <a:path extrusionOk="0" h="9737" w="7001">
                <a:moveTo>
                  <a:pt x="4042" y="0"/>
                </a:moveTo>
                <a:cubicBezTo>
                  <a:pt x="2700" y="0"/>
                  <a:pt x="1528" y="1116"/>
                  <a:pt x="1599" y="2564"/>
                </a:cubicBezTo>
                <a:cubicBezTo>
                  <a:pt x="1599" y="2651"/>
                  <a:pt x="1614" y="2752"/>
                  <a:pt x="1628" y="2838"/>
                </a:cubicBezTo>
                <a:lnTo>
                  <a:pt x="1643" y="2925"/>
                </a:lnTo>
                <a:cubicBezTo>
                  <a:pt x="1815" y="4005"/>
                  <a:pt x="1081" y="5013"/>
                  <a:pt x="1" y="5171"/>
                </a:cubicBezTo>
                <a:lnTo>
                  <a:pt x="1" y="9737"/>
                </a:lnTo>
                <a:cubicBezTo>
                  <a:pt x="246" y="9622"/>
                  <a:pt x="447" y="9463"/>
                  <a:pt x="634" y="9290"/>
                </a:cubicBezTo>
                <a:cubicBezTo>
                  <a:pt x="1124" y="8801"/>
                  <a:pt x="1383" y="8124"/>
                  <a:pt x="1354" y="7432"/>
                </a:cubicBezTo>
                <a:cubicBezTo>
                  <a:pt x="1340" y="7346"/>
                  <a:pt x="1340" y="7260"/>
                  <a:pt x="1326" y="7173"/>
                </a:cubicBezTo>
                <a:cubicBezTo>
                  <a:pt x="1311" y="7130"/>
                  <a:pt x="1297" y="7087"/>
                  <a:pt x="1297" y="7044"/>
                </a:cubicBezTo>
                <a:cubicBezTo>
                  <a:pt x="1111" y="5849"/>
                  <a:pt x="2062" y="4802"/>
                  <a:pt x="3226" y="4802"/>
                </a:cubicBezTo>
                <a:cubicBezTo>
                  <a:pt x="3326" y="4802"/>
                  <a:pt x="3427" y="4810"/>
                  <a:pt x="3529" y="4826"/>
                </a:cubicBezTo>
                <a:lnTo>
                  <a:pt x="3644" y="4840"/>
                </a:lnTo>
                <a:cubicBezTo>
                  <a:pt x="3731" y="4854"/>
                  <a:pt x="3817" y="4869"/>
                  <a:pt x="3904" y="4869"/>
                </a:cubicBezTo>
                <a:cubicBezTo>
                  <a:pt x="3953" y="4872"/>
                  <a:pt x="4003" y="4873"/>
                  <a:pt x="4053" y="4873"/>
                </a:cubicBezTo>
                <a:cubicBezTo>
                  <a:pt x="4691" y="4873"/>
                  <a:pt x="5307" y="4618"/>
                  <a:pt x="5761" y="4163"/>
                </a:cubicBezTo>
                <a:cubicBezTo>
                  <a:pt x="7000" y="2910"/>
                  <a:pt x="6554" y="793"/>
                  <a:pt x="4912" y="159"/>
                </a:cubicBezTo>
                <a:cubicBezTo>
                  <a:pt x="4621" y="51"/>
                  <a:pt x="4328" y="0"/>
                  <a:pt x="40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640875" y="0"/>
            <a:ext cx="796422" cy="636910"/>
          </a:xfrm>
          <a:custGeom>
            <a:rect b="b" l="l" r="r" t="t"/>
            <a:pathLst>
              <a:path extrusionOk="0" h="12889" w="16117">
                <a:moveTo>
                  <a:pt x="10097" y="0"/>
                </a:moveTo>
                <a:lnTo>
                  <a:pt x="879" y="9218"/>
                </a:lnTo>
                <a:cubicBezTo>
                  <a:pt x="58" y="10024"/>
                  <a:pt x="1" y="11335"/>
                  <a:pt x="764" y="12199"/>
                </a:cubicBezTo>
                <a:cubicBezTo>
                  <a:pt x="1186" y="12658"/>
                  <a:pt x="1765" y="12889"/>
                  <a:pt x="2343" y="12889"/>
                </a:cubicBezTo>
                <a:cubicBezTo>
                  <a:pt x="2889" y="12889"/>
                  <a:pt x="3434" y="12683"/>
                  <a:pt x="3846" y="12271"/>
                </a:cubicBezTo>
                <a:lnTo>
                  <a:pt x="161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76654" y="0"/>
            <a:ext cx="719009" cy="636934"/>
          </a:xfrm>
          <a:custGeom>
            <a:rect b="b" l="l" r="r" t="t"/>
            <a:pathLst>
              <a:path extrusionOk="0" h="18105" w="20438">
                <a:moveTo>
                  <a:pt x="7346" y="0"/>
                </a:moveTo>
                <a:lnTo>
                  <a:pt x="6338" y="1008"/>
                </a:lnTo>
                <a:cubicBezTo>
                  <a:pt x="5344" y="2045"/>
                  <a:pt x="5373" y="3702"/>
                  <a:pt x="6381" y="4710"/>
                </a:cubicBezTo>
                <a:cubicBezTo>
                  <a:pt x="6901" y="5230"/>
                  <a:pt x="7582" y="5493"/>
                  <a:pt x="8264" y="5493"/>
                </a:cubicBezTo>
                <a:cubicBezTo>
                  <a:pt x="8922" y="5493"/>
                  <a:pt x="9580" y="5248"/>
                  <a:pt x="10097" y="4753"/>
                </a:cubicBezTo>
                <a:lnTo>
                  <a:pt x="13193" y="1671"/>
                </a:lnTo>
                <a:cubicBezTo>
                  <a:pt x="13290" y="1578"/>
                  <a:pt x="13397" y="1538"/>
                  <a:pt x="13499" y="1538"/>
                </a:cubicBezTo>
                <a:cubicBezTo>
                  <a:pt x="13838" y="1538"/>
                  <a:pt x="14126" y="1972"/>
                  <a:pt x="13827" y="2305"/>
                </a:cubicBezTo>
                <a:lnTo>
                  <a:pt x="692" y="15439"/>
                </a:lnTo>
                <a:cubicBezTo>
                  <a:pt x="30" y="16015"/>
                  <a:pt x="1" y="17038"/>
                  <a:pt x="620" y="17657"/>
                </a:cubicBezTo>
                <a:cubicBezTo>
                  <a:pt x="919" y="17956"/>
                  <a:pt x="1313" y="18104"/>
                  <a:pt x="1706" y="18104"/>
                </a:cubicBezTo>
                <a:cubicBezTo>
                  <a:pt x="2126" y="18104"/>
                  <a:pt x="2547" y="17935"/>
                  <a:pt x="2853" y="17600"/>
                </a:cubicBezTo>
                <a:lnTo>
                  <a:pt x="204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260562" y="839967"/>
            <a:ext cx="186805" cy="187456"/>
          </a:xfrm>
          <a:custGeom>
            <a:rect b="b" l="l" r="r" t="t"/>
            <a:pathLst>
              <a:path extrusionOk="0" h="4322" w="4307">
                <a:moveTo>
                  <a:pt x="2146" y="1"/>
                </a:moveTo>
                <a:cubicBezTo>
                  <a:pt x="965" y="1"/>
                  <a:pt x="0" y="966"/>
                  <a:pt x="0" y="2161"/>
                </a:cubicBezTo>
                <a:cubicBezTo>
                  <a:pt x="0" y="3356"/>
                  <a:pt x="965" y="4321"/>
                  <a:pt x="2146" y="4321"/>
                </a:cubicBezTo>
                <a:cubicBezTo>
                  <a:pt x="3341" y="4321"/>
                  <a:pt x="4306" y="3356"/>
                  <a:pt x="4306" y="2161"/>
                </a:cubicBezTo>
                <a:cubicBezTo>
                  <a:pt x="4306" y="966"/>
                  <a:pt x="3341" y="1"/>
                  <a:pt x="21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444814" y="722075"/>
            <a:ext cx="137491" cy="102966"/>
          </a:xfrm>
          <a:custGeom>
            <a:rect b="b" l="l" r="r" t="t"/>
            <a:pathLst>
              <a:path extrusionOk="0" h="2374" w="3170">
                <a:moveTo>
                  <a:pt x="1587" y="0"/>
                </a:moveTo>
                <a:cubicBezTo>
                  <a:pt x="1282" y="0"/>
                  <a:pt x="980" y="119"/>
                  <a:pt x="750" y="357"/>
                </a:cubicBezTo>
                <a:cubicBezTo>
                  <a:pt x="1" y="1091"/>
                  <a:pt x="534" y="2373"/>
                  <a:pt x="1585" y="2373"/>
                </a:cubicBezTo>
                <a:cubicBezTo>
                  <a:pt x="2651" y="2373"/>
                  <a:pt x="3169" y="1091"/>
                  <a:pt x="2435" y="357"/>
                </a:cubicBezTo>
                <a:cubicBezTo>
                  <a:pt x="2197" y="119"/>
                  <a:pt x="1891" y="0"/>
                  <a:pt x="15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188818" y="150300"/>
            <a:ext cx="658501" cy="636914"/>
          </a:xfrm>
          <a:custGeom>
            <a:rect b="b" l="l" r="r" t="t"/>
            <a:pathLst>
              <a:path extrusionOk="0" h="9275" w="9589">
                <a:moveTo>
                  <a:pt x="9066" y="0"/>
                </a:moveTo>
                <a:cubicBezTo>
                  <a:pt x="8979" y="0"/>
                  <a:pt x="8888" y="35"/>
                  <a:pt x="8806" y="116"/>
                </a:cubicBezTo>
                <a:lnTo>
                  <a:pt x="265" y="8642"/>
                </a:lnTo>
                <a:cubicBezTo>
                  <a:pt x="0" y="8908"/>
                  <a:pt x="244" y="9275"/>
                  <a:pt x="528" y="9275"/>
                </a:cubicBezTo>
                <a:cubicBezTo>
                  <a:pt x="614" y="9275"/>
                  <a:pt x="704" y="9241"/>
                  <a:pt x="784" y="9161"/>
                </a:cubicBezTo>
                <a:lnTo>
                  <a:pt x="9324" y="621"/>
                </a:lnTo>
                <a:cubicBezTo>
                  <a:pt x="9588" y="357"/>
                  <a:pt x="9348" y="0"/>
                  <a:pt x="90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1">
  <p:cSld name="CUSTOM_5">
    <p:spTree>
      <p:nvGrpSpPr>
        <p:cNvPr id="318" name="Shape 318"/>
        <p:cNvGrpSpPr/>
        <p:nvPr/>
      </p:nvGrpSpPr>
      <p:grpSpPr>
        <a:xfrm>
          <a:off x="0" y="0"/>
          <a:ext cx="0" cy="0"/>
          <a:chOff x="0" y="0"/>
          <a:chExt cx="0" cy="0"/>
        </a:xfrm>
      </p:grpSpPr>
      <p:sp>
        <p:nvSpPr>
          <p:cNvPr id="319" name="Google Shape;319;p17"/>
          <p:cNvSpPr/>
          <p:nvPr/>
        </p:nvSpPr>
        <p:spPr>
          <a:xfrm rot="10800000">
            <a:off x="6626898" y="4360518"/>
            <a:ext cx="167177" cy="120774"/>
          </a:xfrm>
          <a:custGeom>
            <a:rect b="b" l="l" r="r" t="t"/>
            <a:pathLst>
              <a:path extrusionOk="0" h="3217" w="4453">
                <a:moveTo>
                  <a:pt x="2247" y="0"/>
                </a:moveTo>
                <a:cubicBezTo>
                  <a:pt x="490" y="0"/>
                  <a:pt x="1" y="2405"/>
                  <a:pt x="1628" y="3082"/>
                </a:cubicBezTo>
                <a:cubicBezTo>
                  <a:pt x="1848" y="3175"/>
                  <a:pt x="2064" y="3216"/>
                  <a:pt x="2269" y="3216"/>
                </a:cubicBezTo>
                <a:cubicBezTo>
                  <a:pt x="3569" y="3216"/>
                  <a:pt x="4453" y="1545"/>
                  <a:pt x="3371" y="476"/>
                </a:cubicBezTo>
                <a:cubicBezTo>
                  <a:pt x="3083"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rot="10800000">
            <a:off x="6512731" y="4475138"/>
            <a:ext cx="166726" cy="120774"/>
          </a:xfrm>
          <a:custGeom>
            <a:rect b="b" l="l" r="r" t="t"/>
            <a:pathLst>
              <a:path extrusionOk="0" h="3217" w="4441">
                <a:moveTo>
                  <a:pt x="2233" y="0"/>
                </a:moveTo>
                <a:cubicBezTo>
                  <a:pt x="491" y="0"/>
                  <a:pt x="1" y="2420"/>
                  <a:pt x="1628" y="3082"/>
                </a:cubicBezTo>
                <a:cubicBezTo>
                  <a:pt x="1848" y="3174"/>
                  <a:pt x="2064" y="3216"/>
                  <a:pt x="2269" y="3216"/>
                </a:cubicBezTo>
                <a:cubicBezTo>
                  <a:pt x="3566" y="3216"/>
                  <a:pt x="4441" y="1545"/>
                  <a:pt x="3371" y="475"/>
                </a:cubicBezTo>
                <a:cubicBezTo>
                  <a:pt x="3069" y="173"/>
                  <a:pt x="2665" y="0"/>
                  <a:pt x="2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rot="10800000">
            <a:off x="6397174" y="4589946"/>
            <a:ext cx="166801" cy="120587"/>
          </a:xfrm>
          <a:custGeom>
            <a:rect b="b" l="l" r="r" t="t"/>
            <a:pathLst>
              <a:path extrusionOk="0" h="3212" w="4443">
                <a:moveTo>
                  <a:pt x="2186" y="1"/>
                </a:moveTo>
                <a:cubicBezTo>
                  <a:pt x="882" y="1"/>
                  <a:pt x="0" y="1678"/>
                  <a:pt x="1073" y="2751"/>
                </a:cubicBezTo>
                <a:cubicBezTo>
                  <a:pt x="1375" y="3053"/>
                  <a:pt x="1778" y="3212"/>
                  <a:pt x="2210" y="3212"/>
                </a:cubicBezTo>
                <a:cubicBezTo>
                  <a:pt x="3968" y="3212"/>
                  <a:pt x="4443" y="806"/>
                  <a:pt x="2815" y="129"/>
                </a:cubicBezTo>
                <a:cubicBezTo>
                  <a:pt x="2599" y="41"/>
                  <a:pt x="2387" y="1"/>
                  <a:pt x="21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rot="10800000">
            <a:off x="7523415" y="4366636"/>
            <a:ext cx="94119" cy="69792"/>
          </a:xfrm>
          <a:custGeom>
            <a:rect b="b" l="l" r="r" t="t"/>
            <a:pathLst>
              <a:path extrusionOk="0" h="1859" w="2507">
                <a:moveTo>
                  <a:pt x="1253" y="1"/>
                </a:moveTo>
                <a:cubicBezTo>
                  <a:pt x="418" y="1"/>
                  <a:pt x="0" y="1009"/>
                  <a:pt x="591" y="1599"/>
                </a:cubicBezTo>
                <a:cubicBezTo>
                  <a:pt x="778" y="1772"/>
                  <a:pt x="1016" y="1859"/>
                  <a:pt x="1253" y="1859"/>
                </a:cubicBezTo>
                <a:cubicBezTo>
                  <a:pt x="1491" y="1859"/>
                  <a:pt x="1729" y="1772"/>
                  <a:pt x="1916" y="1599"/>
                </a:cubicBezTo>
                <a:cubicBezTo>
                  <a:pt x="2506" y="1009"/>
                  <a:pt x="2089" y="1"/>
                  <a:pt x="12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rot="10800000">
            <a:off x="7396897" y="4492745"/>
            <a:ext cx="94119" cy="70204"/>
          </a:xfrm>
          <a:custGeom>
            <a:rect b="b" l="l" r="r" t="t"/>
            <a:pathLst>
              <a:path extrusionOk="0" h="1870" w="2507">
                <a:moveTo>
                  <a:pt x="1253" y="1"/>
                </a:moveTo>
                <a:cubicBezTo>
                  <a:pt x="418" y="1"/>
                  <a:pt x="0" y="1009"/>
                  <a:pt x="591" y="1599"/>
                </a:cubicBezTo>
                <a:cubicBezTo>
                  <a:pt x="778" y="1779"/>
                  <a:pt x="1019" y="1869"/>
                  <a:pt x="1259" y="1869"/>
                </a:cubicBezTo>
                <a:cubicBezTo>
                  <a:pt x="1498" y="1869"/>
                  <a:pt x="1736" y="1779"/>
                  <a:pt x="1916" y="1599"/>
                </a:cubicBezTo>
                <a:cubicBezTo>
                  <a:pt x="2506" y="1009"/>
                  <a:pt x="2089" y="1"/>
                  <a:pt x="12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rot="10800000">
            <a:off x="7279013" y="4618891"/>
            <a:ext cx="80604" cy="70054"/>
          </a:xfrm>
          <a:custGeom>
            <a:rect b="b" l="l" r="r" t="t"/>
            <a:pathLst>
              <a:path extrusionOk="0" h="1866" w="2147">
                <a:moveTo>
                  <a:pt x="1124" y="1"/>
                </a:moveTo>
                <a:cubicBezTo>
                  <a:pt x="461" y="1"/>
                  <a:pt x="0" y="678"/>
                  <a:pt x="259" y="1283"/>
                </a:cubicBezTo>
                <a:cubicBezTo>
                  <a:pt x="417" y="1659"/>
                  <a:pt x="772" y="1866"/>
                  <a:pt x="1133" y="1866"/>
                </a:cubicBezTo>
                <a:cubicBezTo>
                  <a:pt x="1365" y="1866"/>
                  <a:pt x="1600" y="1780"/>
                  <a:pt x="1786" y="1600"/>
                </a:cubicBezTo>
                <a:cubicBezTo>
                  <a:pt x="2146" y="1225"/>
                  <a:pt x="2146" y="635"/>
                  <a:pt x="1786" y="275"/>
                </a:cubicBezTo>
                <a:cubicBezTo>
                  <a:pt x="1613" y="102"/>
                  <a:pt x="1368" y="1"/>
                  <a:pt x="11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rot="10800000">
            <a:off x="7143859" y="4745675"/>
            <a:ext cx="94119" cy="70317"/>
          </a:xfrm>
          <a:custGeom>
            <a:rect b="b" l="l" r="r" t="t"/>
            <a:pathLst>
              <a:path extrusionOk="0" h="1873" w="2507">
                <a:moveTo>
                  <a:pt x="1254" y="0"/>
                </a:moveTo>
                <a:cubicBezTo>
                  <a:pt x="418" y="0"/>
                  <a:pt x="1" y="1023"/>
                  <a:pt x="591" y="1613"/>
                </a:cubicBezTo>
                <a:cubicBezTo>
                  <a:pt x="778" y="1786"/>
                  <a:pt x="1016" y="1873"/>
                  <a:pt x="1254" y="1873"/>
                </a:cubicBezTo>
                <a:cubicBezTo>
                  <a:pt x="1491" y="1873"/>
                  <a:pt x="1729" y="1786"/>
                  <a:pt x="1916" y="1613"/>
                </a:cubicBezTo>
                <a:cubicBezTo>
                  <a:pt x="2507" y="1023"/>
                  <a:pt x="2089" y="0"/>
                  <a:pt x="12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rot="10800000">
            <a:off x="7267150" y="4014784"/>
            <a:ext cx="317947" cy="297674"/>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rot="10800000">
            <a:off x="7579129" y="3799433"/>
            <a:ext cx="211439" cy="211439"/>
          </a:xfrm>
          <a:custGeom>
            <a:rect b="b" l="l" r="r" t="t"/>
            <a:pathLst>
              <a:path extrusionOk="0" h="5632" w="5632">
                <a:moveTo>
                  <a:pt x="2824" y="0"/>
                </a:moveTo>
                <a:cubicBezTo>
                  <a:pt x="1268" y="0"/>
                  <a:pt x="1" y="1253"/>
                  <a:pt x="1" y="2823"/>
                </a:cubicBezTo>
                <a:cubicBezTo>
                  <a:pt x="1" y="4378"/>
                  <a:pt x="1268" y="5631"/>
                  <a:pt x="2824" y="5631"/>
                </a:cubicBezTo>
                <a:cubicBezTo>
                  <a:pt x="4379" y="5631"/>
                  <a:pt x="5632" y="4378"/>
                  <a:pt x="5632" y="2823"/>
                </a:cubicBezTo>
                <a:cubicBezTo>
                  <a:pt x="5632" y="1253"/>
                  <a:pt x="4379" y="0"/>
                  <a:pt x="28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rot="10800000">
            <a:off x="3932968" y="1929872"/>
            <a:ext cx="585513" cy="574175"/>
          </a:xfrm>
          <a:custGeom>
            <a:rect b="b" l="l" r="r" t="t"/>
            <a:pathLst>
              <a:path extrusionOk="0" h="15294" w="15596">
                <a:moveTo>
                  <a:pt x="15067" y="1"/>
                </a:moveTo>
                <a:cubicBezTo>
                  <a:pt x="14981" y="1"/>
                  <a:pt x="14892" y="34"/>
                  <a:pt x="14811" y="115"/>
                </a:cubicBezTo>
                <a:lnTo>
                  <a:pt x="265" y="14661"/>
                </a:lnTo>
                <a:cubicBezTo>
                  <a:pt x="0" y="14926"/>
                  <a:pt x="244" y="15293"/>
                  <a:pt x="528" y="15293"/>
                </a:cubicBezTo>
                <a:cubicBezTo>
                  <a:pt x="614" y="15293"/>
                  <a:pt x="704" y="15260"/>
                  <a:pt x="784" y="15179"/>
                </a:cubicBezTo>
                <a:lnTo>
                  <a:pt x="15330" y="633"/>
                </a:lnTo>
                <a:cubicBezTo>
                  <a:pt x="15595" y="368"/>
                  <a:pt x="15351" y="1"/>
                  <a:pt x="15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rot="10800000">
            <a:off x="3932977" y="1371481"/>
            <a:ext cx="1989346" cy="1930743"/>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rot="10800000">
            <a:off x="4774347" y="507805"/>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rot="10800000">
            <a:off x="6406546" y="459550"/>
            <a:ext cx="794154" cy="703800"/>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7077397" y="1771805"/>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rot="10800000">
            <a:off x="4910956" y="1316011"/>
            <a:ext cx="3090471" cy="2781034"/>
          </a:xfrm>
          <a:custGeom>
            <a:rect b="b" l="l" r="r" t="t"/>
            <a:pathLst>
              <a:path extrusionOk="0" h="44509" w="48867">
                <a:moveTo>
                  <a:pt x="40931" y="0"/>
                </a:moveTo>
                <a:cubicBezTo>
                  <a:pt x="40538" y="0"/>
                  <a:pt x="40146" y="148"/>
                  <a:pt x="39851" y="443"/>
                </a:cubicBezTo>
                <a:lnTo>
                  <a:pt x="29625" y="10668"/>
                </a:lnTo>
                <a:cubicBezTo>
                  <a:pt x="29481" y="10813"/>
                  <a:pt x="29294" y="10885"/>
                  <a:pt x="29107" y="10885"/>
                </a:cubicBezTo>
                <a:cubicBezTo>
                  <a:pt x="28919" y="10885"/>
                  <a:pt x="28732" y="10813"/>
                  <a:pt x="28588" y="10668"/>
                </a:cubicBezTo>
                <a:cubicBezTo>
                  <a:pt x="28300" y="10380"/>
                  <a:pt x="28300" y="9905"/>
                  <a:pt x="28588" y="9617"/>
                </a:cubicBezTo>
                <a:lnTo>
                  <a:pt x="29856" y="8350"/>
                </a:lnTo>
                <a:cubicBezTo>
                  <a:pt x="30331" y="7874"/>
                  <a:pt x="30360" y="7111"/>
                  <a:pt x="29913" y="6607"/>
                </a:cubicBezTo>
                <a:cubicBezTo>
                  <a:pt x="29679" y="6351"/>
                  <a:pt x="29357" y="6225"/>
                  <a:pt x="29033" y="6225"/>
                </a:cubicBezTo>
                <a:cubicBezTo>
                  <a:pt x="28719" y="6225"/>
                  <a:pt x="28405" y="6344"/>
                  <a:pt x="28170" y="6578"/>
                </a:cubicBezTo>
                <a:lnTo>
                  <a:pt x="504" y="34245"/>
                </a:lnTo>
                <a:cubicBezTo>
                  <a:pt x="29" y="34720"/>
                  <a:pt x="0" y="35469"/>
                  <a:pt x="447" y="35973"/>
                </a:cubicBezTo>
                <a:cubicBezTo>
                  <a:pt x="691" y="36240"/>
                  <a:pt x="1019" y="36373"/>
                  <a:pt x="1347" y="36373"/>
                </a:cubicBezTo>
                <a:cubicBezTo>
                  <a:pt x="1657" y="36373"/>
                  <a:pt x="1966" y="36254"/>
                  <a:pt x="2204" y="36016"/>
                </a:cubicBezTo>
                <a:lnTo>
                  <a:pt x="12847" y="25373"/>
                </a:lnTo>
                <a:cubicBezTo>
                  <a:pt x="13008" y="25208"/>
                  <a:pt x="13190" y="25139"/>
                  <a:pt x="13363" y="25139"/>
                </a:cubicBezTo>
                <a:cubicBezTo>
                  <a:pt x="13933" y="25139"/>
                  <a:pt x="14424" y="25880"/>
                  <a:pt x="13884" y="26410"/>
                </a:cubicBezTo>
                <a:lnTo>
                  <a:pt x="13308" y="26986"/>
                </a:lnTo>
                <a:cubicBezTo>
                  <a:pt x="12717" y="27591"/>
                  <a:pt x="12717" y="28556"/>
                  <a:pt x="13308" y="29146"/>
                </a:cubicBezTo>
                <a:cubicBezTo>
                  <a:pt x="13610" y="29442"/>
                  <a:pt x="14002" y="29589"/>
                  <a:pt x="14393" y="29589"/>
                </a:cubicBezTo>
                <a:cubicBezTo>
                  <a:pt x="14784" y="29589"/>
                  <a:pt x="15173" y="29442"/>
                  <a:pt x="15468" y="29146"/>
                </a:cubicBezTo>
                <a:lnTo>
                  <a:pt x="20120" y="24494"/>
                </a:lnTo>
                <a:cubicBezTo>
                  <a:pt x="20295" y="24332"/>
                  <a:pt x="20487" y="24263"/>
                  <a:pt x="20672" y="24263"/>
                </a:cubicBezTo>
                <a:cubicBezTo>
                  <a:pt x="21305" y="24263"/>
                  <a:pt x="21844" y="25073"/>
                  <a:pt x="21286" y="25675"/>
                </a:cubicBezTo>
                <a:lnTo>
                  <a:pt x="11234" y="35728"/>
                </a:lnTo>
                <a:cubicBezTo>
                  <a:pt x="10413" y="36535"/>
                  <a:pt x="10355" y="37845"/>
                  <a:pt x="11118" y="38709"/>
                </a:cubicBezTo>
                <a:cubicBezTo>
                  <a:pt x="11541" y="39169"/>
                  <a:pt x="12116" y="39399"/>
                  <a:pt x="12692" y="39399"/>
                </a:cubicBezTo>
                <a:cubicBezTo>
                  <a:pt x="13236" y="39399"/>
                  <a:pt x="13781" y="39194"/>
                  <a:pt x="14201" y="38781"/>
                </a:cubicBezTo>
                <a:lnTo>
                  <a:pt x="28891" y="24091"/>
                </a:lnTo>
                <a:cubicBezTo>
                  <a:pt x="29061" y="23921"/>
                  <a:pt x="29251" y="23850"/>
                  <a:pt x="29433" y="23850"/>
                </a:cubicBezTo>
                <a:cubicBezTo>
                  <a:pt x="30040" y="23850"/>
                  <a:pt x="30564" y="24636"/>
                  <a:pt x="30000" y="25200"/>
                </a:cubicBezTo>
                <a:lnTo>
                  <a:pt x="27695" y="27519"/>
                </a:lnTo>
                <a:cubicBezTo>
                  <a:pt x="26673" y="28556"/>
                  <a:pt x="26673" y="30226"/>
                  <a:pt x="27695" y="31249"/>
                </a:cubicBezTo>
                <a:cubicBezTo>
                  <a:pt x="28216" y="31769"/>
                  <a:pt x="28895" y="32029"/>
                  <a:pt x="29575" y="32029"/>
                </a:cubicBezTo>
                <a:cubicBezTo>
                  <a:pt x="30249" y="32029"/>
                  <a:pt x="30923" y="31773"/>
                  <a:pt x="31440" y="31263"/>
                </a:cubicBezTo>
                <a:lnTo>
                  <a:pt x="34536" y="28181"/>
                </a:lnTo>
                <a:cubicBezTo>
                  <a:pt x="34633" y="28088"/>
                  <a:pt x="34739" y="28049"/>
                  <a:pt x="34841" y="28049"/>
                </a:cubicBezTo>
                <a:cubicBezTo>
                  <a:pt x="35181" y="28049"/>
                  <a:pt x="35469" y="28483"/>
                  <a:pt x="35170" y="28815"/>
                </a:cubicBezTo>
                <a:lnTo>
                  <a:pt x="22035" y="41935"/>
                </a:lnTo>
                <a:cubicBezTo>
                  <a:pt x="21474" y="42540"/>
                  <a:pt x="21488" y="43476"/>
                  <a:pt x="22064" y="44067"/>
                </a:cubicBezTo>
                <a:cubicBezTo>
                  <a:pt x="22365" y="44360"/>
                  <a:pt x="22755" y="44508"/>
                  <a:pt x="23146" y="44508"/>
                </a:cubicBezTo>
                <a:cubicBezTo>
                  <a:pt x="23522" y="44508"/>
                  <a:pt x="23899" y="44371"/>
                  <a:pt x="24196" y="44096"/>
                </a:cubicBezTo>
                <a:lnTo>
                  <a:pt x="46346" y="21945"/>
                </a:lnTo>
                <a:cubicBezTo>
                  <a:pt x="46879" y="21340"/>
                  <a:pt x="46864" y="20419"/>
                  <a:pt x="46288" y="19843"/>
                </a:cubicBezTo>
                <a:cubicBezTo>
                  <a:pt x="45989" y="19551"/>
                  <a:pt x="45596" y="19403"/>
                  <a:pt x="45203" y="19403"/>
                </a:cubicBezTo>
                <a:cubicBezTo>
                  <a:pt x="44840" y="19403"/>
                  <a:pt x="44476" y="19529"/>
                  <a:pt x="44186" y="19785"/>
                </a:cubicBezTo>
                <a:lnTo>
                  <a:pt x="43005" y="20966"/>
                </a:lnTo>
                <a:cubicBezTo>
                  <a:pt x="42906" y="21071"/>
                  <a:pt x="42795" y="21115"/>
                  <a:pt x="42687" y="21115"/>
                </a:cubicBezTo>
                <a:cubicBezTo>
                  <a:pt x="42337" y="21115"/>
                  <a:pt x="42029" y="20652"/>
                  <a:pt x="42371" y="20332"/>
                </a:cubicBezTo>
                <a:lnTo>
                  <a:pt x="47786" y="14917"/>
                </a:lnTo>
                <a:cubicBezTo>
                  <a:pt x="48837" y="13866"/>
                  <a:pt x="48866" y="12109"/>
                  <a:pt x="47800" y="11086"/>
                </a:cubicBezTo>
                <a:cubicBezTo>
                  <a:pt x="47287" y="10587"/>
                  <a:pt x="46623" y="10339"/>
                  <a:pt x="45959" y="10339"/>
                </a:cubicBezTo>
                <a:cubicBezTo>
                  <a:pt x="45280" y="10339"/>
                  <a:pt x="44601" y="10598"/>
                  <a:pt x="44085" y="11115"/>
                </a:cubicBezTo>
                <a:lnTo>
                  <a:pt x="36380" y="18820"/>
                </a:lnTo>
                <a:cubicBezTo>
                  <a:pt x="36205" y="19012"/>
                  <a:pt x="36006" y="19091"/>
                  <a:pt x="35814" y="19091"/>
                </a:cubicBezTo>
                <a:cubicBezTo>
                  <a:pt x="35196" y="19091"/>
                  <a:pt x="34656" y="18271"/>
                  <a:pt x="35271" y="17711"/>
                </a:cubicBezTo>
                <a:lnTo>
                  <a:pt x="35602" y="17380"/>
                </a:lnTo>
                <a:cubicBezTo>
                  <a:pt x="36423" y="16573"/>
                  <a:pt x="36480" y="15263"/>
                  <a:pt x="35717" y="14399"/>
                </a:cubicBezTo>
                <a:cubicBezTo>
                  <a:pt x="35293" y="13938"/>
                  <a:pt x="34712" y="13703"/>
                  <a:pt x="34132" y="13703"/>
                </a:cubicBezTo>
                <a:cubicBezTo>
                  <a:pt x="33588" y="13703"/>
                  <a:pt x="33046" y="13909"/>
                  <a:pt x="32635" y="14327"/>
                </a:cubicBezTo>
                <a:lnTo>
                  <a:pt x="28718" y="18244"/>
                </a:lnTo>
                <a:cubicBezTo>
                  <a:pt x="28538" y="18408"/>
                  <a:pt x="28341" y="18477"/>
                  <a:pt x="28154" y="18477"/>
                </a:cubicBezTo>
                <a:cubicBezTo>
                  <a:pt x="27516" y="18477"/>
                  <a:pt x="26980" y="17678"/>
                  <a:pt x="27537" y="17077"/>
                </a:cubicBezTo>
                <a:lnTo>
                  <a:pt x="42011" y="2603"/>
                </a:lnTo>
                <a:cubicBezTo>
                  <a:pt x="42601" y="2013"/>
                  <a:pt x="42601" y="1048"/>
                  <a:pt x="42011" y="443"/>
                </a:cubicBezTo>
                <a:cubicBezTo>
                  <a:pt x="41716" y="148"/>
                  <a:pt x="41323" y="0"/>
                  <a:pt x="40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rot="10800000">
            <a:off x="4518487" y="3951205"/>
            <a:ext cx="454587" cy="445750"/>
          </a:xfrm>
          <a:custGeom>
            <a:rect b="b" l="l" r="r" t="t"/>
            <a:pathLst>
              <a:path extrusionOk="0" h="7134" w="7188">
                <a:moveTo>
                  <a:pt x="6899" y="1"/>
                </a:moveTo>
                <a:cubicBezTo>
                  <a:pt x="6831" y="1"/>
                  <a:pt x="6763" y="29"/>
                  <a:pt x="6712" y="87"/>
                </a:cubicBezTo>
                <a:lnTo>
                  <a:pt x="102" y="6683"/>
                </a:lnTo>
                <a:cubicBezTo>
                  <a:pt x="1" y="6784"/>
                  <a:pt x="1" y="6957"/>
                  <a:pt x="102" y="7058"/>
                </a:cubicBezTo>
                <a:cubicBezTo>
                  <a:pt x="159" y="7108"/>
                  <a:pt x="231" y="7133"/>
                  <a:pt x="302" y="7133"/>
                </a:cubicBezTo>
                <a:cubicBezTo>
                  <a:pt x="372" y="7133"/>
                  <a:pt x="440" y="7108"/>
                  <a:pt x="491" y="7058"/>
                </a:cubicBezTo>
                <a:lnTo>
                  <a:pt x="7087" y="462"/>
                </a:lnTo>
                <a:cubicBezTo>
                  <a:pt x="7187" y="361"/>
                  <a:pt x="7187" y="188"/>
                  <a:pt x="7087" y="87"/>
                </a:cubicBezTo>
                <a:cubicBezTo>
                  <a:pt x="7036" y="29"/>
                  <a:pt x="6968" y="1"/>
                  <a:pt x="68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rot="10800000">
            <a:off x="6550044" y="1665203"/>
            <a:ext cx="207246" cy="148271"/>
          </a:xfrm>
          <a:custGeom>
            <a:rect b="b" l="l" r="r" t="t"/>
            <a:pathLst>
              <a:path extrusionOk="0" h="2373" w="3277">
                <a:moveTo>
                  <a:pt x="1657" y="1"/>
                </a:moveTo>
                <a:cubicBezTo>
                  <a:pt x="360" y="1"/>
                  <a:pt x="0" y="1787"/>
                  <a:pt x="1196" y="2277"/>
                </a:cubicBezTo>
                <a:cubicBezTo>
                  <a:pt x="1357" y="2343"/>
                  <a:pt x="1515" y="2372"/>
                  <a:pt x="1665" y="2372"/>
                </a:cubicBezTo>
                <a:cubicBezTo>
                  <a:pt x="2628" y="2372"/>
                  <a:pt x="3277" y="1144"/>
                  <a:pt x="2492" y="347"/>
                </a:cubicBezTo>
                <a:cubicBezTo>
                  <a:pt x="2261" y="131"/>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rot="10800000">
            <a:off x="6407309" y="1806223"/>
            <a:ext cx="207625" cy="147646"/>
          </a:xfrm>
          <a:custGeom>
            <a:rect b="b" l="l" r="r" t="t"/>
            <a:pathLst>
              <a:path extrusionOk="0" h="2363" w="3283">
                <a:moveTo>
                  <a:pt x="1700" y="0"/>
                </a:moveTo>
                <a:cubicBezTo>
                  <a:pt x="1684" y="0"/>
                  <a:pt x="1668" y="1"/>
                  <a:pt x="1652" y="1"/>
                </a:cubicBezTo>
                <a:cubicBezTo>
                  <a:pt x="1647" y="1"/>
                  <a:pt x="1642" y="1"/>
                  <a:pt x="1637" y="1"/>
                </a:cubicBezTo>
                <a:cubicBezTo>
                  <a:pt x="353" y="1"/>
                  <a:pt x="1" y="1775"/>
                  <a:pt x="1191" y="2262"/>
                </a:cubicBezTo>
                <a:cubicBezTo>
                  <a:pt x="1355" y="2332"/>
                  <a:pt x="1516" y="2363"/>
                  <a:pt x="1669" y="2363"/>
                </a:cubicBezTo>
                <a:cubicBezTo>
                  <a:pt x="2631" y="2363"/>
                  <a:pt x="3283" y="1130"/>
                  <a:pt x="2488" y="347"/>
                </a:cubicBezTo>
                <a:cubicBezTo>
                  <a:pt x="2269" y="128"/>
                  <a:pt x="1998" y="0"/>
                  <a:pt x="17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rot="10800000">
            <a:off x="6264511" y="1946556"/>
            <a:ext cx="206993" cy="148521"/>
          </a:xfrm>
          <a:custGeom>
            <a:rect b="b" l="l" r="r" t="t"/>
            <a:pathLst>
              <a:path extrusionOk="0" h="2377" w="3273">
                <a:moveTo>
                  <a:pt x="1601" y="1"/>
                </a:moveTo>
                <a:cubicBezTo>
                  <a:pt x="642" y="1"/>
                  <a:pt x="0" y="1236"/>
                  <a:pt x="796" y="2031"/>
                </a:cubicBezTo>
                <a:cubicBezTo>
                  <a:pt x="1012" y="2247"/>
                  <a:pt x="1314" y="2376"/>
                  <a:pt x="1631" y="2376"/>
                </a:cubicBezTo>
                <a:cubicBezTo>
                  <a:pt x="2927" y="2376"/>
                  <a:pt x="3273" y="591"/>
                  <a:pt x="2077" y="101"/>
                </a:cubicBezTo>
                <a:cubicBezTo>
                  <a:pt x="1913" y="32"/>
                  <a:pt x="1753" y="1"/>
                  <a:pt x="16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rot="10800000">
            <a:off x="7675291" y="1672577"/>
            <a:ext cx="109915" cy="86663"/>
          </a:xfrm>
          <a:custGeom>
            <a:rect b="b" l="l" r="r" t="t"/>
            <a:pathLst>
              <a:path extrusionOk="0" h="1387" w="1738">
                <a:moveTo>
                  <a:pt x="993" y="0"/>
                </a:moveTo>
                <a:cubicBezTo>
                  <a:pt x="455" y="0"/>
                  <a:pt x="0" y="694"/>
                  <a:pt x="498" y="1192"/>
                </a:cubicBezTo>
                <a:cubicBezTo>
                  <a:pt x="635" y="1322"/>
                  <a:pt x="808" y="1387"/>
                  <a:pt x="983" y="1387"/>
                </a:cubicBezTo>
                <a:cubicBezTo>
                  <a:pt x="1157" y="1387"/>
                  <a:pt x="1334" y="1322"/>
                  <a:pt x="1478" y="1192"/>
                </a:cubicBezTo>
                <a:cubicBezTo>
                  <a:pt x="1737" y="933"/>
                  <a:pt x="1737" y="487"/>
                  <a:pt x="1478" y="213"/>
                </a:cubicBezTo>
                <a:cubicBezTo>
                  <a:pt x="1325" y="63"/>
                  <a:pt x="1155" y="0"/>
                  <a:pt x="9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rot="10800000">
            <a:off x="7506818" y="1827343"/>
            <a:ext cx="117568" cy="85976"/>
          </a:xfrm>
          <a:custGeom>
            <a:rect b="b" l="l" r="r" t="t"/>
            <a:pathLst>
              <a:path extrusionOk="0" h="1376" w="1859">
                <a:moveTo>
                  <a:pt x="922" y="0"/>
                </a:moveTo>
                <a:cubicBezTo>
                  <a:pt x="317" y="0"/>
                  <a:pt x="1" y="735"/>
                  <a:pt x="447" y="1181"/>
                </a:cubicBezTo>
                <a:cubicBezTo>
                  <a:pt x="577" y="1311"/>
                  <a:pt x="749" y="1376"/>
                  <a:pt x="924" y="1376"/>
                </a:cubicBezTo>
                <a:cubicBezTo>
                  <a:pt x="1099" y="1376"/>
                  <a:pt x="1275" y="1311"/>
                  <a:pt x="1412" y="1181"/>
                </a:cubicBezTo>
                <a:cubicBezTo>
                  <a:pt x="1858" y="735"/>
                  <a:pt x="1542" y="0"/>
                  <a:pt x="9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rot="10800000">
            <a:off x="7350170" y="1982297"/>
            <a:ext cx="116619" cy="86726"/>
          </a:xfrm>
          <a:custGeom>
            <a:rect b="b" l="l" r="r" t="t"/>
            <a:pathLst>
              <a:path extrusionOk="0" h="1388" w="1844">
                <a:moveTo>
                  <a:pt x="922" y="1"/>
                </a:moveTo>
                <a:cubicBezTo>
                  <a:pt x="303" y="1"/>
                  <a:pt x="0" y="750"/>
                  <a:pt x="432" y="1182"/>
                </a:cubicBezTo>
                <a:cubicBezTo>
                  <a:pt x="569" y="1319"/>
                  <a:pt x="745" y="1387"/>
                  <a:pt x="922" y="1387"/>
                </a:cubicBezTo>
                <a:cubicBezTo>
                  <a:pt x="1098" y="1387"/>
                  <a:pt x="1275" y="1319"/>
                  <a:pt x="1412" y="1182"/>
                </a:cubicBezTo>
                <a:cubicBezTo>
                  <a:pt x="1844" y="750"/>
                  <a:pt x="1541"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rot="10800000">
            <a:off x="7207183" y="2138688"/>
            <a:ext cx="87464" cy="83976"/>
          </a:xfrm>
          <a:custGeom>
            <a:rect b="b" l="l" r="r" t="t"/>
            <a:pathLst>
              <a:path extrusionOk="0" h="1344" w="1383">
                <a:moveTo>
                  <a:pt x="686" y="1"/>
                </a:moveTo>
                <a:cubicBezTo>
                  <a:pt x="353" y="1"/>
                  <a:pt x="22" y="220"/>
                  <a:pt x="0" y="660"/>
                </a:cubicBezTo>
                <a:cubicBezTo>
                  <a:pt x="0" y="847"/>
                  <a:pt x="72" y="1020"/>
                  <a:pt x="202" y="1149"/>
                </a:cubicBezTo>
                <a:cubicBezTo>
                  <a:pt x="339" y="1279"/>
                  <a:pt x="511" y="1344"/>
                  <a:pt x="686" y="1344"/>
                </a:cubicBezTo>
                <a:cubicBezTo>
                  <a:pt x="861" y="1344"/>
                  <a:pt x="1037" y="1279"/>
                  <a:pt x="1181" y="1149"/>
                </a:cubicBezTo>
                <a:cubicBezTo>
                  <a:pt x="1296" y="1020"/>
                  <a:pt x="1368" y="847"/>
                  <a:pt x="1383" y="660"/>
                </a:cubicBezTo>
                <a:cubicBezTo>
                  <a:pt x="1354" y="220"/>
                  <a:pt x="1019" y="1"/>
                  <a:pt x="6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rot="10800000">
            <a:off x="5326399" y="3510717"/>
            <a:ext cx="95686" cy="85351"/>
          </a:xfrm>
          <a:custGeom>
            <a:rect b="b" l="l" r="r" t="t"/>
            <a:pathLst>
              <a:path extrusionOk="0" h="1366" w="1513">
                <a:moveTo>
                  <a:pt x="764" y="1"/>
                </a:moveTo>
                <a:cubicBezTo>
                  <a:pt x="577" y="1"/>
                  <a:pt x="404" y="73"/>
                  <a:pt x="274" y="202"/>
                </a:cubicBezTo>
                <a:cubicBezTo>
                  <a:pt x="1" y="461"/>
                  <a:pt x="1" y="908"/>
                  <a:pt x="274" y="1181"/>
                </a:cubicBezTo>
                <a:cubicBezTo>
                  <a:pt x="411" y="1304"/>
                  <a:pt x="588" y="1365"/>
                  <a:pt x="764" y="1365"/>
                </a:cubicBezTo>
                <a:cubicBezTo>
                  <a:pt x="940" y="1365"/>
                  <a:pt x="1117" y="1304"/>
                  <a:pt x="1254" y="1181"/>
                </a:cubicBezTo>
                <a:cubicBezTo>
                  <a:pt x="1513" y="908"/>
                  <a:pt x="1513" y="476"/>
                  <a:pt x="1254" y="202"/>
                </a:cubicBezTo>
                <a:cubicBezTo>
                  <a:pt x="1124" y="73"/>
                  <a:pt x="951" y="1"/>
                  <a:pt x="7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rot="10800000">
            <a:off x="5157861" y="3665734"/>
            <a:ext cx="117568" cy="86038"/>
          </a:xfrm>
          <a:custGeom>
            <a:rect b="b" l="l" r="r" t="t"/>
            <a:pathLst>
              <a:path extrusionOk="0" h="1377" w="1859">
                <a:moveTo>
                  <a:pt x="937" y="1"/>
                </a:moveTo>
                <a:cubicBezTo>
                  <a:pt x="317" y="1"/>
                  <a:pt x="0" y="750"/>
                  <a:pt x="447" y="1182"/>
                </a:cubicBezTo>
                <a:cubicBezTo>
                  <a:pt x="584" y="1312"/>
                  <a:pt x="760" y="1376"/>
                  <a:pt x="937" y="1376"/>
                </a:cubicBezTo>
                <a:cubicBezTo>
                  <a:pt x="1113" y="1376"/>
                  <a:pt x="1289" y="1312"/>
                  <a:pt x="1426" y="1182"/>
                </a:cubicBezTo>
                <a:cubicBezTo>
                  <a:pt x="1858" y="750"/>
                  <a:pt x="1541" y="1"/>
                  <a:pt x="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rot="10800000">
            <a:off x="4999379" y="3820125"/>
            <a:ext cx="121236" cy="87288"/>
          </a:xfrm>
          <a:custGeom>
            <a:rect b="b" l="l" r="r" t="t"/>
            <a:pathLst>
              <a:path extrusionOk="0" h="1397" w="1917">
                <a:moveTo>
                  <a:pt x="966" y="0"/>
                </a:moveTo>
                <a:cubicBezTo>
                  <a:pt x="217" y="0"/>
                  <a:pt x="1" y="1037"/>
                  <a:pt x="706" y="1340"/>
                </a:cubicBezTo>
                <a:cubicBezTo>
                  <a:pt x="800" y="1379"/>
                  <a:pt x="892" y="1396"/>
                  <a:pt x="979" y="1396"/>
                </a:cubicBezTo>
                <a:cubicBezTo>
                  <a:pt x="1537" y="1396"/>
                  <a:pt x="1916" y="677"/>
                  <a:pt x="1455" y="216"/>
                </a:cubicBezTo>
                <a:cubicBezTo>
                  <a:pt x="1326" y="72"/>
                  <a:pt x="1153" y="0"/>
                  <a:pt x="9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rot="10800000">
            <a:off x="5473936" y="3221675"/>
            <a:ext cx="255057" cy="251992"/>
          </a:xfrm>
          <a:custGeom>
            <a:rect b="b" l="l" r="r" t="t"/>
            <a:pathLst>
              <a:path extrusionOk="0" h="4033" w="4033">
                <a:moveTo>
                  <a:pt x="2016" y="0"/>
                </a:moveTo>
                <a:cubicBezTo>
                  <a:pt x="893" y="0"/>
                  <a:pt x="0" y="893"/>
                  <a:pt x="0" y="2016"/>
                </a:cubicBezTo>
                <a:cubicBezTo>
                  <a:pt x="0" y="3125"/>
                  <a:pt x="893" y="4033"/>
                  <a:pt x="2016" y="4033"/>
                </a:cubicBezTo>
                <a:cubicBezTo>
                  <a:pt x="3125" y="4033"/>
                  <a:pt x="4033" y="3125"/>
                  <a:pt x="4033" y="2016"/>
                </a:cubicBezTo>
                <a:cubicBezTo>
                  <a:pt x="4033" y="893"/>
                  <a:pt x="3125" y="0"/>
                  <a:pt x="2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rot="10800000">
            <a:off x="7346495" y="1240388"/>
            <a:ext cx="395392" cy="365085"/>
          </a:xfrm>
          <a:custGeom>
            <a:rect b="b" l="l" r="r" t="t"/>
            <a:pathLst>
              <a:path extrusionOk="0" h="5843" w="6252">
                <a:moveTo>
                  <a:pt x="3966" y="1"/>
                </a:moveTo>
                <a:cubicBezTo>
                  <a:pt x="3446" y="1"/>
                  <a:pt x="2926" y="191"/>
                  <a:pt x="2521" y="575"/>
                </a:cubicBezTo>
                <a:lnTo>
                  <a:pt x="822" y="2289"/>
                </a:lnTo>
                <a:cubicBezTo>
                  <a:pt x="1" y="3095"/>
                  <a:pt x="1" y="4420"/>
                  <a:pt x="822" y="5227"/>
                </a:cubicBezTo>
                <a:cubicBezTo>
                  <a:pt x="1225" y="5637"/>
                  <a:pt x="1758" y="5843"/>
                  <a:pt x="2291" y="5843"/>
                </a:cubicBezTo>
                <a:cubicBezTo>
                  <a:pt x="2823" y="5843"/>
                  <a:pt x="3356" y="5637"/>
                  <a:pt x="3760" y="5227"/>
                </a:cubicBezTo>
                <a:lnTo>
                  <a:pt x="5473" y="3527"/>
                </a:lnTo>
                <a:cubicBezTo>
                  <a:pt x="6251" y="2706"/>
                  <a:pt x="6237" y="1410"/>
                  <a:pt x="5445" y="604"/>
                </a:cubicBezTo>
                <a:cubicBezTo>
                  <a:pt x="5036" y="202"/>
                  <a:pt x="4501" y="1"/>
                  <a:pt x="3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rot="10800000">
            <a:off x="4680756" y="2065047"/>
            <a:ext cx="723115" cy="704615"/>
          </a:xfrm>
          <a:custGeom>
            <a:rect b="b" l="l" r="r" t="t"/>
            <a:pathLst>
              <a:path extrusionOk="0" h="11277" w="11434">
                <a:moveTo>
                  <a:pt x="11038" y="1"/>
                </a:moveTo>
                <a:cubicBezTo>
                  <a:pt x="10973" y="1"/>
                  <a:pt x="10906" y="26"/>
                  <a:pt x="10845" y="86"/>
                </a:cubicBezTo>
                <a:lnTo>
                  <a:pt x="116" y="10816"/>
                </a:lnTo>
                <a:cubicBezTo>
                  <a:pt x="1" y="10931"/>
                  <a:pt x="1" y="11089"/>
                  <a:pt x="116" y="11205"/>
                </a:cubicBezTo>
                <a:cubicBezTo>
                  <a:pt x="159" y="11248"/>
                  <a:pt x="231" y="11277"/>
                  <a:pt x="303" y="11277"/>
                </a:cubicBezTo>
                <a:cubicBezTo>
                  <a:pt x="375" y="11277"/>
                  <a:pt x="447" y="11248"/>
                  <a:pt x="490" y="11205"/>
                </a:cubicBezTo>
                <a:lnTo>
                  <a:pt x="11234" y="461"/>
                </a:lnTo>
                <a:cubicBezTo>
                  <a:pt x="11433" y="273"/>
                  <a:pt x="11251" y="1"/>
                  <a:pt x="11038"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rot="10800000">
            <a:off x="5027646" y="4179141"/>
            <a:ext cx="201364" cy="198007"/>
          </a:xfrm>
          <a:custGeom>
            <a:rect b="b" l="l" r="r" t="t"/>
            <a:pathLst>
              <a:path extrusionOk="0" h="3169" w="3184">
                <a:moveTo>
                  <a:pt x="1585" y="1"/>
                </a:moveTo>
                <a:cubicBezTo>
                  <a:pt x="721" y="1"/>
                  <a:pt x="1" y="706"/>
                  <a:pt x="1" y="1585"/>
                </a:cubicBezTo>
                <a:cubicBezTo>
                  <a:pt x="1" y="2463"/>
                  <a:pt x="721" y="3169"/>
                  <a:pt x="1585" y="3169"/>
                </a:cubicBezTo>
                <a:cubicBezTo>
                  <a:pt x="2464" y="3169"/>
                  <a:pt x="3184" y="2463"/>
                  <a:pt x="3184" y="1585"/>
                </a:cubicBezTo>
                <a:cubicBezTo>
                  <a:pt x="3184" y="706"/>
                  <a:pt x="2464" y="1"/>
                  <a:pt x="1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rot="10800000">
            <a:off x="4881877" y="4393267"/>
            <a:ext cx="148557" cy="109844"/>
          </a:xfrm>
          <a:custGeom>
            <a:rect b="b" l="l" r="r" t="t"/>
            <a:pathLst>
              <a:path extrusionOk="0" h="1758" w="2349">
                <a:moveTo>
                  <a:pt x="1182" y="0"/>
                </a:moveTo>
                <a:cubicBezTo>
                  <a:pt x="389" y="0"/>
                  <a:pt x="1" y="951"/>
                  <a:pt x="562" y="1498"/>
                </a:cubicBezTo>
                <a:cubicBezTo>
                  <a:pt x="728" y="1671"/>
                  <a:pt x="951" y="1757"/>
                  <a:pt x="1176" y="1757"/>
                </a:cubicBezTo>
                <a:cubicBezTo>
                  <a:pt x="1401" y="1757"/>
                  <a:pt x="1628" y="1671"/>
                  <a:pt x="1801" y="1498"/>
                </a:cubicBezTo>
                <a:cubicBezTo>
                  <a:pt x="2348" y="951"/>
                  <a:pt x="1959" y="0"/>
                  <a:pt x="1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rot="10800000">
            <a:off x="5319692" y="2880654"/>
            <a:ext cx="207119" cy="148521"/>
          </a:xfrm>
          <a:custGeom>
            <a:rect b="b" l="l" r="r" t="t"/>
            <a:pathLst>
              <a:path extrusionOk="0" h="2377" w="3275">
                <a:moveTo>
                  <a:pt x="1657" y="1"/>
                </a:moveTo>
                <a:cubicBezTo>
                  <a:pt x="346" y="1"/>
                  <a:pt x="0" y="1787"/>
                  <a:pt x="1196" y="2276"/>
                </a:cubicBezTo>
                <a:cubicBezTo>
                  <a:pt x="1360" y="2345"/>
                  <a:pt x="1520" y="2377"/>
                  <a:pt x="1673" y="2377"/>
                </a:cubicBezTo>
                <a:cubicBezTo>
                  <a:pt x="2632" y="2377"/>
                  <a:pt x="3275" y="1142"/>
                  <a:pt x="2492" y="346"/>
                </a:cubicBezTo>
                <a:cubicBezTo>
                  <a:pt x="2262" y="116"/>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rot="10800000">
            <a:off x="5177400" y="3021362"/>
            <a:ext cx="207056" cy="148208"/>
          </a:xfrm>
          <a:custGeom>
            <a:rect b="b" l="l" r="r" t="t"/>
            <a:pathLst>
              <a:path extrusionOk="0" h="2372" w="3274">
                <a:moveTo>
                  <a:pt x="1637" y="1"/>
                </a:moveTo>
                <a:cubicBezTo>
                  <a:pt x="353" y="1"/>
                  <a:pt x="1" y="1775"/>
                  <a:pt x="1192" y="2277"/>
                </a:cubicBezTo>
                <a:cubicBezTo>
                  <a:pt x="1352" y="2342"/>
                  <a:pt x="1508" y="2372"/>
                  <a:pt x="1658" y="2372"/>
                </a:cubicBezTo>
                <a:cubicBezTo>
                  <a:pt x="2623" y="2372"/>
                  <a:pt x="3273" y="1132"/>
                  <a:pt x="2488" y="347"/>
                </a:cubicBezTo>
                <a:cubicBezTo>
                  <a:pt x="2257" y="116"/>
                  <a:pt x="1955" y="1"/>
                  <a:pt x="1652" y="1"/>
                </a:cubicBezTo>
                <a:cubicBezTo>
                  <a:pt x="1647" y="1"/>
                  <a:pt x="1642" y="1"/>
                  <a:pt x="1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rot="10800000">
            <a:off x="5037639" y="3162257"/>
            <a:ext cx="174929" cy="148146"/>
          </a:xfrm>
          <a:custGeom>
            <a:rect b="b" l="l" r="r" t="t"/>
            <a:pathLst>
              <a:path extrusionOk="0" h="2371" w="2766">
                <a:moveTo>
                  <a:pt x="1182" y="1"/>
                </a:moveTo>
                <a:cubicBezTo>
                  <a:pt x="577" y="1"/>
                  <a:pt x="0" y="471"/>
                  <a:pt x="0" y="1189"/>
                </a:cubicBezTo>
                <a:cubicBezTo>
                  <a:pt x="0" y="1837"/>
                  <a:pt x="533" y="2370"/>
                  <a:pt x="1181" y="2370"/>
                </a:cubicBezTo>
                <a:cubicBezTo>
                  <a:pt x="2232" y="2370"/>
                  <a:pt x="2765" y="1089"/>
                  <a:pt x="2016" y="354"/>
                </a:cubicBezTo>
                <a:cubicBezTo>
                  <a:pt x="1773" y="110"/>
                  <a:pt x="1474" y="1"/>
                  <a:pt x="1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rot="10800000">
            <a:off x="6320083" y="3676137"/>
            <a:ext cx="736967" cy="653125"/>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txBox="1"/>
          <p:nvPr>
            <p:ph idx="1" type="subTitle"/>
          </p:nvPr>
        </p:nvSpPr>
        <p:spPr>
          <a:xfrm>
            <a:off x="713225" y="2683250"/>
            <a:ext cx="2740500" cy="129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355" name="Google Shape;355;p17"/>
          <p:cNvSpPr txBox="1"/>
          <p:nvPr>
            <p:ph type="title"/>
          </p:nvPr>
        </p:nvSpPr>
        <p:spPr>
          <a:xfrm>
            <a:off x="713225" y="992600"/>
            <a:ext cx="2388300" cy="1054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2">
  <p:cSld name="CUSTOM_5_1">
    <p:spTree>
      <p:nvGrpSpPr>
        <p:cNvPr id="356" name="Shape 356"/>
        <p:cNvGrpSpPr/>
        <p:nvPr/>
      </p:nvGrpSpPr>
      <p:grpSpPr>
        <a:xfrm>
          <a:off x="0" y="0"/>
          <a:ext cx="0" cy="0"/>
          <a:chOff x="0" y="0"/>
          <a:chExt cx="0" cy="0"/>
        </a:xfrm>
      </p:grpSpPr>
      <p:sp>
        <p:nvSpPr>
          <p:cNvPr id="357" name="Google Shape;357;p18"/>
          <p:cNvSpPr txBox="1"/>
          <p:nvPr>
            <p:ph idx="1" type="subTitle"/>
          </p:nvPr>
        </p:nvSpPr>
        <p:spPr>
          <a:xfrm flipH="1">
            <a:off x="5397825" y="2683238"/>
            <a:ext cx="3010500" cy="1295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Char char="●"/>
              <a:defRPr sz="1600"/>
            </a:lvl1pPr>
            <a:lvl2pPr lvl="1" rtl="0" algn="r">
              <a:spcBef>
                <a:spcPts val="1600"/>
              </a:spcBef>
              <a:spcAft>
                <a:spcPts val="0"/>
              </a:spcAft>
              <a:buSzPts val="1600"/>
              <a:buChar char="○"/>
              <a:defRPr sz="1600"/>
            </a:lvl2pPr>
            <a:lvl3pPr lvl="2" rtl="0" algn="r">
              <a:spcBef>
                <a:spcPts val="1600"/>
              </a:spcBef>
              <a:spcAft>
                <a:spcPts val="0"/>
              </a:spcAft>
              <a:buSzPts val="1600"/>
              <a:buChar char="■"/>
              <a:defRPr sz="1600"/>
            </a:lvl3pPr>
            <a:lvl4pPr lvl="3" rtl="0" algn="r">
              <a:spcBef>
                <a:spcPts val="1600"/>
              </a:spcBef>
              <a:spcAft>
                <a:spcPts val="0"/>
              </a:spcAft>
              <a:buSzPts val="1600"/>
              <a:buChar char="●"/>
              <a:defRPr sz="1600"/>
            </a:lvl4pPr>
            <a:lvl5pPr lvl="4" rtl="0" algn="r">
              <a:spcBef>
                <a:spcPts val="1600"/>
              </a:spcBef>
              <a:spcAft>
                <a:spcPts val="0"/>
              </a:spcAft>
              <a:buSzPts val="1600"/>
              <a:buChar char="○"/>
              <a:defRPr sz="1600"/>
            </a:lvl5pPr>
            <a:lvl6pPr lvl="5" rtl="0" algn="r">
              <a:spcBef>
                <a:spcPts val="1600"/>
              </a:spcBef>
              <a:spcAft>
                <a:spcPts val="0"/>
              </a:spcAft>
              <a:buSzPts val="1600"/>
              <a:buChar char="■"/>
              <a:defRPr sz="1600"/>
            </a:lvl6pPr>
            <a:lvl7pPr lvl="6" rtl="0" algn="r">
              <a:spcBef>
                <a:spcPts val="1600"/>
              </a:spcBef>
              <a:spcAft>
                <a:spcPts val="0"/>
              </a:spcAft>
              <a:buSzPts val="1600"/>
              <a:buChar char="●"/>
              <a:defRPr sz="1600"/>
            </a:lvl7pPr>
            <a:lvl8pPr lvl="7" rtl="0" algn="r">
              <a:spcBef>
                <a:spcPts val="1600"/>
              </a:spcBef>
              <a:spcAft>
                <a:spcPts val="0"/>
              </a:spcAft>
              <a:buSzPts val="1600"/>
              <a:buChar char="○"/>
              <a:defRPr sz="1600"/>
            </a:lvl8pPr>
            <a:lvl9pPr lvl="8" rtl="0" algn="r">
              <a:spcBef>
                <a:spcPts val="1600"/>
              </a:spcBef>
              <a:spcAft>
                <a:spcPts val="1600"/>
              </a:spcAft>
              <a:buSzPts val="1600"/>
              <a:buChar char="■"/>
              <a:defRPr sz="1600"/>
            </a:lvl9pPr>
          </a:lstStyle>
          <a:p/>
        </p:txBody>
      </p:sp>
      <p:sp>
        <p:nvSpPr>
          <p:cNvPr id="358" name="Google Shape;358;p18"/>
          <p:cNvSpPr txBox="1"/>
          <p:nvPr>
            <p:ph type="title"/>
          </p:nvPr>
        </p:nvSpPr>
        <p:spPr>
          <a:xfrm flipH="1">
            <a:off x="6180825" y="992600"/>
            <a:ext cx="2227500" cy="105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None/>
              <a:defRPr/>
            </a:lvl2pPr>
            <a:lvl3pPr lvl="2" rtl="0" algn="r">
              <a:spcBef>
                <a:spcPts val="0"/>
              </a:spcBef>
              <a:spcAft>
                <a:spcPts val="0"/>
              </a:spcAft>
              <a:buSzPts val="3600"/>
              <a:buNone/>
              <a:defRPr/>
            </a:lvl3pPr>
            <a:lvl4pPr lvl="3" rtl="0" algn="r">
              <a:spcBef>
                <a:spcPts val="0"/>
              </a:spcBef>
              <a:spcAft>
                <a:spcPts val="0"/>
              </a:spcAft>
              <a:buSzPts val="3600"/>
              <a:buNone/>
              <a:defRPr/>
            </a:lvl4pPr>
            <a:lvl5pPr lvl="4" rtl="0" algn="r">
              <a:spcBef>
                <a:spcPts val="0"/>
              </a:spcBef>
              <a:spcAft>
                <a:spcPts val="0"/>
              </a:spcAft>
              <a:buSzPts val="3600"/>
              <a:buNone/>
              <a:defRPr/>
            </a:lvl5pPr>
            <a:lvl6pPr lvl="5" rtl="0" algn="r">
              <a:spcBef>
                <a:spcPts val="0"/>
              </a:spcBef>
              <a:spcAft>
                <a:spcPts val="0"/>
              </a:spcAft>
              <a:buSzPts val="3600"/>
              <a:buNone/>
              <a:defRPr/>
            </a:lvl6pPr>
            <a:lvl7pPr lvl="6" rtl="0" algn="r">
              <a:spcBef>
                <a:spcPts val="0"/>
              </a:spcBef>
              <a:spcAft>
                <a:spcPts val="0"/>
              </a:spcAft>
              <a:buSzPts val="3600"/>
              <a:buNone/>
              <a:defRPr/>
            </a:lvl7pPr>
            <a:lvl8pPr lvl="7" rtl="0" algn="r">
              <a:spcBef>
                <a:spcPts val="0"/>
              </a:spcBef>
              <a:spcAft>
                <a:spcPts val="0"/>
              </a:spcAft>
              <a:buSzPts val="3600"/>
              <a:buNone/>
              <a:defRPr/>
            </a:lvl8pPr>
            <a:lvl9pPr lvl="8" rtl="0" algn="r">
              <a:spcBef>
                <a:spcPts val="0"/>
              </a:spcBef>
              <a:spcAft>
                <a:spcPts val="0"/>
              </a:spcAft>
              <a:buSzPts val="3600"/>
              <a:buNone/>
              <a:defRPr/>
            </a:lvl9pPr>
          </a:lstStyle>
          <a:p/>
        </p:txBody>
      </p:sp>
      <p:sp>
        <p:nvSpPr>
          <p:cNvPr id="359" name="Google Shape;359;p18"/>
          <p:cNvSpPr/>
          <p:nvPr/>
        </p:nvSpPr>
        <p:spPr>
          <a:xfrm rot="10800000">
            <a:off x="3276174" y="4360518"/>
            <a:ext cx="167177" cy="120774"/>
          </a:xfrm>
          <a:custGeom>
            <a:rect b="b" l="l" r="r" t="t"/>
            <a:pathLst>
              <a:path extrusionOk="0" h="3217" w="4453">
                <a:moveTo>
                  <a:pt x="2247" y="0"/>
                </a:moveTo>
                <a:cubicBezTo>
                  <a:pt x="490" y="0"/>
                  <a:pt x="1" y="2405"/>
                  <a:pt x="1628" y="3082"/>
                </a:cubicBezTo>
                <a:cubicBezTo>
                  <a:pt x="1848" y="3175"/>
                  <a:pt x="2064" y="3216"/>
                  <a:pt x="2269" y="3216"/>
                </a:cubicBezTo>
                <a:cubicBezTo>
                  <a:pt x="3569" y="3216"/>
                  <a:pt x="4453" y="1545"/>
                  <a:pt x="3371" y="476"/>
                </a:cubicBezTo>
                <a:cubicBezTo>
                  <a:pt x="3083"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rot="10800000">
            <a:off x="3162007" y="4475138"/>
            <a:ext cx="166726" cy="120774"/>
          </a:xfrm>
          <a:custGeom>
            <a:rect b="b" l="l" r="r" t="t"/>
            <a:pathLst>
              <a:path extrusionOk="0" h="3217" w="4441">
                <a:moveTo>
                  <a:pt x="2233" y="0"/>
                </a:moveTo>
                <a:cubicBezTo>
                  <a:pt x="491" y="0"/>
                  <a:pt x="1" y="2420"/>
                  <a:pt x="1628" y="3082"/>
                </a:cubicBezTo>
                <a:cubicBezTo>
                  <a:pt x="1848" y="3174"/>
                  <a:pt x="2064" y="3216"/>
                  <a:pt x="2269" y="3216"/>
                </a:cubicBezTo>
                <a:cubicBezTo>
                  <a:pt x="3566" y="3216"/>
                  <a:pt x="4441" y="1545"/>
                  <a:pt x="3371" y="475"/>
                </a:cubicBezTo>
                <a:cubicBezTo>
                  <a:pt x="3069" y="173"/>
                  <a:pt x="2665" y="0"/>
                  <a:pt x="2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rot="10800000">
            <a:off x="3046451" y="4589946"/>
            <a:ext cx="166801" cy="120587"/>
          </a:xfrm>
          <a:custGeom>
            <a:rect b="b" l="l" r="r" t="t"/>
            <a:pathLst>
              <a:path extrusionOk="0" h="3212" w="4443">
                <a:moveTo>
                  <a:pt x="2186" y="1"/>
                </a:moveTo>
                <a:cubicBezTo>
                  <a:pt x="882" y="1"/>
                  <a:pt x="0" y="1678"/>
                  <a:pt x="1073" y="2751"/>
                </a:cubicBezTo>
                <a:cubicBezTo>
                  <a:pt x="1375" y="3053"/>
                  <a:pt x="1778" y="3212"/>
                  <a:pt x="2210" y="3212"/>
                </a:cubicBezTo>
                <a:cubicBezTo>
                  <a:pt x="3968" y="3212"/>
                  <a:pt x="4443" y="806"/>
                  <a:pt x="2815" y="129"/>
                </a:cubicBezTo>
                <a:cubicBezTo>
                  <a:pt x="2599" y="41"/>
                  <a:pt x="2387" y="1"/>
                  <a:pt x="21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rot="10800000">
            <a:off x="4172692" y="4366636"/>
            <a:ext cx="94119" cy="69792"/>
          </a:xfrm>
          <a:custGeom>
            <a:rect b="b" l="l" r="r" t="t"/>
            <a:pathLst>
              <a:path extrusionOk="0" h="1859" w="2507">
                <a:moveTo>
                  <a:pt x="1253" y="1"/>
                </a:moveTo>
                <a:cubicBezTo>
                  <a:pt x="418" y="1"/>
                  <a:pt x="0" y="1009"/>
                  <a:pt x="591" y="1599"/>
                </a:cubicBezTo>
                <a:cubicBezTo>
                  <a:pt x="778" y="1772"/>
                  <a:pt x="1016" y="1859"/>
                  <a:pt x="1253" y="1859"/>
                </a:cubicBezTo>
                <a:cubicBezTo>
                  <a:pt x="1491" y="1859"/>
                  <a:pt x="1729" y="1772"/>
                  <a:pt x="1916" y="1599"/>
                </a:cubicBezTo>
                <a:cubicBezTo>
                  <a:pt x="2506" y="1009"/>
                  <a:pt x="2089" y="1"/>
                  <a:pt x="12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rot="10800000">
            <a:off x="4046173" y="4492745"/>
            <a:ext cx="94119" cy="70204"/>
          </a:xfrm>
          <a:custGeom>
            <a:rect b="b" l="l" r="r" t="t"/>
            <a:pathLst>
              <a:path extrusionOk="0" h="1870" w="2507">
                <a:moveTo>
                  <a:pt x="1253" y="1"/>
                </a:moveTo>
                <a:cubicBezTo>
                  <a:pt x="418" y="1"/>
                  <a:pt x="0" y="1009"/>
                  <a:pt x="591" y="1599"/>
                </a:cubicBezTo>
                <a:cubicBezTo>
                  <a:pt x="778" y="1779"/>
                  <a:pt x="1019" y="1869"/>
                  <a:pt x="1259" y="1869"/>
                </a:cubicBezTo>
                <a:cubicBezTo>
                  <a:pt x="1498" y="1869"/>
                  <a:pt x="1736" y="1779"/>
                  <a:pt x="1916" y="1599"/>
                </a:cubicBezTo>
                <a:cubicBezTo>
                  <a:pt x="2506" y="1009"/>
                  <a:pt x="2089" y="1"/>
                  <a:pt x="12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rot="10800000">
            <a:off x="3928289" y="4618891"/>
            <a:ext cx="80604" cy="70054"/>
          </a:xfrm>
          <a:custGeom>
            <a:rect b="b" l="l" r="r" t="t"/>
            <a:pathLst>
              <a:path extrusionOk="0" h="1866" w="2147">
                <a:moveTo>
                  <a:pt x="1124" y="1"/>
                </a:moveTo>
                <a:cubicBezTo>
                  <a:pt x="461" y="1"/>
                  <a:pt x="0" y="678"/>
                  <a:pt x="259" y="1283"/>
                </a:cubicBezTo>
                <a:cubicBezTo>
                  <a:pt x="417" y="1659"/>
                  <a:pt x="772" y="1866"/>
                  <a:pt x="1133" y="1866"/>
                </a:cubicBezTo>
                <a:cubicBezTo>
                  <a:pt x="1365" y="1866"/>
                  <a:pt x="1600" y="1780"/>
                  <a:pt x="1786" y="1600"/>
                </a:cubicBezTo>
                <a:cubicBezTo>
                  <a:pt x="2146" y="1225"/>
                  <a:pt x="2146" y="635"/>
                  <a:pt x="1786" y="275"/>
                </a:cubicBezTo>
                <a:cubicBezTo>
                  <a:pt x="1613" y="102"/>
                  <a:pt x="1368" y="1"/>
                  <a:pt x="11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10800000">
            <a:off x="3793136" y="4745675"/>
            <a:ext cx="94119" cy="70317"/>
          </a:xfrm>
          <a:custGeom>
            <a:rect b="b" l="l" r="r" t="t"/>
            <a:pathLst>
              <a:path extrusionOk="0" h="1873" w="2507">
                <a:moveTo>
                  <a:pt x="1254" y="0"/>
                </a:moveTo>
                <a:cubicBezTo>
                  <a:pt x="418" y="0"/>
                  <a:pt x="1" y="1023"/>
                  <a:pt x="591" y="1613"/>
                </a:cubicBezTo>
                <a:cubicBezTo>
                  <a:pt x="778" y="1786"/>
                  <a:pt x="1016" y="1873"/>
                  <a:pt x="1254" y="1873"/>
                </a:cubicBezTo>
                <a:cubicBezTo>
                  <a:pt x="1491" y="1873"/>
                  <a:pt x="1729" y="1786"/>
                  <a:pt x="1916" y="1613"/>
                </a:cubicBezTo>
                <a:cubicBezTo>
                  <a:pt x="2507" y="1023"/>
                  <a:pt x="2089" y="0"/>
                  <a:pt x="12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rot="10800000">
            <a:off x="3916427" y="4014784"/>
            <a:ext cx="317947" cy="297674"/>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rot="10800000">
            <a:off x="4228405" y="3799433"/>
            <a:ext cx="211439" cy="211439"/>
          </a:xfrm>
          <a:custGeom>
            <a:rect b="b" l="l" r="r" t="t"/>
            <a:pathLst>
              <a:path extrusionOk="0" h="5632" w="5632">
                <a:moveTo>
                  <a:pt x="2824" y="0"/>
                </a:moveTo>
                <a:cubicBezTo>
                  <a:pt x="1268" y="0"/>
                  <a:pt x="1" y="1253"/>
                  <a:pt x="1" y="2823"/>
                </a:cubicBezTo>
                <a:cubicBezTo>
                  <a:pt x="1" y="4378"/>
                  <a:pt x="1268" y="5631"/>
                  <a:pt x="2824" y="5631"/>
                </a:cubicBezTo>
                <a:cubicBezTo>
                  <a:pt x="4379" y="5631"/>
                  <a:pt x="5632" y="4378"/>
                  <a:pt x="5632" y="2823"/>
                </a:cubicBezTo>
                <a:cubicBezTo>
                  <a:pt x="5632" y="1253"/>
                  <a:pt x="4379" y="0"/>
                  <a:pt x="28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rot="10800000">
            <a:off x="582245" y="1929872"/>
            <a:ext cx="585513" cy="574175"/>
          </a:xfrm>
          <a:custGeom>
            <a:rect b="b" l="l" r="r" t="t"/>
            <a:pathLst>
              <a:path extrusionOk="0" h="15294" w="15596">
                <a:moveTo>
                  <a:pt x="15067" y="1"/>
                </a:moveTo>
                <a:cubicBezTo>
                  <a:pt x="14981" y="1"/>
                  <a:pt x="14892" y="34"/>
                  <a:pt x="14811" y="115"/>
                </a:cubicBezTo>
                <a:lnTo>
                  <a:pt x="265" y="14661"/>
                </a:lnTo>
                <a:cubicBezTo>
                  <a:pt x="0" y="14926"/>
                  <a:pt x="244" y="15293"/>
                  <a:pt x="528" y="15293"/>
                </a:cubicBezTo>
                <a:cubicBezTo>
                  <a:pt x="614" y="15293"/>
                  <a:pt x="704" y="15260"/>
                  <a:pt x="784" y="15179"/>
                </a:cubicBezTo>
                <a:lnTo>
                  <a:pt x="15330" y="633"/>
                </a:lnTo>
                <a:cubicBezTo>
                  <a:pt x="15595" y="368"/>
                  <a:pt x="15351" y="1"/>
                  <a:pt x="15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rot="10800000">
            <a:off x="582253" y="1371481"/>
            <a:ext cx="1989346" cy="1930743"/>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rot="10800000">
            <a:off x="1423624" y="507805"/>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rot="10800000">
            <a:off x="3055822" y="459550"/>
            <a:ext cx="794154" cy="703800"/>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3726674" y="1771805"/>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rot="10800000">
            <a:off x="1560233" y="1316011"/>
            <a:ext cx="3090471" cy="2781034"/>
          </a:xfrm>
          <a:custGeom>
            <a:rect b="b" l="l" r="r" t="t"/>
            <a:pathLst>
              <a:path extrusionOk="0" h="44509" w="48867">
                <a:moveTo>
                  <a:pt x="40931" y="0"/>
                </a:moveTo>
                <a:cubicBezTo>
                  <a:pt x="40538" y="0"/>
                  <a:pt x="40146" y="148"/>
                  <a:pt x="39851" y="443"/>
                </a:cubicBezTo>
                <a:lnTo>
                  <a:pt x="29625" y="10668"/>
                </a:lnTo>
                <a:cubicBezTo>
                  <a:pt x="29481" y="10813"/>
                  <a:pt x="29294" y="10885"/>
                  <a:pt x="29107" y="10885"/>
                </a:cubicBezTo>
                <a:cubicBezTo>
                  <a:pt x="28919" y="10885"/>
                  <a:pt x="28732" y="10813"/>
                  <a:pt x="28588" y="10668"/>
                </a:cubicBezTo>
                <a:cubicBezTo>
                  <a:pt x="28300" y="10380"/>
                  <a:pt x="28300" y="9905"/>
                  <a:pt x="28588" y="9617"/>
                </a:cubicBezTo>
                <a:lnTo>
                  <a:pt x="29856" y="8350"/>
                </a:lnTo>
                <a:cubicBezTo>
                  <a:pt x="30331" y="7874"/>
                  <a:pt x="30360" y="7111"/>
                  <a:pt x="29913" y="6607"/>
                </a:cubicBezTo>
                <a:cubicBezTo>
                  <a:pt x="29679" y="6351"/>
                  <a:pt x="29357" y="6225"/>
                  <a:pt x="29033" y="6225"/>
                </a:cubicBezTo>
                <a:cubicBezTo>
                  <a:pt x="28719" y="6225"/>
                  <a:pt x="28405" y="6344"/>
                  <a:pt x="28170" y="6578"/>
                </a:cubicBezTo>
                <a:lnTo>
                  <a:pt x="504" y="34245"/>
                </a:lnTo>
                <a:cubicBezTo>
                  <a:pt x="29" y="34720"/>
                  <a:pt x="0" y="35469"/>
                  <a:pt x="447" y="35973"/>
                </a:cubicBezTo>
                <a:cubicBezTo>
                  <a:pt x="691" y="36240"/>
                  <a:pt x="1019" y="36373"/>
                  <a:pt x="1347" y="36373"/>
                </a:cubicBezTo>
                <a:cubicBezTo>
                  <a:pt x="1657" y="36373"/>
                  <a:pt x="1966" y="36254"/>
                  <a:pt x="2204" y="36016"/>
                </a:cubicBezTo>
                <a:lnTo>
                  <a:pt x="12847" y="25373"/>
                </a:lnTo>
                <a:cubicBezTo>
                  <a:pt x="13008" y="25208"/>
                  <a:pt x="13190" y="25139"/>
                  <a:pt x="13363" y="25139"/>
                </a:cubicBezTo>
                <a:cubicBezTo>
                  <a:pt x="13933" y="25139"/>
                  <a:pt x="14424" y="25880"/>
                  <a:pt x="13884" y="26410"/>
                </a:cubicBezTo>
                <a:lnTo>
                  <a:pt x="13308" y="26986"/>
                </a:lnTo>
                <a:cubicBezTo>
                  <a:pt x="12717" y="27591"/>
                  <a:pt x="12717" y="28556"/>
                  <a:pt x="13308" y="29146"/>
                </a:cubicBezTo>
                <a:cubicBezTo>
                  <a:pt x="13610" y="29442"/>
                  <a:pt x="14002" y="29589"/>
                  <a:pt x="14393" y="29589"/>
                </a:cubicBezTo>
                <a:cubicBezTo>
                  <a:pt x="14784" y="29589"/>
                  <a:pt x="15173" y="29442"/>
                  <a:pt x="15468" y="29146"/>
                </a:cubicBezTo>
                <a:lnTo>
                  <a:pt x="20120" y="24494"/>
                </a:lnTo>
                <a:cubicBezTo>
                  <a:pt x="20295" y="24332"/>
                  <a:pt x="20487" y="24263"/>
                  <a:pt x="20672" y="24263"/>
                </a:cubicBezTo>
                <a:cubicBezTo>
                  <a:pt x="21305" y="24263"/>
                  <a:pt x="21844" y="25073"/>
                  <a:pt x="21286" y="25675"/>
                </a:cubicBezTo>
                <a:lnTo>
                  <a:pt x="11234" y="35728"/>
                </a:lnTo>
                <a:cubicBezTo>
                  <a:pt x="10413" y="36535"/>
                  <a:pt x="10355" y="37845"/>
                  <a:pt x="11118" y="38709"/>
                </a:cubicBezTo>
                <a:cubicBezTo>
                  <a:pt x="11541" y="39169"/>
                  <a:pt x="12116" y="39399"/>
                  <a:pt x="12692" y="39399"/>
                </a:cubicBezTo>
                <a:cubicBezTo>
                  <a:pt x="13236" y="39399"/>
                  <a:pt x="13781" y="39194"/>
                  <a:pt x="14201" y="38781"/>
                </a:cubicBezTo>
                <a:lnTo>
                  <a:pt x="28891" y="24091"/>
                </a:lnTo>
                <a:cubicBezTo>
                  <a:pt x="29061" y="23921"/>
                  <a:pt x="29251" y="23850"/>
                  <a:pt x="29433" y="23850"/>
                </a:cubicBezTo>
                <a:cubicBezTo>
                  <a:pt x="30040" y="23850"/>
                  <a:pt x="30564" y="24636"/>
                  <a:pt x="30000" y="25200"/>
                </a:cubicBezTo>
                <a:lnTo>
                  <a:pt x="27695" y="27519"/>
                </a:lnTo>
                <a:cubicBezTo>
                  <a:pt x="26673" y="28556"/>
                  <a:pt x="26673" y="30226"/>
                  <a:pt x="27695" y="31249"/>
                </a:cubicBezTo>
                <a:cubicBezTo>
                  <a:pt x="28216" y="31769"/>
                  <a:pt x="28895" y="32029"/>
                  <a:pt x="29575" y="32029"/>
                </a:cubicBezTo>
                <a:cubicBezTo>
                  <a:pt x="30249" y="32029"/>
                  <a:pt x="30923" y="31773"/>
                  <a:pt x="31440" y="31263"/>
                </a:cubicBezTo>
                <a:lnTo>
                  <a:pt x="34536" y="28181"/>
                </a:lnTo>
                <a:cubicBezTo>
                  <a:pt x="34633" y="28088"/>
                  <a:pt x="34739" y="28049"/>
                  <a:pt x="34841" y="28049"/>
                </a:cubicBezTo>
                <a:cubicBezTo>
                  <a:pt x="35181" y="28049"/>
                  <a:pt x="35469" y="28483"/>
                  <a:pt x="35170" y="28815"/>
                </a:cubicBezTo>
                <a:lnTo>
                  <a:pt x="22035" y="41935"/>
                </a:lnTo>
                <a:cubicBezTo>
                  <a:pt x="21474" y="42540"/>
                  <a:pt x="21488" y="43476"/>
                  <a:pt x="22064" y="44067"/>
                </a:cubicBezTo>
                <a:cubicBezTo>
                  <a:pt x="22365" y="44360"/>
                  <a:pt x="22755" y="44508"/>
                  <a:pt x="23146" y="44508"/>
                </a:cubicBezTo>
                <a:cubicBezTo>
                  <a:pt x="23522" y="44508"/>
                  <a:pt x="23899" y="44371"/>
                  <a:pt x="24196" y="44096"/>
                </a:cubicBezTo>
                <a:lnTo>
                  <a:pt x="46346" y="21945"/>
                </a:lnTo>
                <a:cubicBezTo>
                  <a:pt x="46879" y="21340"/>
                  <a:pt x="46864" y="20419"/>
                  <a:pt x="46288" y="19843"/>
                </a:cubicBezTo>
                <a:cubicBezTo>
                  <a:pt x="45989" y="19551"/>
                  <a:pt x="45596" y="19403"/>
                  <a:pt x="45203" y="19403"/>
                </a:cubicBezTo>
                <a:cubicBezTo>
                  <a:pt x="44840" y="19403"/>
                  <a:pt x="44476" y="19529"/>
                  <a:pt x="44186" y="19785"/>
                </a:cubicBezTo>
                <a:lnTo>
                  <a:pt x="43005" y="20966"/>
                </a:lnTo>
                <a:cubicBezTo>
                  <a:pt x="42906" y="21071"/>
                  <a:pt x="42795" y="21115"/>
                  <a:pt x="42687" y="21115"/>
                </a:cubicBezTo>
                <a:cubicBezTo>
                  <a:pt x="42337" y="21115"/>
                  <a:pt x="42029" y="20652"/>
                  <a:pt x="42371" y="20332"/>
                </a:cubicBezTo>
                <a:lnTo>
                  <a:pt x="47786" y="14917"/>
                </a:lnTo>
                <a:cubicBezTo>
                  <a:pt x="48837" y="13866"/>
                  <a:pt x="48866" y="12109"/>
                  <a:pt x="47800" y="11086"/>
                </a:cubicBezTo>
                <a:cubicBezTo>
                  <a:pt x="47287" y="10587"/>
                  <a:pt x="46623" y="10339"/>
                  <a:pt x="45959" y="10339"/>
                </a:cubicBezTo>
                <a:cubicBezTo>
                  <a:pt x="45280" y="10339"/>
                  <a:pt x="44601" y="10598"/>
                  <a:pt x="44085" y="11115"/>
                </a:cubicBezTo>
                <a:lnTo>
                  <a:pt x="36380" y="18820"/>
                </a:lnTo>
                <a:cubicBezTo>
                  <a:pt x="36205" y="19012"/>
                  <a:pt x="36006" y="19091"/>
                  <a:pt x="35814" y="19091"/>
                </a:cubicBezTo>
                <a:cubicBezTo>
                  <a:pt x="35196" y="19091"/>
                  <a:pt x="34656" y="18271"/>
                  <a:pt x="35271" y="17711"/>
                </a:cubicBezTo>
                <a:lnTo>
                  <a:pt x="35602" y="17380"/>
                </a:lnTo>
                <a:cubicBezTo>
                  <a:pt x="36423" y="16573"/>
                  <a:pt x="36480" y="15263"/>
                  <a:pt x="35717" y="14399"/>
                </a:cubicBezTo>
                <a:cubicBezTo>
                  <a:pt x="35293" y="13938"/>
                  <a:pt x="34712" y="13703"/>
                  <a:pt x="34132" y="13703"/>
                </a:cubicBezTo>
                <a:cubicBezTo>
                  <a:pt x="33588" y="13703"/>
                  <a:pt x="33046" y="13909"/>
                  <a:pt x="32635" y="14327"/>
                </a:cubicBezTo>
                <a:lnTo>
                  <a:pt x="28718" y="18244"/>
                </a:lnTo>
                <a:cubicBezTo>
                  <a:pt x="28538" y="18408"/>
                  <a:pt x="28341" y="18477"/>
                  <a:pt x="28154" y="18477"/>
                </a:cubicBezTo>
                <a:cubicBezTo>
                  <a:pt x="27516" y="18477"/>
                  <a:pt x="26980" y="17678"/>
                  <a:pt x="27537" y="17077"/>
                </a:cubicBezTo>
                <a:lnTo>
                  <a:pt x="42011" y="2603"/>
                </a:lnTo>
                <a:cubicBezTo>
                  <a:pt x="42601" y="2013"/>
                  <a:pt x="42601" y="1048"/>
                  <a:pt x="42011" y="443"/>
                </a:cubicBezTo>
                <a:cubicBezTo>
                  <a:pt x="41716" y="148"/>
                  <a:pt x="41323" y="0"/>
                  <a:pt x="409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rot="10800000">
            <a:off x="1167764" y="3951205"/>
            <a:ext cx="454587" cy="445750"/>
          </a:xfrm>
          <a:custGeom>
            <a:rect b="b" l="l" r="r" t="t"/>
            <a:pathLst>
              <a:path extrusionOk="0" h="7134" w="7188">
                <a:moveTo>
                  <a:pt x="6899" y="1"/>
                </a:moveTo>
                <a:cubicBezTo>
                  <a:pt x="6831" y="1"/>
                  <a:pt x="6763" y="29"/>
                  <a:pt x="6712" y="87"/>
                </a:cubicBezTo>
                <a:lnTo>
                  <a:pt x="102" y="6683"/>
                </a:lnTo>
                <a:cubicBezTo>
                  <a:pt x="1" y="6784"/>
                  <a:pt x="1" y="6957"/>
                  <a:pt x="102" y="7058"/>
                </a:cubicBezTo>
                <a:cubicBezTo>
                  <a:pt x="159" y="7108"/>
                  <a:pt x="231" y="7133"/>
                  <a:pt x="302" y="7133"/>
                </a:cubicBezTo>
                <a:cubicBezTo>
                  <a:pt x="372" y="7133"/>
                  <a:pt x="440" y="7108"/>
                  <a:pt x="491" y="7058"/>
                </a:cubicBezTo>
                <a:lnTo>
                  <a:pt x="7087" y="462"/>
                </a:lnTo>
                <a:cubicBezTo>
                  <a:pt x="7187" y="361"/>
                  <a:pt x="7187" y="188"/>
                  <a:pt x="7087" y="87"/>
                </a:cubicBezTo>
                <a:cubicBezTo>
                  <a:pt x="7036" y="29"/>
                  <a:pt x="6968" y="1"/>
                  <a:pt x="68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rot="10800000">
            <a:off x="3199320" y="1665203"/>
            <a:ext cx="207246" cy="148271"/>
          </a:xfrm>
          <a:custGeom>
            <a:rect b="b" l="l" r="r" t="t"/>
            <a:pathLst>
              <a:path extrusionOk="0" h="2373" w="3277">
                <a:moveTo>
                  <a:pt x="1657" y="1"/>
                </a:moveTo>
                <a:cubicBezTo>
                  <a:pt x="360" y="1"/>
                  <a:pt x="0" y="1787"/>
                  <a:pt x="1196" y="2277"/>
                </a:cubicBezTo>
                <a:cubicBezTo>
                  <a:pt x="1357" y="2343"/>
                  <a:pt x="1515" y="2372"/>
                  <a:pt x="1665" y="2372"/>
                </a:cubicBezTo>
                <a:cubicBezTo>
                  <a:pt x="2628" y="2372"/>
                  <a:pt x="3277" y="1144"/>
                  <a:pt x="2492" y="347"/>
                </a:cubicBezTo>
                <a:cubicBezTo>
                  <a:pt x="2261" y="131"/>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rot="10800000">
            <a:off x="3056586" y="1806223"/>
            <a:ext cx="207625" cy="147646"/>
          </a:xfrm>
          <a:custGeom>
            <a:rect b="b" l="l" r="r" t="t"/>
            <a:pathLst>
              <a:path extrusionOk="0" h="2363" w="3283">
                <a:moveTo>
                  <a:pt x="1700" y="0"/>
                </a:moveTo>
                <a:cubicBezTo>
                  <a:pt x="1684" y="0"/>
                  <a:pt x="1668" y="1"/>
                  <a:pt x="1652" y="1"/>
                </a:cubicBezTo>
                <a:cubicBezTo>
                  <a:pt x="1647" y="1"/>
                  <a:pt x="1642" y="1"/>
                  <a:pt x="1637" y="1"/>
                </a:cubicBezTo>
                <a:cubicBezTo>
                  <a:pt x="353" y="1"/>
                  <a:pt x="1" y="1775"/>
                  <a:pt x="1191" y="2262"/>
                </a:cubicBezTo>
                <a:cubicBezTo>
                  <a:pt x="1355" y="2332"/>
                  <a:pt x="1516" y="2363"/>
                  <a:pt x="1669" y="2363"/>
                </a:cubicBezTo>
                <a:cubicBezTo>
                  <a:pt x="2631" y="2363"/>
                  <a:pt x="3283" y="1130"/>
                  <a:pt x="2488" y="347"/>
                </a:cubicBezTo>
                <a:cubicBezTo>
                  <a:pt x="2269" y="128"/>
                  <a:pt x="1998" y="0"/>
                  <a:pt x="17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rot="10800000">
            <a:off x="2913788" y="1946556"/>
            <a:ext cx="206993" cy="148521"/>
          </a:xfrm>
          <a:custGeom>
            <a:rect b="b" l="l" r="r" t="t"/>
            <a:pathLst>
              <a:path extrusionOk="0" h="2377" w="3273">
                <a:moveTo>
                  <a:pt x="1601" y="1"/>
                </a:moveTo>
                <a:cubicBezTo>
                  <a:pt x="642" y="1"/>
                  <a:pt x="0" y="1236"/>
                  <a:pt x="796" y="2031"/>
                </a:cubicBezTo>
                <a:cubicBezTo>
                  <a:pt x="1012" y="2247"/>
                  <a:pt x="1314" y="2376"/>
                  <a:pt x="1631" y="2376"/>
                </a:cubicBezTo>
                <a:cubicBezTo>
                  <a:pt x="2927" y="2376"/>
                  <a:pt x="3273" y="591"/>
                  <a:pt x="2077" y="101"/>
                </a:cubicBezTo>
                <a:cubicBezTo>
                  <a:pt x="1913" y="32"/>
                  <a:pt x="1753" y="1"/>
                  <a:pt x="16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rot="10800000">
            <a:off x="4324568" y="1672577"/>
            <a:ext cx="109915" cy="86663"/>
          </a:xfrm>
          <a:custGeom>
            <a:rect b="b" l="l" r="r" t="t"/>
            <a:pathLst>
              <a:path extrusionOk="0" h="1387" w="1738">
                <a:moveTo>
                  <a:pt x="993" y="0"/>
                </a:moveTo>
                <a:cubicBezTo>
                  <a:pt x="455" y="0"/>
                  <a:pt x="0" y="694"/>
                  <a:pt x="498" y="1192"/>
                </a:cubicBezTo>
                <a:cubicBezTo>
                  <a:pt x="635" y="1322"/>
                  <a:pt x="808" y="1387"/>
                  <a:pt x="983" y="1387"/>
                </a:cubicBezTo>
                <a:cubicBezTo>
                  <a:pt x="1157" y="1387"/>
                  <a:pt x="1334" y="1322"/>
                  <a:pt x="1478" y="1192"/>
                </a:cubicBezTo>
                <a:cubicBezTo>
                  <a:pt x="1737" y="933"/>
                  <a:pt x="1737" y="487"/>
                  <a:pt x="1478" y="213"/>
                </a:cubicBezTo>
                <a:cubicBezTo>
                  <a:pt x="1325" y="63"/>
                  <a:pt x="1155" y="0"/>
                  <a:pt x="9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rot="10800000">
            <a:off x="4156094" y="1827343"/>
            <a:ext cx="117568" cy="85976"/>
          </a:xfrm>
          <a:custGeom>
            <a:rect b="b" l="l" r="r" t="t"/>
            <a:pathLst>
              <a:path extrusionOk="0" h="1376" w="1859">
                <a:moveTo>
                  <a:pt x="922" y="0"/>
                </a:moveTo>
                <a:cubicBezTo>
                  <a:pt x="317" y="0"/>
                  <a:pt x="1" y="735"/>
                  <a:pt x="447" y="1181"/>
                </a:cubicBezTo>
                <a:cubicBezTo>
                  <a:pt x="577" y="1311"/>
                  <a:pt x="749" y="1376"/>
                  <a:pt x="924" y="1376"/>
                </a:cubicBezTo>
                <a:cubicBezTo>
                  <a:pt x="1099" y="1376"/>
                  <a:pt x="1275" y="1311"/>
                  <a:pt x="1412" y="1181"/>
                </a:cubicBezTo>
                <a:cubicBezTo>
                  <a:pt x="1858" y="735"/>
                  <a:pt x="1542" y="0"/>
                  <a:pt x="9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rot="10800000">
            <a:off x="3999446" y="1982297"/>
            <a:ext cx="116619" cy="86726"/>
          </a:xfrm>
          <a:custGeom>
            <a:rect b="b" l="l" r="r" t="t"/>
            <a:pathLst>
              <a:path extrusionOk="0" h="1388" w="1844">
                <a:moveTo>
                  <a:pt x="922" y="1"/>
                </a:moveTo>
                <a:cubicBezTo>
                  <a:pt x="303" y="1"/>
                  <a:pt x="0" y="750"/>
                  <a:pt x="432" y="1182"/>
                </a:cubicBezTo>
                <a:cubicBezTo>
                  <a:pt x="569" y="1319"/>
                  <a:pt x="745" y="1387"/>
                  <a:pt x="922" y="1387"/>
                </a:cubicBezTo>
                <a:cubicBezTo>
                  <a:pt x="1098" y="1387"/>
                  <a:pt x="1275" y="1319"/>
                  <a:pt x="1412" y="1182"/>
                </a:cubicBezTo>
                <a:cubicBezTo>
                  <a:pt x="1844" y="750"/>
                  <a:pt x="1541"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rot="10800000">
            <a:off x="3856459" y="2138688"/>
            <a:ext cx="87464" cy="83976"/>
          </a:xfrm>
          <a:custGeom>
            <a:rect b="b" l="l" r="r" t="t"/>
            <a:pathLst>
              <a:path extrusionOk="0" h="1344" w="1383">
                <a:moveTo>
                  <a:pt x="686" y="1"/>
                </a:moveTo>
                <a:cubicBezTo>
                  <a:pt x="353" y="1"/>
                  <a:pt x="22" y="220"/>
                  <a:pt x="0" y="660"/>
                </a:cubicBezTo>
                <a:cubicBezTo>
                  <a:pt x="0" y="847"/>
                  <a:pt x="72" y="1020"/>
                  <a:pt x="202" y="1149"/>
                </a:cubicBezTo>
                <a:cubicBezTo>
                  <a:pt x="339" y="1279"/>
                  <a:pt x="511" y="1344"/>
                  <a:pt x="686" y="1344"/>
                </a:cubicBezTo>
                <a:cubicBezTo>
                  <a:pt x="861" y="1344"/>
                  <a:pt x="1037" y="1279"/>
                  <a:pt x="1181" y="1149"/>
                </a:cubicBezTo>
                <a:cubicBezTo>
                  <a:pt x="1296" y="1020"/>
                  <a:pt x="1368" y="847"/>
                  <a:pt x="1383" y="660"/>
                </a:cubicBezTo>
                <a:cubicBezTo>
                  <a:pt x="1354" y="220"/>
                  <a:pt x="1019" y="1"/>
                  <a:pt x="6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rot="10800000">
            <a:off x="1975675" y="3510717"/>
            <a:ext cx="95686" cy="85351"/>
          </a:xfrm>
          <a:custGeom>
            <a:rect b="b" l="l" r="r" t="t"/>
            <a:pathLst>
              <a:path extrusionOk="0" h="1366" w="1513">
                <a:moveTo>
                  <a:pt x="764" y="1"/>
                </a:moveTo>
                <a:cubicBezTo>
                  <a:pt x="577" y="1"/>
                  <a:pt x="404" y="73"/>
                  <a:pt x="274" y="202"/>
                </a:cubicBezTo>
                <a:cubicBezTo>
                  <a:pt x="1" y="461"/>
                  <a:pt x="1" y="908"/>
                  <a:pt x="274" y="1181"/>
                </a:cubicBezTo>
                <a:cubicBezTo>
                  <a:pt x="411" y="1304"/>
                  <a:pt x="588" y="1365"/>
                  <a:pt x="764" y="1365"/>
                </a:cubicBezTo>
                <a:cubicBezTo>
                  <a:pt x="940" y="1365"/>
                  <a:pt x="1117" y="1304"/>
                  <a:pt x="1254" y="1181"/>
                </a:cubicBezTo>
                <a:cubicBezTo>
                  <a:pt x="1513" y="908"/>
                  <a:pt x="1513" y="476"/>
                  <a:pt x="1254" y="202"/>
                </a:cubicBezTo>
                <a:cubicBezTo>
                  <a:pt x="1124" y="73"/>
                  <a:pt x="951" y="1"/>
                  <a:pt x="7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rot="10800000">
            <a:off x="1807138" y="3665734"/>
            <a:ext cx="117568" cy="86038"/>
          </a:xfrm>
          <a:custGeom>
            <a:rect b="b" l="l" r="r" t="t"/>
            <a:pathLst>
              <a:path extrusionOk="0" h="1377" w="1859">
                <a:moveTo>
                  <a:pt x="937" y="1"/>
                </a:moveTo>
                <a:cubicBezTo>
                  <a:pt x="317" y="1"/>
                  <a:pt x="0" y="750"/>
                  <a:pt x="447" y="1182"/>
                </a:cubicBezTo>
                <a:cubicBezTo>
                  <a:pt x="584" y="1312"/>
                  <a:pt x="760" y="1376"/>
                  <a:pt x="937" y="1376"/>
                </a:cubicBezTo>
                <a:cubicBezTo>
                  <a:pt x="1113" y="1376"/>
                  <a:pt x="1289" y="1312"/>
                  <a:pt x="1426" y="1182"/>
                </a:cubicBezTo>
                <a:cubicBezTo>
                  <a:pt x="1858" y="750"/>
                  <a:pt x="1541" y="1"/>
                  <a:pt x="9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rot="10800000">
            <a:off x="1648656" y="3820125"/>
            <a:ext cx="121236" cy="87288"/>
          </a:xfrm>
          <a:custGeom>
            <a:rect b="b" l="l" r="r" t="t"/>
            <a:pathLst>
              <a:path extrusionOk="0" h="1397" w="1917">
                <a:moveTo>
                  <a:pt x="966" y="0"/>
                </a:moveTo>
                <a:cubicBezTo>
                  <a:pt x="217" y="0"/>
                  <a:pt x="1" y="1037"/>
                  <a:pt x="706" y="1340"/>
                </a:cubicBezTo>
                <a:cubicBezTo>
                  <a:pt x="800" y="1379"/>
                  <a:pt x="892" y="1396"/>
                  <a:pt x="979" y="1396"/>
                </a:cubicBezTo>
                <a:cubicBezTo>
                  <a:pt x="1537" y="1396"/>
                  <a:pt x="1916" y="677"/>
                  <a:pt x="1455" y="216"/>
                </a:cubicBezTo>
                <a:cubicBezTo>
                  <a:pt x="1326" y="72"/>
                  <a:pt x="1153" y="0"/>
                  <a:pt x="9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rot="10800000">
            <a:off x="2123212" y="3221675"/>
            <a:ext cx="255057" cy="251992"/>
          </a:xfrm>
          <a:custGeom>
            <a:rect b="b" l="l" r="r" t="t"/>
            <a:pathLst>
              <a:path extrusionOk="0" h="4033" w="4033">
                <a:moveTo>
                  <a:pt x="2016" y="0"/>
                </a:moveTo>
                <a:cubicBezTo>
                  <a:pt x="893" y="0"/>
                  <a:pt x="0" y="893"/>
                  <a:pt x="0" y="2016"/>
                </a:cubicBezTo>
                <a:cubicBezTo>
                  <a:pt x="0" y="3125"/>
                  <a:pt x="893" y="4033"/>
                  <a:pt x="2016" y="4033"/>
                </a:cubicBezTo>
                <a:cubicBezTo>
                  <a:pt x="3125" y="4033"/>
                  <a:pt x="4033" y="3125"/>
                  <a:pt x="4033" y="2016"/>
                </a:cubicBezTo>
                <a:cubicBezTo>
                  <a:pt x="4033" y="893"/>
                  <a:pt x="3125" y="0"/>
                  <a:pt x="20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rot="10800000">
            <a:off x="3995771" y="1240388"/>
            <a:ext cx="395392" cy="365085"/>
          </a:xfrm>
          <a:custGeom>
            <a:rect b="b" l="l" r="r" t="t"/>
            <a:pathLst>
              <a:path extrusionOk="0" h="5843" w="6252">
                <a:moveTo>
                  <a:pt x="3966" y="1"/>
                </a:moveTo>
                <a:cubicBezTo>
                  <a:pt x="3446" y="1"/>
                  <a:pt x="2926" y="191"/>
                  <a:pt x="2521" y="575"/>
                </a:cubicBezTo>
                <a:lnTo>
                  <a:pt x="822" y="2289"/>
                </a:lnTo>
                <a:cubicBezTo>
                  <a:pt x="1" y="3095"/>
                  <a:pt x="1" y="4420"/>
                  <a:pt x="822" y="5227"/>
                </a:cubicBezTo>
                <a:cubicBezTo>
                  <a:pt x="1225" y="5637"/>
                  <a:pt x="1758" y="5843"/>
                  <a:pt x="2291" y="5843"/>
                </a:cubicBezTo>
                <a:cubicBezTo>
                  <a:pt x="2823" y="5843"/>
                  <a:pt x="3356" y="5637"/>
                  <a:pt x="3760" y="5227"/>
                </a:cubicBezTo>
                <a:lnTo>
                  <a:pt x="5473" y="3527"/>
                </a:lnTo>
                <a:cubicBezTo>
                  <a:pt x="6251" y="2706"/>
                  <a:pt x="6237" y="1410"/>
                  <a:pt x="5445" y="604"/>
                </a:cubicBezTo>
                <a:cubicBezTo>
                  <a:pt x="5036" y="202"/>
                  <a:pt x="4501" y="1"/>
                  <a:pt x="3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rot="10800000">
            <a:off x="1330033" y="2065047"/>
            <a:ext cx="723115" cy="704615"/>
          </a:xfrm>
          <a:custGeom>
            <a:rect b="b" l="l" r="r" t="t"/>
            <a:pathLst>
              <a:path extrusionOk="0" h="11277" w="11434">
                <a:moveTo>
                  <a:pt x="11038" y="1"/>
                </a:moveTo>
                <a:cubicBezTo>
                  <a:pt x="10973" y="1"/>
                  <a:pt x="10906" y="26"/>
                  <a:pt x="10845" y="86"/>
                </a:cubicBezTo>
                <a:lnTo>
                  <a:pt x="116" y="10816"/>
                </a:lnTo>
                <a:cubicBezTo>
                  <a:pt x="1" y="10931"/>
                  <a:pt x="1" y="11089"/>
                  <a:pt x="116" y="11205"/>
                </a:cubicBezTo>
                <a:cubicBezTo>
                  <a:pt x="159" y="11248"/>
                  <a:pt x="231" y="11277"/>
                  <a:pt x="303" y="11277"/>
                </a:cubicBezTo>
                <a:cubicBezTo>
                  <a:pt x="375" y="11277"/>
                  <a:pt x="447" y="11248"/>
                  <a:pt x="490" y="11205"/>
                </a:cubicBezTo>
                <a:lnTo>
                  <a:pt x="11234" y="461"/>
                </a:lnTo>
                <a:cubicBezTo>
                  <a:pt x="11433" y="273"/>
                  <a:pt x="11251" y="1"/>
                  <a:pt x="11038"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rot="10800000">
            <a:off x="1676923" y="4179141"/>
            <a:ext cx="201364" cy="198007"/>
          </a:xfrm>
          <a:custGeom>
            <a:rect b="b" l="l" r="r" t="t"/>
            <a:pathLst>
              <a:path extrusionOk="0" h="3169" w="3184">
                <a:moveTo>
                  <a:pt x="1585" y="1"/>
                </a:moveTo>
                <a:cubicBezTo>
                  <a:pt x="721" y="1"/>
                  <a:pt x="1" y="706"/>
                  <a:pt x="1" y="1585"/>
                </a:cubicBezTo>
                <a:cubicBezTo>
                  <a:pt x="1" y="2463"/>
                  <a:pt x="721" y="3169"/>
                  <a:pt x="1585" y="3169"/>
                </a:cubicBezTo>
                <a:cubicBezTo>
                  <a:pt x="2464" y="3169"/>
                  <a:pt x="3184" y="2463"/>
                  <a:pt x="3184" y="1585"/>
                </a:cubicBezTo>
                <a:cubicBezTo>
                  <a:pt x="3184" y="706"/>
                  <a:pt x="2464" y="1"/>
                  <a:pt x="15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rot="10800000">
            <a:off x="1531154" y="4393267"/>
            <a:ext cx="148557" cy="109844"/>
          </a:xfrm>
          <a:custGeom>
            <a:rect b="b" l="l" r="r" t="t"/>
            <a:pathLst>
              <a:path extrusionOk="0" h="1758" w="2349">
                <a:moveTo>
                  <a:pt x="1182" y="0"/>
                </a:moveTo>
                <a:cubicBezTo>
                  <a:pt x="389" y="0"/>
                  <a:pt x="1" y="951"/>
                  <a:pt x="562" y="1498"/>
                </a:cubicBezTo>
                <a:cubicBezTo>
                  <a:pt x="728" y="1671"/>
                  <a:pt x="951" y="1757"/>
                  <a:pt x="1176" y="1757"/>
                </a:cubicBezTo>
                <a:cubicBezTo>
                  <a:pt x="1401" y="1757"/>
                  <a:pt x="1628" y="1671"/>
                  <a:pt x="1801" y="1498"/>
                </a:cubicBezTo>
                <a:cubicBezTo>
                  <a:pt x="2348" y="951"/>
                  <a:pt x="1959" y="0"/>
                  <a:pt x="1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rot="10800000">
            <a:off x="1968969" y="2880654"/>
            <a:ext cx="207119" cy="148521"/>
          </a:xfrm>
          <a:custGeom>
            <a:rect b="b" l="l" r="r" t="t"/>
            <a:pathLst>
              <a:path extrusionOk="0" h="2377" w="3275">
                <a:moveTo>
                  <a:pt x="1657" y="1"/>
                </a:moveTo>
                <a:cubicBezTo>
                  <a:pt x="346" y="1"/>
                  <a:pt x="0" y="1787"/>
                  <a:pt x="1196" y="2276"/>
                </a:cubicBezTo>
                <a:cubicBezTo>
                  <a:pt x="1360" y="2345"/>
                  <a:pt x="1520" y="2377"/>
                  <a:pt x="1673" y="2377"/>
                </a:cubicBezTo>
                <a:cubicBezTo>
                  <a:pt x="2632" y="2377"/>
                  <a:pt x="3275" y="1142"/>
                  <a:pt x="2492" y="346"/>
                </a:cubicBezTo>
                <a:cubicBezTo>
                  <a:pt x="2262" y="116"/>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rot="10800000">
            <a:off x="1826677" y="3021362"/>
            <a:ext cx="207056" cy="148208"/>
          </a:xfrm>
          <a:custGeom>
            <a:rect b="b" l="l" r="r" t="t"/>
            <a:pathLst>
              <a:path extrusionOk="0" h="2372" w="3274">
                <a:moveTo>
                  <a:pt x="1637" y="1"/>
                </a:moveTo>
                <a:cubicBezTo>
                  <a:pt x="353" y="1"/>
                  <a:pt x="1" y="1775"/>
                  <a:pt x="1192" y="2277"/>
                </a:cubicBezTo>
                <a:cubicBezTo>
                  <a:pt x="1352" y="2342"/>
                  <a:pt x="1508" y="2372"/>
                  <a:pt x="1658" y="2372"/>
                </a:cubicBezTo>
                <a:cubicBezTo>
                  <a:pt x="2623" y="2372"/>
                  <a:pt x="3273" y="1132"/>
                  <a:pt x="2488" y="347"/>
                </a:cubicBezTo>
                <a:cubicBezTo>
                  <a:pt x="2257" y="116"/>
                  <a:pt x="1955" y="1"/>
                  <a:pt x="1652" y="1"/>
                </a:cubicBezTo>
                <a:cubicBezTo>
                  <a:pt x="1647" y="1"/>
                  <a:pt x="1642" y="1"/>
                  <a:pt x="1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rot="10800000">
            <a:off x="1686915" y="3162257"/>
            <a:ext cx="174929" cy="148146"/>
          </a:xfrm>
          <a:custGeom>
            <a:rect b="b" l="l" r="r" t="t"/>
            <a:pathLst>
              <a:path extrusionOk="0" h="2371" w="2766">
                <a:moveTo>
                  <a:pt x="1182" y="1"/>
                </a:moveTo>
                <a:cubicBezTo>
                  <a:pt x="577" y="1"/>
                  <a:pt x="0" y="471"/>
                  <a:pt x="0" y="1189"/>
                </a:cubicBezTo>
                <a:cubicBezTo>
                  <a:pt x="0" y="1837"/>
                  <a:pt x="533" y="2370"/>
                  <a:pt x="1181" y="2370"/>
                </a:cubicBezTo>
                <a:cubicBezTo>
                  <a:pt x="2232" y="2370"/>
                  <a:pt x="2765" y="1089"/>
                  <a:pt x="2016" y="354"/>
                </a:cubicBezTo>
                <a:cubicBezTo>
                  <a:pt x="1773" y="110"/>
                  <a:pt x="1474" y="1"/>
                  <a:pt x="1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rot="10800000">
            <a:off x="2969359" y="3676137"/>
            <a:ext cx="736967" cy="653125"/>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itle and text 3">
  <p:cSld name="CUSTOM_6">
    <p:spTree>
      <p:nvGrpSpPr>
        <p:cNvPr id="394" name="Shape 394"/>
        <p:cNvGrpSpPr/>
        <p:nvPr/>
      </p:nvGrpSpPr>
      <p:grpSpPr>
        <a:xfrm>
          <a:off x="0" y="0"/>
          <a:ext cx="0" cy="0"/>
          <a:chOff x="0" y="0"/>
          <a:chExt cx="0" cy="0"/>
        </a:xfrm>
      </p:grpSpPr>
      <p:sp>
        <p:nvSpPr>
          <p:cNvPr id="395" name="Google Shape;395;p19"/>
          <p:cNvSpPr txBox="1"/>
          <p:nvPr>
            <p:ph type="ctrTitle"/>
          </p:nvPr>
        </p:nvSpPr>
        <p:spPr>
          <a:xfrm>
            <a:off x="4549086" y="1508313"/>
            <a:ext cx="3881700" cy="1637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396" name="Google Shape;396;p19"/>
          <p:cNvSpPr txBox="1"/>
          <p:nvPr>
            <p:ph idx="1" type="subTitle"/>
          </p:nvPr>
        </p:nvSpPr>
        <p:spPr>
          <a:xfrm>
            <a:off x="4549086" y="3145433"/>
            <a:ext cx="3881700" cy="845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97" name="Google Shape;397;p19"/>
          <p:cNvSpPr/>
          <p:nvPr/>
        </p:nvSpPr>
        <p:spPr>
          <a:xfrm>
            <a:off x="6682207" y="5086192"/>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198441" y="4875373"/>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7761018" y="4393439"/>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7267653" y="4729670"/>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7419829" y="4574007"/>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7566898" y="4418193"/>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6963302" y="485287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rot="10800000">
            <a:off x="6488582" y="257818"/>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rot="10800000">
            <a:off x="6512193" y="587091"/>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7341921" y="5157224"/>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7457999" y="5015818"/>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6546269" y="3"/>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rot="10800000">
            <a:off x="7439484" y="5865"/>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flipH="1" rot="5400000">
            <a:off x="8419996" y="4282574"/>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7984123" y="5"/>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7743962" y="449548"/>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7885332" y="309545"/>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8677938" y="4986907"/>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rot="10800000">
            <a:off x="7925767" y="4640982"/>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8805349" y="5"/>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rot="10800000">
            <a:off x="8463152" y="5006579"/>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rot="10800000">
            <a:off x="8368848" y="5117878"/>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flipH="1" rot="-5400000">
            <a:off x="8937299" y="174480"/>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flipH="1" rot="-5400000">
            <a:off x="8796978" y="362579"/>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421" name="Shape 421"/>
        <p:cNvGrpSpPr/>
        <p:nvPr/>
      </p:nvGrpSpPr>
      <p:grpSpPr>
        <a:xfrm>
          <a:off x="0" y="0"/>
          <a:ext cx="0" cy="0"/>
          <a:chOff x="0" y="0"/>
          <a:chExt cx="0" cy="0"/>
        </a:xfrm>
      </p:grpSpPr>
      <p:sp>
        <p:nvSpPr>
          <p:cNvPr id="422" name="Google Shape;422;p2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23" name="Google Shape;423;p20"/>
          <p:cNvSpPr txBox="1"/>
          <p:nvPr>
            <p:ph idx="1" type="subTitle"/>
          </p:nvPr>
        </p:nvSpPr>
        <p:spPr>
          <a:xfrm>
            <a:off x="713250" y="1686525"/>
            <a:ext cx="3734400" cy="29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2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424" name="Google Shape;424;p20"/>
          <p:cNvSpPr txBox="1"/>
          <p:nvPr>
            <p:ph idx="2" type="subTitle"/>
          </p:nvPr>
        </p:nvSpPr>
        <p:spPr>
          <a:xfrm>
            <a:off x="713250" y="1286025"/>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25" name="Google Shape;425;p20"/>
          <p:cNvSpPr txBox="1"/>
          <p:nvPr>
            <p:ph idx="3" type="subTitle"/>
          </p:nvPr>
        </p:nvSpPr>
        <p:spPr>
          <a:xfrm>
            <a:off x="4696325" y="1686525"/>
            <a:ext cx="3734400" cy="2922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2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426" name="Google Shape;426;p20"/>
          <p:cNvSpPr txBox="1"/>
          <p:nvPr>
            <p:ph idx="4" type="subTitle"/>
          </p:nvPr>
        </p:nvSpPr>
        <p:spPr>
          <a:xfrm>
            <a:off x="4696325" y="1286025"/>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27" name="Google Shape;427;p20"/>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2912244" y="3361638"/>
            <a:ext cx="3319500" cy="523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3927600" y="2726862"/>
            <a:ext cx="1288800" cy="7566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48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1" name="Google Shape;31;p3"/>
          <p:cNvSpPr txBox="1"/>
          <p:nvPr>
            <p:ph idx="1" type="subTitle"/>
          </p:nvPr>
        </p:nvSpPr>
        <p:spPr>
          <a:xfrm>
            <a:off x="2912244" y="4003688"/>
            <a:ext cx="3319500" cy="60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 name="Google Shape;32;p3"/>
          <p:cNvSpPr/>
          <p:nvPr/>
        </p:nvSpPr>
        <p:spPr>
          <a:xfrm rot="10800000">
            <a:off x="2560440" y="519698"/>
            <a:ext cx="2280683" cy="2415225"/>
          </a:xfrm>
          <a:custGeom>
            <a:rect b="b" l="l" r="r" t="t"/>
            <a:pathLst>
              <a:path extrusionOk="0" h="53190" w="50227">
                <a:moveTo>
                  <a:pt x="34880" y="0"/>
                </a:moveTo>
                <a:cubicBezTo>
                  <a:pt x="34159" y="0"/>
                  <a:pt x="33439" y="276"/>
                  <a:pt x="32893" y="828"/>
                </a:cubicBezTo>
                <a:lnTo>
                  <a:pt x="22100" y="11621"/>
                </a:lnTo>
                <a:cubicBezTo>
                  <a:pt x="22395" y="10393"/>
                  <a:pt x="21850" y="9119"/>
                  <a:pt x="20746" y="8494"/>
                </a:cubicBezTo>
                <a:cubicBezTo>
                  <a:pt x="20317" y="8252"/>
                  <a:pt x="19843" y="8133"/>
                  <a:pt x="19372" y="8133"/>
                </a:cubicBezTo>
                <a:cubicBezTo>
                  <a:pt x="18645" y="8133"/>
                  <a:pt x="17925" y="8415"/>
                  <a:pt x="17380" y="8960"/>
                </a:cubicBezTo>
                <a:lnTo>
                  <a:pt x="8406" y="17934"/>
                </a:lnTo>
                <a:lnTo>
                  <a:pt x="1104" y="25236"/>
                </a:lnTo>
                <a:cubicBezTo>
                  <a:pt x="1" y="26339"/>
                  <a:pt x="1" y="28113"/>
                  <a:pt x="1104" y="29216"/>
                </a:cubicBezTo>
                <a:cubicBezTo>
                  <a:pt x="1655" y="29768"/>
                  <a:pt x="2375" y="30044"/>
                  <a:pt x="3094" y="30044"/>
                </a:cubicBezTo>
                <a:cubicBezTo>
                  <a:pt x="3814" y="30044"/>
                  <a:pt x="4533" y="29768"/>
                  <a:pt x="5085" y="29216"/>
                </a:cubicBezTo>
                <a:lnTo>
                  <a:pt x="5483" y="28818"/>
                </a:lnTo>
                <a:cubicBezTo>
                  <a:pt x="5726" y="28757"/>
                  <a:pt x="5964" y="28728"/>
                  <a:pt x="6195" y="28728"/>
                </a:cubicBezTo>
                <a:cubicBezTo>
                  <a:pt x="8225" y="28728"/>
                  <a:pt x="9684" y="30960"/>
                  <a:pt x="8622" y="32890"/>
                </a:cubicBezTo>
                <a:lnTo>
                  <a:pt x="5801" y="35722"/>
                </a:lnTo>
                <a:cubicBezTo>
                  <a:pt x="4698" y="36814"/>
                  <a:pt x="4698" y="38600"/>
                  <a:pt x="5801" y="39692"/>
                </a:cubicBezTo>
                <a:cubicBezTo>
                  <a:pt x="6354" y="40245"/>
                  <a:pt x="7076" y="40521"/>
                  <a:pt x="7797" y="40521"/>
                </a:cubicBezTo>
                <a:cubicBezTo>
                  <a:pt x="8515" y="40521"/>
                  <a:pt x="9232" y="40248"/>
                  <a:pt x="9782" y="39703"/>
                </a:cubicBezTo>
                <a:lnTo>
                  <a:pt x="17368" y="32117"/>
                </a:lnTo>
                <a:cubicBezTo>
                  <a:pt x="17863" y="31751"/>
                  <a:pt x="18443" y="31572"/>
                  <a:pt x="19021" y="31572"/>
                </a:cubicBezTo>
                <a:cubicBezTo>
                  <a:pt x="19720" y="31572"/>
                  <a:pt x="20416" y="31834"/>
                  <a:pt x="20951" y="32344"/>
                </a:cubicBezTo>
                <a:cubicBezTo>
                  <a:pt x="21941" y="33277"/>
                  <a:pt x="22111" y="34778"/>
                  <a:pt x="21372" y="35916"/>
                </a:cubicBezTo>
                <a:lnTo>
                  <a:pt x="15878" y="41409"/>
                </a:lnTo>
                <a:cubicBezTo>
                  <a:pt x="14786" y="42512"/>
                  <a:pt x="14786" y="44287"/>
                  <a:pt x="15878" y="45390"/>
                </a:cubicBezTo>
                <a:cubicBezTo>
                  <a:pt x="16430" y="45942"/>
                  <a:pt x="17152" y="46217"/>
                  <a:pt x="17873" y="46217"/>
                </a:cubicBezTo>
                <a:cubicBezTo>
                  <a:pt x="18594" y="46217"/>
                  <a:pt x="19313" y="45942"/>
                  <a:pt x="19859" y="45390"/>
                </a:cubicBezTo>
                <a:lnTo>
                  <a:pt x="25546" y="39703"/>
                </a:lnTo>
                <a:cubicBezTo>
                  <a:pt x="26026" y="39368"/>
                  <a:pt x="26580" y="39205"/>
                  <a:pt x="27133" y="39205"/>
                </a:cubicBezTo>
                <a:cubicBezTo>
                  <a:pt x="27838" y="39205"/>
                  <a:pt x="28541" y="39471"/>
                  <a:pt x="29083" y="39987"/>
                </a:cubicBezTo>
                <a:cubicBezTo>
                  <a:pt x="30039" y="40909"/>
                  <a:pt x="30221" y="42376"/>
                  <a:pt x="29515" y="43513"/>
                </a:cubicBezTo>
                <a:lnTo>
                  <a:pt x="24636" y="48381"/>
                </a:lnTo>
                <a:cubicBezTo>
                  <a:pt x="23544" y="49485"/>
                  <a:pt x="23544" y="51270"/>
                  <a:pt x="24636" y="52362"/>
                </a:cubicBezTo>
                <a:cubicBezTo>
                  <a:pt x="25188" y="52914"/>
                  <a:pt x="25910" y="53190"/>
                  <a:pt x="26631" y="53190"/>
                </a:cubicBezTo>
                <a:cubicBezTo>
                  <a:pt x="27352" y="53190"/>
                  <a:pt x="28071" y="52914"/>
                  <a:pt x="28617" y="52362"/>
                </a:cubicBezTo>
                <a:lnTo>
                  <a:pt x="45268" y="35711"/>
                </a:lnTo>
                <a:cubicBezTo>
                  <a:pt x="46280" y="34699"/>
                  <a:pt x="46371" y="33095"/>
                  <a:pt x="45484" y="31980"/>
                </a:cubicBezTo>
                <a:cubicBezTo>
                  <a:pt x="44928" y="31283"/>
                  <a:pt x="44110" y="30913"/>
                  <a:pt x="43279" y="30913"/>
                </a:cubicBezTo>
                <a:cubicBezTo>
                  <a:pt x="42768" y="30913"/>
                  <a:pt x="42251" y="31053"/>
                  <a:pt x="41788" y="31343"/>
                </a:cubicBezTo>
                <a:lnTo>
                  <a:pt x="49135" y="24007"/>
                </a:lnTo>
                <a:cubicBezTo>
                  <a:pt x="50227" y="22904"/>
                  <a:pt x="50227" y="21118"/>
                  <a:pt x="49124" y="20026"/>
                </a:cubicBezTo>
                <a:cubicBezTo>
                  <a:pt x="48578" y="19475"/>
                  <a:pt x="47858" y="19199"/>
                  <a:pt x="47138" y="19199"/>
                </a:cubicBezTo>
                <a:cubicBezTo>
                  <a:pt x="46417" y="19199"/>
                  <a:pt x="45695" y="19475"/>
                  <a:pt x="45143" y="20026"/>
                </a:cubicBezTo>
                <a:lnTo>
                  <a:pt x="44790" y="20379"/>
                </a:lnTo>
                <a:cubicBezTo>
                  <a:pt x="44307" y="20713"/>
                  <a:pt x="43749" y="20877"/>
                  <a:pt x="43195" y="20877"/>
                </a:cubicBezTo>
                <a:cubicBezTo>
                  <a:pt x="42484" y="20877"/>
                  <a:pt x="41779" y="20607"/>
                  <a:pt x="41242" y="20083"/>
                </a:cubicBezTo>
                <a:cubicBezTo>
                  <a:pt x="40286" y="19151"/>
                  <a:pt x="40116" y="17672"/>
                  <a:pt x="40844" y="16546"/>
                </a:cubicBezTo>
                <a:lnTo>
                  <a:pt x="44040" y="13350"/>
                </a:lnTo>
                <a:cubicBezTo>
                  <a:pt x="45132" y="12247"/>
                  <a:pt x="45132" y="10461"/>
                  <a:pt x="44028" y="9369"/>
                </a:cubicBezTo>
                <a:cubicBezTo>
                  <a:pt x="43482" y="8818"/>
                  <a:pt x="42763" y="8542"/>
                  <a:pt x="42044" y="8542"/>
                </a:cubicBezTo>
                <a:cubicBezTo>
                  <a:pt x="41324" y="8542"/>
                  <a:pt x="40605" y="8818"/>
                  <a:pt x="40059" y="9369"/>
                </a:cubicBezTo>
                <a:lnTo>
                  <a:pt x="34850" y="14578"/>
                </a:lnTo>
                <a:cubicBezTo>
                  <a:pt x="34350" y="14940"/>
                  <a:pt x="33764" y="15120"/>
                  <a:pt x="33180" y="15120"/>
                </a:cubicBezTo>
                <a:cubicBezTo>
                  <a:pt x="32514" y="15120"/>
                  <a:pt x="31851" y="14886"/>
                  <a:pt x="31324" y="14419"/>
                </a:cubicBezTo>
                <a:cubicBezTo>
                  <a:pt x="30334" y="13555"/>
                  <a:pt x="30084" y="12110"/>
                  <a:pt x="30721" y="10950"/>
                </a:cubicBezTo>
                <a:lnTo>
                  <a:pt x="36874" y="4808"/>
                </a:lnTo>
                <a:cubicBezTo>
                  <a:pt x="37966" y="3705"/>
                  <a:pt x="37966" y="1931"/>
                  <a:pt x="36874" y="828"/>
                </a:cubicBezTo>
                <a:cubicBezTo>
                  <a:pt x="36323" y="276"/>
                  <a:pt x="35600" y="0"/>
                  <a:pt x="34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4429677" y="616077"/>
            <a:ext cx="2280683" cy="2415225"/>
          </a:xfrm>
          <a:custGeom>
            <a:rect b="b" l="l" r="r" t="t"/>
            <a:pathLst>
              <a:path extrusionOk="0" h="53190" w="50227">
                <a:moveTo>
                  <a:pt x="34880" y="0"/>
                </a:moveTo>
                <a:cubicBezTo>
                  <a:pt x="34159" y="0"/>
                  <a:pt x="33439" y="276"/>
                  <a:pt x="32893" y="828"/>
                </a:cubicBezTo>
                <a:lnTo>
                  <a:pt x="22100" y="11621"/>
                </a:lnTo>
                <a:cubicBezTo>
                  <a:pt x="22395" y="10393"/>
                  <a:pt x="21850" y="9119"/>
                  <a:pt x="20746" y="8494"/>
                </a:cubicBezTo>
                <a:cubicBezTo>
                  <a:pt x="20317" y="8252"/>
                  <a:pt x="19843" y="8133"/>
                  <a:pt x="19372" y="8133"/>
                </a:cubicBezTo>
                <a:cubicBezTo>
                  <a:pt x="18645" y="8133"/>
                  <a:pt x="17925" y="8415"/>
                  <a:pt x="17380" y="8960"/>
                </a:cubicBezTo>
                <a:lnTo>
                  <a:pt x="8406" y="17934"/>
                </a:lnTo>
                <a:lnTo>
                  <a:pt x="1104" y="25236"/>
                </a:lnTo>
                <a:cubicBezTo>
                  <a:pt x="1" y="26339"/>
                  <a:pt x="1" y="28113"/>
                  <a:pt x="1104" y="29216"/>
                </a:cubicBezTo>
                <a:cubicBezTo>
                  <a:pt x="1655" y="29768"/>
                  <a:pt x="2375" y="30044"/>
                  <a:pt x="3094" y="30044"/>
                </a:cubicBezTo>
                <a:cubicBezTo>
                  <a:pt x="3814" y="30044"/>
                  <a:pt x="4533" y="29768"/>
                  <a:pt x="5085" y="29216"/>
                </a:cubicBezTo>
                <a:lnTo>
                  <a:pt x="5483" y="28818"/>
                </a:lnTo>
                <a:cubicBezTo>
                  <a:pt x="5726" y="28757"/>
                  <a:pt x="5964" y="28728"/>
                  <a:pt x="6195" y="28728"/>
                </a:cubicBezTo>
                <a:cubicBezTo>
                  <a:pt x="8225" y="28728"/>
                  <a:pt x="9684" y="30960"/>
                  <a:pt x="8622" y="32890"/>
                </a:cubicBezTo>
                <a:lnTo>
                  <a:pt x="5801" y="35722"/>
                </a:lnTo>
                <a:cubicBezTo>
                  <a:pt x="4698" y="36814"/>
                  <a:pt x="4698" y="38600"/>
                  <a:pt x="5801" y="39692"/>
                </a:cubicBezTo>
                <a:cubicBezTo>
                  <a:pt x="6354" y="40245"/>
                  <a:pt x="7076" y="40521"/>
                  <a:pt x="7797" y="40521"/>
                </a:cubicBezTo>
                <a:cubicBezTo>
                  <a:pt x="8515" y="40521"/>
                  <a:pt x="9232" y="40248"/>
                  <a:pt x="9782" y="39703"/>
                </a:cubicBezTo>
                <a:lnTo>
                  <a:pt x="17368" y="32117"/>
                </a:lnTo>
                <a:cubicBezTo>
                  <a:pt x="17863" y="31751"/>
                  <a:pt x="18443" y="31572"/>
                  <a:pt x="19021" y="31572"/>
                </a:cubicBezTo>
                <a:cubicBezTo>
                  <a:pt x="19720" y="31572"/>
                  <a:pt x="20416" y="31834"/>
                  <a:pt x="20951" y="32344"/>
                </a:cubicBezTo>
                <a:cubicBezTo>
                  <a:pt x="21941" y="33277"/>
                  <a:pt x="22111" y="34778"/>
                  <a:pt x="21372" y="35916"/>
                </a:cubicBezTo>
                <a:lnTo>
                  <a:pt x="15878" y="41409"/>
                </a:lnTo>
                <a:cubicBezTo>
                  <a:pt x="14786" y="42512"/>
                  <a:pt x="14786" y="44287"/>
                  <a:pt x="15878" y="45390"/>
                </a:cubicBezTo>
                <a:cubicBezTo>
                  <a:pt x="16430" y="45942"/>
                  <a:pt x="17152" y="46217"/>
                  <a:pt x="17873" y="46217"/>
                </a:cubicBezTo>
                <a:cubicBezTo>
                  <a:pt x="18594" y="46217"/>
                  <a:pt x="19313" y="45942"/>
                  <a:pt x="19859" y="45390"/>
                </a:cubicBezTo>
                <a:lnTo>
                  <a:pt x="25546" y="39703"/>
                </a:lnTo>
                <a:cubicBezTo>
                  <a:pt x="26026" y="39368"/>
                  <a:pt x="26580" y="39205"/>
                  <a:pt x="27133" y="39205"/>
                </a:cubicBezTo>
                <a:cubicBezTo>
                  <a:pt x="27838" y="39205"/>
                  <a:pt x="28541" y="39471"/>
                  <a:pt x="29083" y="39987"/>
                </a:cubicBezTo>
                <a:cubicBezTo>
                  <a:pt x="30039" y="40909"/>
                  <a:pt x="30221" y="42376"/>
                  <a:pt x="29515" y="43513"/>
                </a:cubicBezTo>
                <a:lnTo>
                  <a:pt x="24636" y="48381"/>
                </a:lnTo>
                <a:cubicBezTo>
                  <a:pt x="23544" y="49485"/>
                  <a:pt x="23544" y="51270"/>
                  <a:pt x="24636" y="52362"/>
                </a:cubicBezTo>
                <a:cubicBezTo>
                  <a:pt x="25188" y="52914"/>
                  <a:pt x="25910" y="53190"/>
                  <a:pt x="26631" y="53190"/>
                </a:cubicBezTo>
                <a:cubicBezTo>
                  <a:pt x="27352" y="53190"/>
                  <a:pt x="28071" y="52914"/>
                  <a:pt x="28617" y="52362"/>
                </a:cubicBezTo>
                <a:lnTo>
                  <a:pt x="45268" y="35711"/>
                </a:lnTo>
                <a:cubicBezTo>
                  <a:pt x="46280" y="34699"/>
                  <a:pt x="46371" y="33095"/>
                  <a:pt x="45484" y="31980"/>
                </a:cubicBezTo>
                <a:cubicBezTo>
                  <a:pt x="44928" y="31283"/>
                  <a:pt x="44110" y="30913"/>
                  <a:pt x="43279" y="30913"/>
                </a:cubicBezTo>
                <a:cubicBezTo>
                  <a:pt x="42768" y="30913"/>
                  <a:pt x="42251" y="31053"/>
                  <a:pt x="41788" y="31343"/>
                </a:cubicBezTo>
                <a:lnTo>
                  <a:pt x="49135" y="24007"/>
                </a:lnTo>
                <a:cubicBezTo>
                  <a:pt x="50227" y="22904"/>
                  <a:pt x="50227" y="21118"/>
                  <a:pt x="49124" y="20026"/>
                </a:cubicBezTo>
                <a:cubicBezTo>
                  <a:pt x="48578" y="19475"/>
                  <a:pt x="47858" y="19199"/>
                  <a:pt x="47138" y="19199"/>
                </a:cubicBezTo>
                <a:cubicBezTo>
                  <a:pt x="46417" y="19199"/>
                  <a:pt x="45695" y="19475"/>
                  <a:pt x="45143" y="20026"/>
                </a:cubicBezTo>
                <a:lnTo>
                  <a:pt x="44790" y="20379"/>
                </a:lnTo>
                <a:cubicBezTo>
                  <a:pt x="44307" y="20713"/>
                  <a:pt x="43749" y="20877"/>
                  <a:pt x="43195" y="20877"/>
                </a:cubicBezTo>
                <a:cubicBezTo>
                  <a:pt x="42484" y="20877"/>
                  <a:pt x="41779" y="20607"/>
                  <a:pt x="41242" y="20083"/>
                </a:cubicBezTo>
                <a:cubicBezTo>
                  <a:pt x="40286" y="19151"/>
                  <a:pt x="40116" y="17672"/>
                  <a:pt x="40844" y="16546"/>
                </a:cubicBezTo>
                <a:lnTo>
                  <a:pt x="44040" y="13350"/>
                </a:lnTo>
                <a:cubicBezTo>
                  <a:pt x="45132" y="12247"/>
                  <a:pt x="45132" y="10461"/>
                  <a:pt x="44028" y="9369"/>
                </a:cubicBezTo>
                <a:cubicBezTo>
                  <a:pt x="43482" y="8818"/>
                  <a:pt x="42763" y="8542"/>
                  <a:pt x="42044" y="8542"/>
                </a:cubicBezTo>
                <a:cubicBezTo>
                  <a:pt x="41324" y="8542"/>
                  <a:pt x="40605" y="8818"/>
                  <a:pt x="40059" y="9369"/>
                </a:cubicBezTo>
                <a:lnTo>
                  <a:pt x="34850" y="14578"/>
                </a:lnTo>
                <a:cubicBezTo>
                  <a:pt x="34350" y="14940"/>
                  <a:pt x="33764" y="15120"/>
                  <a:pt x="33180" y="15120"/>
                </a:cubicBezTo>
                <a:cubicBezTo>
                  <a:pt x="32514" y="15120"/>
                  <a:pt x="31851" y="14886"/>
                  <a:pt x="31324" y="14419"/>
                </a:cubicBezTo>
                <a:cubicBezTo>
                  <a:pt x="30334" y="13555"/>
                  <a:pt x="30084" y="12110"/>
                  <a:pt x="30721" y="10950"/>
                </a:cubicBezTo>
                <a:lnTo>
                  <a:pt x="36874" y="4808"/>
                </a:lnTo>
                <a:cubicBezTo>
                  <a:pt x="37966" y="3705"/>
                  <a:pt x="37966" y="1931"/>
                  <a:pt x="36874" y="828"/>
                </a:cubicBezTo>
                <a:cubicBezTo>
                  <a:pt x="36323" y="276"/>
                  <a:pt x="35600" y="0"/>
                  <a:pt x="348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8213098" y="782615"/>
            <a:ext cx="930938" cy="1407864"/>
          </a:xfrm>
          <a:custGeom>
            <a:rect b="b" l="l" r="r" t="t"/>
            <a:pathLst>
              <a:path extrusionOk="0" h="24026" w="15887">
                <a:moveTo>
                  <a:pt x="15886" y="0"/>
                </a:moveTo>
                <a:lnTo>
                  <a:pt x="1123" y="14775"/>
                </a:lnTo>
                <a:cubicBezTo>
                  <a:pt x="1" y="15878"/>
                  <a:pt x="1126" y="17805"/>
                  <a:pt x="2527" y="17805"/>
                </a:cubicBezTo>
                <a:cubicBezTo>
                  <a:pt x="2730" y="17805"/>
                  <a:pt x="2939" y="17764"/>
                  <a:pt x="3148" y="17675"/>
                </a:cubicBezTo>
                <a:cubicBezTo>
                  <a:pt x="3307" y="17607"/>
                  <a:pt x="3466" y="17504"/>
                  <a:pt x="3591" y="17391"/>
                </a:cubicBezTo>
                <a:cubicBezTo>
                  <a:pt x="3614" y="17368"/>
                  <a:pt x="3637" y="17345"/>
                  <a:pt x="3648" y="17334"/>
                </a:cubicBezTo>
                <a:lnTo>
                  <a:pt x="5559" y="15423"/>
                </a:lnTo>
                <a:cubicBezTo>
                  <a:pt x="6071" y="14911"/>
                  <a:pt x="6594" y="14115"/>
                  <a:pt x="7413" y="14013"/>
                </a:cubicBezTo>
                <a:cubicBezTo>
                  <a:pt x="7468" y="14006"/>
                  <a:pt x="7522" y="14003"/>
                  <a:pt x="7577" y="14003"/>
                </a:cubicBezTo>
                <a:cubicBezTo>
                  <a:pt x="8867" y="14003"/>
                  <a:pt x="10019" y="15762"/>
                  <a:pt x="8982" y="16799"/>
                </a:cubicBezTo>
                <a:lnTo>
                  <a:pt x="5832" y="19938"/>
                </a:lnTo>
                <a:lnTo>
                  <a:pt x="5695" y="20086"/>
                </a:lnTo>
                <a:cubicBezTo>
                  <a:pt x="5639" y="20132"/>
                  <a:pt x="5593" y="20189"/>
                  <a:pt x="5548" y="20246"/>
                </a:cubicBezTo>
                <a:cubicBezTo>
                  <a:pt x="4774" y="21190"/>
                  <a:pt x="4865" y="22566"/>
                  <a:pt x="5741" y="23407"/>
                </a:cubicBezTo>
                <a:cubicBezTo>
                  <a:pt x="6192" y="23820"/>
                  <a:pt x="6763" y="24025"/>
                  <a:pt x="7334" y="24025"/>
                </a:cubicBezTo>
                <a:cubicBezTo>
                  <a:pt x="7943" y="24025"/>
                  <a:pt x="8553" y="23792"/>
                  <a:pt x="9017" y="23328"/>
                </a:cubicBezTo>
                <a:lnTo>
                  <a:pt x="15886" y="16447"/>
                </a:lnTo>
                <a:lnTo>
                  <a:pt x="158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664112" y="659329"/>
            <a:ext cx="478566" cy="596347"/>
          </a:xfrm>
          <a:custGeom>
            <a:rect b="b" l="l" r="r" t="t"/>
            <a:pathLst>
              <a:path extrusionOk="0" h="10177" w="8167">
                <a:moveTo>
                  <a:pt x="8167" y="0"/>
                </a:moveTo>
                <a:lnTo>
                  <a:pt x="592" y="7564"/>
                </a:lnTo>
                <a:cubicBezTo>
                  <a:pt x="0" y="8166"/>
                  <a:pt x="0" y="9133"/>
                  <a:pt x="592" y="9725"/>
                </a:cubicBezTo>
                <a:cubicBezTo>
                  <a:pt x="893" y="10026"/>
                  <a:pt x="1285" y="10177"/>
                  <a:pt x="1678" y="10177"/>
                </a:cubicBezTo>
                <a:cubicBezTo>
                  <a:pt x="2070" y="10177"/>
                  <a:pt x="2463" y="10026"/>
                  <a:pt x="2764" y="9725"/>
                </a:cubicBezTo>
                <a:lnTo>
                  <a:pt x="8167" y="4322"/>
                </a:lnTo>
                <a:lnTo>
                  <a:pt x="8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0" y="668898"/>
            <a:ext cx="1080752" cy="1635300"/>
          </a:xfrm>
          <a:custGeom>
            <a:rect b="b" l="l" r="r" t="t"/>
            <a:pathLst>
              <a:path extrusionOk="0" h="24520" w="16205">
                <a:moveTo>
                  <a:pt x="8729" y="0"/>
                </a:moveTo>
                <a:cubicBezTo>
                  <a:pt x="8109" y="0"/>
                  <a:pt x="7488" y="239"/>
                  <a:pt x="7019" y="714"/>
                </a:cubicBezTo>
                <a:lnTo>
                  <a:pt x="1" y="7743"/>
                </a:lnTo>
                <a:lnTo>
                  <a:pt x="1" y="24520"/>
                </a:lnTo>
                <a:cubicBezTo>
                  <a:pt x="956" y="23564"/>
                  <a:pt x="15071" y="9449"/>
                  <a:pt x="15071" y="9449"/>
                </a:cubicBezTo>
                <a:cubicBezTo>
                  <a:pt x="16204" y="8316"/>
                  <a:pt x="15053" y="6350"/>
                  <a:pt x="13621" y="6350"/>
                </a:cubicBezTo>
                <a:cubicBezTo>
                  <a:pt x="13415" y="6350"/>
                  <a:pt x="13202" y="6391"/>
                  <a:pt x="12990" y="6481"/>
                </a:cubicBezTo>
                <a:cubicBezTo>
                  <a:pt x="12831" y="6561"/>
                  <a:pt x="12671" y="6652"/>
                  <a:pt x="12535" y="6777"/>
                </a:cubicBezTo>
                <a:lnTo>
                  <a:pt x="12478" y="6834"/>
                </a:lnTo>
                <a:cubicBezTo>
                  <a:pt x="11830" y="7482"/>
                  <a:pt x="11181" y="8130"/>
                  <a:pt x="10533" y="8778"/>
                </a:cubicBezTo>
                <a:cubicBezTo>
                  <a:pt x="10010" y="9302"/>
                  <a:pt x="9475" y="10121"/>
                  <a:pt x="8645" y="10212"/>
                </a:cubicBezTo>
                <a:cubicBezTo>
                  <a:pt x="8586" y="10219"/>
                  <a:pt x="8527" y="10222"/>
                  <a:pt x="8469" y="10222"/>
                </a:cubicBezTo>
                <a:cubicBezTo>
                  <a:pt x="7151" y="10222"/>
                  <a:pt x="5996" y="8436"/>
                  <a:pt x="7041" y="7379"/>
                </a:cubicBezTo>
                <a:lnTo>
                  <a:pt x="10260" y="4172"/>
                </a:lnTo>
                <a:lnTo>
                  <a:pt x="10397" y="4024"/>
                </a:lnTo>
                <a:cubicBezTo>
                  <a:pt x="10453" y="3967"/>
                  <a:pt x="10499" y="3910"/>
                  <a:pt x="10544" y="3854"/>
                </a:cubicBezTo>
                <a:cubicBezTo>
                  <a:pt x="11341" y="2898"/>
                  <a:pt x="11250" y="1499"/>
                  <a:pt x="10351" y="635"/>
                </a:cubicBezTo>
                <a:cubicBezTo>
                  <a:pt x="9894" y="211"/>
                  <a:pt x="9312" y="0"/>
                  <a:pt x="8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800" y="1393437"/>
            <a:ext cx="433968" cy="535274"/>
          </a:xfrm>
          <a:custGeom>
            <a:rect b="b" l="l" r="r" t="t"/>
            <a:pathLst>
              <a:path extrusionOk="0" h="8026" w="6507">
                <a:moveTo>
                  <a:pt x="4797" y="1"/>
                </a:moveTo>
                <a:cubicBezTo>
                  <a:pt x="4415" y="1"/>
                  <a:pt x="4032" y="143"/>
                  <a:pt x="3731" y="428"/>
                </a:cubicBezTo>
                <a:lnTo>
                  <a:pt x="0" y="3863"/>
                </a:lnTo>
                <a:lnTo>
                  <a:pt x="0" y="8026"/>
                </a:lnTo>
                <a:lnTo>
                  <a:pt x="5812" y="2680"/>
                </a:lnTo>
                <a:cubicBezTo>
                  <a:pt x="6449" y="2111"/>
                  <a:pt x="6506" y="1122"/>
                  <a:pt x="5926" y="496"/>
                </a:cubicBezTo>
                <a:cubicBezTo>
                  <a:pt x="5619" y="166"/>
                  <a:pt x="5209" y="1"/>
                  <a:pt x="47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
    <p:spTree>
      <p:nvGrpSpPr>
        <p:cNvPr id="445" name="Shape 445"/>
        <p:cNvGrpSpPr/>
        <p:nvPr/>
      </p:nvGrpSpPr>
      <p:grpSpPr>
        <a:xfrm>
          <a:off x="0" y="0"/>
          <a:ext cx="0" cy="0"/>
          <a:chOff x="0" y="0"/>
          <a:chExt cx="0" cy="0"/>
        </a:xfrm>
      </p:grpSpPr>
      <p:sp>
        <p:nvSpPr>
          <p:cNvPr id="446" name="Google Shape;446;p21"/>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47" name="Google Shape;447;p21"/>
          <p:cNvSpPr txBox="1"/>
          <p:nvPr>
            <p:ph idx="1" type="subTitle"/>
          </p:nvPr>
        </p:nvSpPr>
        <p:spPr>
          <a:xfrm>
            <a:off x="713250" y="2579350"/>
            <a:ext cx="3734400" cy="2029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6"/>
              </a:buClr>
              <a:buSzPts val="1400"/>
              <a:buChar char="●"/>
              <a:defRPr/>
            </a:lvl1pPr>
            <a:lvl2pPr lvl="1" rtl="0">
              <a:spcBef>
                <a:spcPts val="1600"/>
              </a:spcBef>
              <a:spcAft>
                <a:spcPts val="0"/>
              </a:spcAft>
              <a:buSzPts val="1400"/>
              <a:buChar char="○"/>
              <a:defRPr sz="1400"/>
            </a:lvl2pPr>
            <a:lvl3pPr lvl="2" rtl="0">
              <a:spcBef>
                <a:spcPts val="1600"/>
              </a:spcBef>
              <a:spcAft>
                <a:spcPts val="0"/>
              </a:spcAft>
              <a:buSzPts val="1400"/>
              <a:buChar char="■"/>
              <a:defRPr sz="1400"/>
            </a:lvl3pPr>
            <a:lvl4pPr lvl="3" rtl="0">
              <a:spcBef>
                <a:spcPts val="1600"/>
              </a:spcBef>
              <a:spcAft>
                <a:spcPts val="0"/>
              </a:spcAft>
              <a:buSzPts val="1400"/>
              <a:buChar char="●"/>
              <a:defRPr sz="1400"/>
            </a:lvl4pPr>
            <a:lvl5pPr lvl="4" rtl="0">
              <a:spcBef>
                <a:spcPts val="1600"/>
              </a:spcBef>
              <a:spcAft>
                <a:spcPts val="0"/>
              </a:spcAft>
              <a:buSzPts val="1400"/>
              <a:buChar char="○"/>
              <a:defRPr sz="1400"/>
            </a:lvl5pPr>
            <a:lvl6pPr lvl="5" rtl="0">
              <a:spcBef>
                <a:spcPts val="1600"/>
              </a:spcBef>
              <a:spcAft>
                <a:spcPts val="0"/>
              </a:spcAft>
              <a:buSzPts val="1400"/>
              <a:buChar char="■"/>
              <a:defRPr sz="1400"/>
            </a:lvl6pPr>
            <a:lvl7pPr lvl="6" rtl="0">
              <a:spcBef>
                <a:spcPts val="1600"/>
              </a:spcBef>
              <a:spcAft>
                <a:spcPts val="0"/>
              </a:spcAft>
              <a:buSzPts val="1400"/>
              <a:buChar char="●"/>
              <a:defRPr sz="1400"/>
            </a:lvl7pPr>
            <a:lvl8pPr lvl="7" rtl="0">
              <a:spcBef>
                <a:spcPts val="1600"/>
              </a:spcBef>
              <a:spcAft>
                <a:spcPts val="0"/>
              </a:spcAft>
              <a:buSzPts val="1400"/>
              <a:buChar char="○"/>
              <a:defRPr sz="1400"/>
            </a:lvl8pPr>
            <a:lvl9pPr lvl="8" rtl="0">
              <a:spcBef>
                <a:spcPts val="1600"/>
              </a:spcBef>
              <a:spcAft>
                <a:spcPts val="1600"/>
              </a:spcAft>
              <a:buSzPts val="1400"/>
              <a:buChar char="■"/>
              <a:defRPr sz="1400"/>
            </a:lvl9pPr>
          </a:lstStyle>
          <a:p/>
        </p:txBody>
      </p:sp>
      <p:sp>
        <p:nvSpPr>
          <p:cNvPr id="448" name="Google Shape;448;p21"/>
          <p:cNvSpPr txBox="1"/>
          <p:nvPr>
            <p:ph idx="2" type="subTitle"/>
          </p:nvPr>
        </p:nvSpPr>
        <p:spPr>
          <a:xfrm>
            <a:off x="713250" y="2077350"/>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49" name="Google Shape;449;p21"/>
          <p:cNvSpPr txBox="1"/>
          <p:nvPr>
            <p:ph idx="3" type="subTitle"/>
          </p:nvPr>
        </p:nvSpPr>
        <p:spPr>
          <a:xfrm>
            <a:off x="4696325" y="2579325"/>
            <a:ext cx="3734400" cy="2029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Char char="●"/>
              <a:defRPr/>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450" name="Google Shape;450;p21"/>
          <p:cNvSpPr txBox="1"/>
          <p:nvPr>
            <p:ph idx="4" type="subTitle"/>
          </p:nvPr>
        </p:nvSpPr>
        <p:spPr>
          <a:xfrm>
            <a:off x="4696325" y="2077350"/>
            <a:ext cx="3734400" cy="400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51" name="Google Shape;451;p21"/>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4_1_1">
    <p:spTree>
      <p:nvGrpSpPr>
        <p:cNvPr id="469" name="Shape 469"/>
        <p:cNvGrpSpPr/>
        <p:nvPr/>
      </p:nvGrpSpPr>
      <p:grpSpPr>
        <a:xfrm>
          <a:off x="0" y="0"/>
          <a:ext cx="0" cy="0"/>
          <a:chOff x="0" y="0"/>
          <a:chExt cx="0" cy="0"/>
        </a:xfrm>
      </p:grpSpPr>
      <p:sp>
        <p:nvSpPr>
          <p:cNvPr id="470" name="Google Shape;470;p22"/>
          <p:cNvSpPr txBox="1"/>
          <p:nvPr>
            <p:ph idx="1" type="subTitle"/>
          </p:nvPr>
        </p:nvSpPr>
        <p:spPr>
          <a:xfrm>
            <a:off x="6190575" y="3251175"/>
            <a:ext cx="1831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71" name="Google Shape;471;p22"/>
          <p:cNvSpPr txBox="1"/>
          <p:nvPr>
            <p:ph idx="2" type="subTitle"/>
          </p:nvPr>
        </p:nvSpPr>
        <p:spPr>
          <a:xfrm>
            <a:off x="6190575" y="3970588"/>
            <a:ext cx="1831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472" name="Google Shape;472;p22"/>
          <p:cNvSpPr txBox="1"/>
          <p:nvPr>
            <p:ph idx="3" type="subTitle"/>
          </p:nvPr>
        </p:nvSpPr>
        <p:spPr>
          <a:xfrm>
            <a:off x="6190575" y="1470025"/>
            <a:ext cx="1831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73" name="Google Shape;473;p22"/>
          <p:cNvSpPr txBox="1"/>
          <p:nvPr>
            <p:ph idx="4" type="subTitle"/>
          </p:nvPr>
        </p:nvSpPr>
        <p:spPr>
          <a:xfrm>
            <a:off x="6190575" y="2189438"/>
            <a:ext cx="1831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474" name="Google Shape;474;p2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75" name="Google Shape;475;p22"/>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spTree>
      <p:nvGrpSpPr>
        <p:cNvPr id="493" name="Shape 493"/>
        <p:cNvGrpSpPr/>
        <p:nvPr/>
      </p:nvGrpSpPr>
      <p:grpSpPr>
        <a:xfrm>
          <a:off x="0" y="0"/>
          <a:ext cx="0" cy="0"/>
          <a:chOff x="0" y="0"/>
          <a:chExt cx="0" cy="0"/>
        </a:xfrm>
      </p:grpSpPr>
      <p:sp>
        <p:nvSpPr>
          <p:cNvPr id="494" name="Google Shape;494;p2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95" name="Google Shape;495;p23"/>
          <p:cNvSpPr txBox="1"/>
          <p:nvPr>
            <p:ph idx="1" type="subTitle"/>
          </p:nvPr>
        </p:nvSpPr>
        <p:spPr>
          <a:xfrm>
            <a:off x="1045623" y="3111925"/>
            <a:ext cx="188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96" name="Google Shape;496;p23"/>
          <p:cNvSpPr txBox="1"/>
          <p:nvPr>
            <p:ph idx="2" type="subTitle"/>
          </p:nvPr>
        </p:nvSpPr>
        <p:spPr>
          <a:xfrm>
            <a:off x="1045623" y="2619250"/>
            <a:ext cx="1882500" cy="41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solidFill>
                  <a:schemeClr val="lt2"/>
                </a:solidFill>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97" name="Google Shape;497;p23"/>
          <p:cNvSpPr txBox="1"/>
          <p:nvPr>
            <p:ph idx="3" type="subTitle"/>
          </p:nvPr>
        </p:nvSpPr>
        <p:spPr>
          <a:xfrm>
            <a:off x="3630750" y="3111925"/>
            <a:ext cx="188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498" name="Google Shape;498;p23"/>
          <p:cNvSpPr txBox="1"/>
          <p:nvPr>
            <p:ph idx="4" type="subTitle"/>
          </p:nvPr>
        </p:nvSpPr>
        <p:spPr>
          <a:xfrm>
            <a:off x="3630750" y="2619250"/>
            <a:ext cx="1882500" cy="41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solidFill>
                  <a:schemeClr val="lt2"/>
                </a:solidFill>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499" name="Google Shape;499;p23"/>
          <p:cNvSpPr txBox="1"/>
          <p:nvPr>
            <p:ph idx="5" type="subTitle"/>
          </p:nvPr>
        </p:nvSpPr>
        <p:spPr>
          <a:xfrm>
            <a:off x="6215873" y="3111925"/>
            <a:ext cx="188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lt2"/>
                </a:solidFill>
              </a:defRPr>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00" name="Google Shape;500;p23"/>
          <p:cNvSpPr txBox="1"/>
          <p:nvPr>
            <p:ph idx="6" type="subTitle"/>
          </p:nvPr>
        </p:nvSpPr>
        <p:spPr>
          <a:xfrm>
            <a:off x="6215873" y="2619250"/>
            <a:ext cx="1882500" cy="41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solidFill>
                  <a:schemeClr val="lt2"/>
                </a:solidFill>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01" name="Google Shape;501;p23"/>
          <p:cNvSpPr/>
          <p:nvPr/>
        </p:nvSpPr>
        <p:spPr>
          <a:xfrm rot="10800000">
            <a:off x="8906882" y="3524975"/>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rot="10800000">
            <a:off x="8632692" y="3832985"/>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rot="10800000">
            <a:off x="8369274" y="4287140"/>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rot="10800000">
            <a:off x="8762450" y="3852166"/>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rot="10800000">
            <a:off x="8656369" y="4011277"/>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rot="10800000">
            <a:off x="8113310" y="4482321"/>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rot="10800000">
            <a:off x="9003985" y="3367581"/>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rot="10800000">
            <a:off x="8718582" y="4158133"/>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rot="10800000">
            <a:off x="4" y="4728932"/>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rot="10800000">
            <a:off x="535676" y="44681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rot="10800000">
            <a:off x="408394" y="4586497"/>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rot="10800000">
            <a:off x="647658" y="4246714"/>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rot="10800000">
            <a:off x="462038" y="4827371"/>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rot="10800000">
            <a:off x="361758" y="499229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rot="10800000">
            <a:off x="225719" y="4290191"/>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rot="10800000">
            <a:off x="118230" y="4398105"/>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rot="10800000">
            <a:off x="31842" y="4505913"/>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652050" y="4920506"/>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
    <p:spTree>
      <p:nvGrpSpPr>
        <p:cNvPr id="519" name="Shape 519"/>
        <p:cNvGrpSpPr/>
        <p:nvPr/>
      </p:nvGrpSpPr>
      <p:grpSpPr>
        <a:xfrm>
          <a:off x="0" y="0"/>
          <a:ext cx="0" cy="0"/>
          <a:chOff x="0" y="0"/>
          <a:chExt cx="0" cy="0"/>
        </a:xfrm>
      </p:grpSpPr>
      <p:sp>
        <p:nvSpPr>
          <p:cNvPr id="520" name="Google Shape;520;p24"/>
          <p:cNvSpPr txBox="1"/>
          <p:nvPr>
            <p:ph idx="1" type="subTitle"/>
          </p:nvPr>
        </p:nvSpPr>
        <p:spPr>
          <a:xfrm>
            <a:off x="4668044" y="1655425"/>
            <a:ext cx="2445000" cy="64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1600"/>
              </a:spcBef>
              <a:spcAft>
                <a:spcPts val="0"/>
              </a:spcAft>
              <a:buSzPts val="1600"/>
              <a:buNone/>
              <a:defRPr sz="1600"/>
            </a:lvl2pPr>
            <a:lvl3pPr lvl="2" rtl="0" algn="r">
              <a:spcBef>
                <a:spcPts val="1600"/>
              </a:spcBef>
              <a:spcAft>
                <a:spcPts val="0"/>
              </a:spcAft>
              <a:buSzPts val="1600"/>
              <a:buNone/>
              <a:defRPr sz="1600"/>
            </a:lvl3pPr>
            <a:lvl4pPr lvl="3" rtl="0" algn="r">
              <a:spcBef>
                <a:spcPts val="1600"/>
              </a:spcBef>
              <a:spcAft>
                <a:spcPts val="0"/>
              </a:spcAft>
              <a:buSzPts val="1600"/>
              <a:buNone/>
              <a:defRPr sz="1600"/>
            </a:lvl4pPr>
            <a:lvl5pPr lvl="4" rtl="0" algn="r">
              <a:spcBef>
                <a:spcPts val="1600"/>
              </a:spcBef>
              <a:spcAft>
                <a:spcPts val="0"/>
              </a:spcAft>
              <a:buSzPts val="1600"/>
              <a:buNone/>
              <a:defRPr sz="1600"/>
            </a:lvl5pPr>
            <a:lvl6pPr lvl="5" rtl="0" algn="r">
              <a:spcBef>
                <a:spcPts val="1600"/>
              </a:spcBef>
              <a:spcAft>
                <a:spcPts val="0"/>
              </a:spcAft>
              <a:buSzPts val="1600"/>
              <a:buNone/>
              <a:defRPr sz="1600"/>
            </a:lvl6pPr>
            <a:lvl7pPr lvl="6" rtl="0" algn="r">
              <a:spcBef>
                <a:spcPts val="1600"/>
              </a:spcBef>
              <a:spcAft>
                <a:spcPts val="0"/>
              </a:spcAft>
              <a:buSzPts val="1600"/>
              <a:buNone/>
              <a:defRPr sz="1600"/>
            </a:lvl7pPr>
            <a:lvl8pPr lvl="7" rtl="0" algn="r">
              <a:spcBef>
                <a:spcPts val="1600"/>
              </a:spcBef>
              <a:spcAft>
                <a:spcPts val="0"/>
              </a:spcAft>
              <a:buSzPts val="1600"/>
              <a:buNone/>
              <a:defRPr sz="1600"/>
            </a:lvl8pPr>
            <a:lvl9pPr lvl="8" rtl="0" algn="r">
              <a:spcBef>
                <a:spcPts val="1600"/>
              </a:spcBef>
              <a:spcAft>
                <a:spcPts val="1600"/>
              </a:spcAft>
              <a:buSzPts val="1600"/>
              <a:buNone/>
              <a:defRPr sz="1600"/>
            </a:lvl9pPr>
          </a:lstStyle>
          <a:p/>
        </p:txBody>
      </p:sp>
      <p:sp>
        <p:nvSpPr>
          <p:cNvPr id="521" name="Google Shape;521;p24"/>
          <p:cNvSpPr txBox="1"/>
          <p:nvPr>
            <p:ph idx="2" type="subTitle"/>
          </p:nvPr>
        </p:nvSpPr>
        <p:spPr>
          <a:xfrm>
            <a:off x="4489544" y="1249500"/>
            <a:ext cx="26235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000">
                <a:latin typeface="Kanit"/>
                <a:ea typeface="Kanit"/>
                <a:cs typeface="Kanit"/>
                <a:sym typeface="Kanit"/>
              </a:defRPr>
            </a:lvl1pPr>
            <a:lvl2pPr lvl="1" rtl="0" algn="r">
              <a:spcBef>
                <a:spcPts val="1600"/>
              </a:spcBef>
              <a:spcAft>
                <a:spcPts val="0"/>
              </a:spcAft>
              <a:buSzPts val="3000"/>
              <a:buNone/>
              <a:defRPr sz="3000"/>
            </a:lvl2pPr>
            <a:lvl3pPr lvl="2" rtl="0" algn="r">
              <a:spcBef>
                <a:spcPts val="1600"/>
              </a:spcBef>
              <a:spcAft>
                <a:spcPts val="0"/>
              </a:spcAft>
              <a:buSzPts val="3000"/>
              <a:buNone/>
              <a:defRPr sz="3000"/>
            </a:lvl3pPr>
            <a:lvl4pPr lvl="3" rtl="0" algn="r">
              <a:spcBef>
                <a:spcPts val="1600"/>
              </a:spcBef>
              <a:spcAft>
                <a:spcPts val="0"/>
              </a:spcAft>
              <a:buSzPts val="3000"/>
              <a:buNone/>
              <a:defRPr sz="3000"/>
            </a:lvl4pPr>
            <a:lvl5pPr lvl="4" rtl="0" algn="r">
              <a:spcBef>
                <a:spcPts val="1600"/>
              </a:spcBef>
              <a:spcAft>
                <a:spcPts val="0"/>
              </a:spcAft>
              <a:buSzPts val="3000"/>
              <a:buNone/>
              <a:defRPr sz="3000"/>
            </a:lvl5pPr>
            <a:lvl6pPr lvl="5" rtl="0" algn="r">
              <a:spcBef>
                <a:spcPts val="1600"/>
              </a:spcBef>
              <a:spcAft>
                <a:spcPts val="0"/>
              </a:spcAft>
              <a:buSzPts val="3000"/>
              <a:buNone/>
              <a:defRPr sz="3000"/>
            </a:lvl6pPr>
            <a:lvl7pPr lvl="6" rtl="0" algn="r">
              <a:spcBef>
                <a:spcPts val="1600"/>
              </a:spcBef>
              <a:spcAft>
                <a:spcPts val="0"/>
              </a:spcAft>
              <a:buSzPts val="3000"/>
              <a:buNone/>
              <a:defRPr sz="3000"/>
            </a:lvl7pPr>
            <a:lvl8pPr lvl="7" rtl="0" algn="r">
              <a:spcBef>
                <a:spcPts val="1600"/>
              </a:spcBef>
              <a:spcAft>
                <a:spcPts val="0"/>
              </a:spcAft>
              <a:buSzPts val="3000"/>
              <a:buNone/>
              <a:defRPr sz="3000"/>
            </a:lvl8pPr>
            <a:lvl9pPr lvl="8" rtl="0" algn="r">
              <a:spcBef>
                <a:spcPts val="1600"/>
              </a:spcBef>
              <a:spcAft>
                <a:spcPts val="1600"/>
              </a:spcAft>
              <a:buSzPts val="3000"/>
              <a:buNone/>
              <a:defRPr sz="3000"/>
            </a:lvl9pPr>
          </a:lstStyle>
          <a:p/>
        </p:txBody>
      </p:sp>
      <p:sp>
        <p:nvSpPr>
          <p:cNvPr id="522" name="Google Shape;522;p24"/>
          <p:cNvSpPr txBox="1"/>
          <p:nvPr>
            <p:ph idx="3" type="subTitle"/>
          </p:nvPr>
        </p:nvSpPr>
        <p:spPr>
          <a:xfrm>
            <a:off x="4668044" y="2847475"/>
            <a:ext cx="2445000" cy="64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1600"/>
              </a:spcBef>
              <a:spcAft>
                <a:spcPts val="0"/>
              </a:spcAft>
              <a:buSzPts val="1600"/>
              <a:buNone/>
              <a:defRPr sz="1600"/>
            </a:lvl2pPr>
            <a:lvl3pPr lvl="2" rtl="0" algn="r">
              <a:spcBef>
                <a:spcPts val="1600"/>
              </a:spcBef>
              <a:spcAft>
                <a:spcPts val="0"/>
              </a:spcAft>
              <a:buSzPts val="1600"/>
              <a:buNone/>
              <a:defRPr sz="1600"/>
            </a:lvl3pPr>
            <a:lvl4pPr lvl="3" rtl="0" algn="r">
              <a:spcBef>
                <a:spcPts val="1600"/>
              </a:spcBef>
              <a:spcAft>
                <a:spcPts val="0"/>
              </a:spcAft>
              <a:buSzPts val="1600"/>
              <a:buNone/>
              <a:defRPr sz="1600"/>
            </a:lvl4pPr>
            <a:lvl5pPr lvl="4" rtl="0" algn="r">
              <a:spcBef>
                <a:spcPts val="1600"/>
              </a:spcBef>
              <a:spcAft>
                <a:spcPts val="0"/>
              </a:spcAft>
              <a:buSzPts val="1600"/>
              <a:buNone/>
              <a:defRPr sz="1600"/>
            </a:lvl5pPr>
            <a:lvl6pPr lvl="5" rtl="0" algn="r">
              <a:spcBef>
                <a:spcPts val="1600"/>
              </a:spcBef>
              <a:spcAft>
                <a:spcPts val="0"/>
              </a:spcAft>
              <a:buSzPts val="1600"/>
              <a:buNone/>
              <a:defRPr sz="1600"/>
            </a:lvl6pPr>
            <a:lvl7pPr lvl="6" rtl="0" algn="r">
              <a:spcBef>
                <a:spcPts val="1600"/>
              </a:spcBef>
              <a:spcAft>
                <a:spcPts val="0"/>
              </a:spcAft>
              <a:buSzPts val="1600"/>
              <a:buNone/>
              <a:defRPr sz="1600"/>
            </a:lvl7pPr>
            <a:lvl8pPr lvl="7" rtl="0" algn="r">
              <a:spcBef>
                <a:spcPts val="1600"/>
              </a:spcBef>
              <a:spcAft>
                <a:spcPts val="0"/>
              </a:spcAft>
              <a:buSzPts val="1600"/>
              <a:buNone/>
              <a:defRPr sz="1600"/>
            </a:lvl8pPr>
            <a:lvl9pPr lvl="8" rtl="0" algn="r">
              <a:spcBef>
                <a:spcPts val="1600"/>
              </a:spcBef>
              <a:spcAft>
                <a:spcPts val="1600"/>
              </a:spcAft>
              <a:buSzPts val="1600"/>
              <a:buNone/>
              <a:defRPr sz="1600"/>
            </a:lvl9pPr>
          </a:lstStyle>
          <a:p/>
        </p:txBody>
      </p:sp>
      <p:sp>
        <p:nvSpPr>
          <p:cNvPr id="523" name="Google Shape;523;p24"/>
          <p:cNvSpPr txBox="1"/>
          <p:nvPr>
            <p:ph idx="4" type="subTitle"/>
          </p:nvPr>
        </p:nvSpPr>
        <p:spPr>
          <a:xfrm>
            <a:off x="4489544" y="2441550"/>
            <a:ext cx="26235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000">
                <a:latin typeface="Kanit"/>
                <a:ea typeface="Kanit"/>
                <a:cs typeface="Kanit"/>
                <a:sym typeface="Kanit"/>
              </a:defRPr>
            </a:lvl1pPr>
            <a:lvl2pPr lvl="1" rtl="0" algn="r">
              <a:spcBef>
                <a:spcPts val="1600"/>
              </a:spcBef>
              <a:spcAft>
                <a:spcPts val="0"/>
              </a:spcAft>
              <a:buSzPts val="3000"/>
              <a:buNone/>
              <a:defRPr sz="3000"/>
            </a:lvl2pPr>
            <a:lvl3pPr lvl="2" rtl="0" algn="r">
              <a:spcBef>
                <a:spcPts val="1600"/>
              </a:spcBef>
              <a:spcAft>
                <a:spcPts val="0"/>
              </a:spcAft>
              <a:buSzPts val="3000"/>
              <a:buNone/>
              <a:defRPr sz="3000"/>
            </a:lvl3pPr>
            <a:lvl4pPr lvl="3" rtl="0" algn="r">
              <a:spcBef>
                <a:spcPts val="1600"/>
              </a:spcBef>
              <a:spcAft>
                <a:spcPts val="0"/>
              </a:spcAft>
              <a:buSzPts val="3000"/>
              <a:buNone/>
              <a:defRPr sz="3000"/>
            </a:lvl4pPr>
            <a:lvl5pPr lvl="4" rtl="0" algn="r">
              <a:spcBef>
                <a:spcPts val="1600"/>
              </a:spcBef>
              <a:spcAft>
                <a:spcPts val="0"/>
              </a:spcAft>
              <a:buSzPts val="3000"/>
              <a:buNone/>
              <a:defRPr sz="3000"/>
            </a:lvl5pPr>
            <a:lvl6pPr lvl="5" rtl="0" algn="r">
              <a:spcBef>
                <a:spcPts val="1600"/>
              </a:spcBef>
              <a:spcAft>
                <a:spcPts val="0"/>
              </a:spcAft>
              <a:buSzPts val="3000"/>
              <a:buNone/>
              <a:defRPr sz="3000"/>
            </a:lvl6pPr>
            <a:lvl7pPr lvl="6" rtl="0" algn="r">
              <a:spcBef>
                <a:spcPts val="1600"/>
              </a:spcBef>
              <a:spcAft>
                <a:spcPts val="0"/>
              </a:spcAft>
              <a:buSzPts val="3000"/>
              <a:buNone/>
              <a:defRPr sz="3000"/>
            </a:lvl7pPr>
            <a:lvl8pPr lvl="7" rtl="0" algn="r">
              <a:spcBef>
                <a:spcPts val="1600"/>
              </a:spcBef>
              <a:spcAft>
                <a:spcPts val="0"/>
              </a:spcAft>
              <a:buSzPts val="3000"/>
              <a:buNone/>
              <a:defRPr sz="3000"/>
            </a:lvl8pPr>
            <a:lvl9pPr lvl="8" rtl="0" algn="r">
              <a:spcBef>
                <a:spcPts val="1600"/>
              </a:spcBef>
              <a:spcAft>
                <a:spcPts val="1600"/>
              </a:spcAft>
              <a:buSzPts val="3000"/>
              <a:buNone/>
              <a:defRPr sz="3000"/>
            </a:lvl9pPr>
          </a:lstStyle>
          <a:p/>
        </p:txBody>
      </p:sp>
      <p:sp>
        <p:nvSpPr>
          <p:cNvPr id="524" name="Google Shape;524;p24"/>
          <p:cNvSpPr txBox="1"/>
          <p:nvPr>
            <p:ph idx="5" type="subTitle"/>
          </p:nvPr>
        </p:nvSpPr>
        <p:spPr>
          <a:xfrm>
            <a:off x="4668044" y="4039525"/>
            <a:ext cx="2445000" cy="640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lgn="r">
              <a:spcBef>
                <a:spcPts val="1600"/>
              </a:spcBef>
              <a:spcAft>
                <a:spcPts val="0"/>
              </a:spcAft>
              <a:buSzPts val="1600"/>
              <a:buNone/>
              <a:defRPr sz="1600"/>
            </a:lvl2pPr>
            <a:lvl3pPr lvl="2" rtl="0" algn="r">
              <a:spcBef>
                <a:spcPts val="1600"/>
              </a:spcBef>
              <a:spcAft>
                <a:spcPts val="0"/>
              </a:spcAft>
              <a:buSzPts val="1600"/>
              <a:buNone/>
              <a:defRPr sz="1600"/>
            </a:lvl3pPr>
            <a:lvl4pPr lvl="3" rtl="0" algn="r">
              <a:spcBef>
                <a:spcPts val="1600"/>
              </a:spcBef>
              <a:spcAft>
                <a:spcPts val="0"/>
              </a:spcAft>
              <a:buSzPts val="1600"/>
              <a:buNone/>
              <a:defRPr sz="1600"/>
            </a:lvl4pPr>
            <a:lvl5pPr lvl="4" rtl="0" algn="r">
              <a:spcBef>
                <a:spcPts val="1600"/>
              </a:spcBef>
              <a:spcAft>
                <a:spcPts val="0"/>
              </a:spcAft>
              <a:buSzPts val="1600"/>
              <a:buNone/>
              <a:defRPr sz="1600"/>
            </a:lvl5pPr>
            <a:lvl6pPr lvl="5" rtl="0" algn="r">
              <a:spcBef>
                <a:spcPts val="1600"/>
              </a:spcBef>
              <a:spcAft>
                <a:spcPts val="0"/>
              </a:spcAft>
              <a:buSzPts val="1600"/>
              <a:buNone/>
              <a:defRPr sz="1600"/>
            </a:lvl6pPr>
            <a:lvl7pPr lvl="6" rtl="0" algn="r">
              <a:spcBef>
                <a:spcPts val="1600"/>
              </a:spcBef>
              <a:spcAft>
                <a:spcPts val="0"/>
              </a:spcAft>
              <a:buSzPts val="1600"/>
              <a:buNone/>
              <a:defRPr sz="1600"/>
            </a:lvl7pPr>
            <a:lvl8pPr lvl="7" rtl="0" algn="r">
              <a:spcBef>
                <a:spcPts val="1600"/>
              </a:spcBef>
              <a:spcAft>
                <a:spcPts val="0"/>
              </a:spcAft>
              <a:buSzPts val="1600"/>
              <a:buNone/>
              <a:defRPr sz="1600"/>
            </a:lvl8pPr>
            <a:lvl9pPr lvl="8" rtl="0" algn="r">
              <a:spcBef>
                <a:spcPts val="1600"/>
              </a:spcBef>
              <a:spcAft>
                <a:spcPts val="1600"/>
              </a:spcAft>
              <a:buSzPts val="1600"/>
              <a:buNone/>
              <a:defRPr sz="1600"/>
            </a:lvl9pPr>
          </a:lstStyle>
          <a:p/>
        </p:txBody>
      </p:sp>
      <p:sp>
        <p:nvSpPr>
          <p:cNvPr id="525" name="Google Shape;525;p24"/>
          <p:cNvSpPr txBox="1"/>
          <p:nvPr>
            <p:ph idx="6" type="subTitle"/>
          </p:nvPr>
        </p:nvSpPr>
        <p:spPr>
          <a:xfrm>
            <a:off x="4489544" y="3633600"/>
            <a:ext cx="2623500" cy="3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1" sz="2000">
                <a:latin typeface="Kanit"/>
                <a:ea typeface="Kanit"/>
                <a:cs typeface="Kanit"/>
                <a:sym typeface="Kanit"/>
              </a:defRPr>
            </a:lvl1pPr>
            <a:lvl2pPr lvl="1" rtl="0" algn="r">
              <a:spcBef>
                <a:spcPts val="1600"/>
              </a:spcBef>
              <a:spcAft>
                <a:spcPts val="0"/>
              </a:spcAft>
              <a:buSzPts val="3000"/>
              <a:buNone/>
              <a:defRPr sz="3000"/>
            </a:lvl2pPr>
            <a:lvl3pPr lvl="2" rtl="0" algn="r">
              <a:spcBef>
                <a:spcPts val="1600"/>
              </a:spcBef>
              <a:spcAft>
                <a:spcPts val="0"/>
              </a:spcAft>
              <a:buSzPts val="3000"/>
              <a:buNone/>
              <a:defRPr sz="3000"/>
            </a:lvl3pPr>
            <a:lvl4pPr lvl="3" rtl="0" algn="r">
              <a:spcBef>
                <a:spcPts val="1600"/>
              </a:spcBef>
              <a:spcAft>
                <a:spcPts val="0"/>
              </a:spcAft>
              <a:buSzPts val="3000"/>
              <a:buNone/>
              <a:defRPr sz="3000"/>
            </a:lvl4pPr>
            <a:lvl5pPr lvl="4" rtl="0" algn="r">
              <a:spcBef>
                <a:spcPts val="1600"/>
              </a:spcBef>
              <a:spcAft>
                <a:spcPts val="0"/>
              </a:spcAft>
              <a:buSzPts val="3000"/>
              <a:buNone/>
              <a:defRPr sz="3000"/>
            </a:lvl5pPr>
            <a:lvl6pPr lvl="5" rtl="0" algn="r">
              <a:spcBef>
                <a:spcPts val="1600"/>
              </a:spcBef>
              <a:spcAft>
                <a:spcPts val="0"/>
              </a:spcAft>
              <a:buSzPts val="3000"/>
              <a:buNone/>
              <a:defRPr sz="3000"/>
            </a:lvl6pPr>
            <a:lvl7pPr lvl="6" rtl="0" algn="r">
              <a:spcBef>
                <a:spcPts val="1600"/>
              </a:spcBef>
              <a:spcAft>
                <a:spcPts val="0"/>
              </a:spcAft>
              <a:buSzPts val="3000"/>
              <a:buNone/>
              <a:defRPr sz="3000"/>
            </a:lvl7pPr>
            <a:lvl8pPr lvl="7" rtl="0" algn="r">
              <a:spcBef>
                <a:spcPts val="1600"/>
              </a:spcBef>
              <a:spcAft>
                <a:spcPts val="0"/>
              </a:spcAft>
              <a:buSzPts val="3000"/>
              <a:buNone/>
              <a:defRPr sz="3000"/>
            </a:lvl8pPr>
            <a:lvl9pPr lvl="8" rtl="0" algn="r">
              <a:spcBef>
                <a:spcPts val="1600"/>
              </a:spcBef>
              <a:spcAft>
                <a:spcPts val="1600"/>
              </a:spcAft>
              <a:buSzPts val="3000"/>
              <a:buNone/>
              <a:defRPr sz="3000"/>
            </a:lvl9pPr>
          </a:lstStyle>
          <a:p/>
        </p:txBody>
      </p:sp>
      <p:sp>
        <p:nvSpPr>
          <p:cNvPr id="526" name="Google Shape;526;p2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27" name="Google Shape;527;p24"/>
          <p:cNvSpPr/>
          <p:nvPr/>
        </p:nvSpPr>
        <p:spPr>
          <a:xfrm>
            <a:off x="7499" y="1269231"/>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7499" y="650290"/>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7499" y="-15462"/>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234267" y="1117326"/>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379831" y="1024804"/>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501108" y="113607"/>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7499" y="1604379"/>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178838" y="735643"/>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8795914" y="45947"/>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8536004" y="583051"/>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8646992" y="463826"/>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8303354" y="677109"/>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8529691" y="136675"/>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8690058" y="45056"/>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8761381" y="712876"/>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8868799" y="604962"/>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8985725" y="496871"/>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rot="10800000">
            <a:off x="8145047" y="-26738"/>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rot="10800000">
            <a:off x="-5" y="4533238"/>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8052502" y="5003417"/>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8568736" y="4792598"/>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8637948" y="4646894"/>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8790124" y="4491232"/>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8937193" y="4335417"/>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8333597" y="4770100"/>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flipH="1" rot="5400000">
            <a:off x="-51706" y="4734948"/>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flipH="1" rot="-5400000">
            <a:off x="-11299" y="4099488"/>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8712216" y="5074449"/>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8828294" y="4933043"/>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flipH="1" rot="5400000">
            <a:off x="822914" y="4477480"/>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flipH="1" rot="5400000">
            <a:off x="940348" y="4377042"/>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
    <p:spTree>
      <p:nvGrpSpPr>
        <p:cNvPr id="558" name="Shape 558"/>
        <p:cNvGrpSpPr/>
        <p:nvPr/>
      </p:nvGrpSpPr>
      <p:grpSpPr>
        <a:xfrm>
          <a:off x="0" y="0"/>
          <a:ext cx="0" cy="0"/>
          <a:chOff x="0" y="0"/>
          <a:chExt cx="0" cy="0"/>
        </a:xfrm>
      </p:grpSpPr>
      <p:sp>
        <p:nvSpPr>
          <p:cNvPr id="559" name="Google Shape;559;p2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60" name="Google Shape;560;p25"/>
          <p:cNvSpPr txBox="1"/>
          <p:nvPr>
            <p:ph idx="1" type="subTitle"/>
          </p:nvPr>
        </p:nvSpPr>
        <p:spPr>
          <a:xfrm>
            <a:off x="2648222" y="3968075"/>
            <a:ext cx="191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61" name="Google Shape;561;p25"/>
          <p:cNvSpPr txBox="1"/>
          <p:nvPr>
            <p:ph idx="2" type="subTitle"/>
          </p:nvPr>
        </p:nvSpPr>
        <p:spPr>
          <a:xfrm>
            <a:off x="2648242" y="3281050"/>
            <a:ext cx="19125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62" name="Google Shape;562;p25"/>
          <p:cNvSpPr txBox="1"/>
          <p:nvPr>
            <p:ph idx="3" type="subTitle"/>
          </p:nvPr>
        </p:nvSpPr>
        <p:spPr>
          <a:xfrm>
            <a:off x="4583230" y="3968075"/>
            <a:ext cx="191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63" name="Google Shape;563;p25"/>
          <p:cNvSpPr txBox="1"/>
          <p:nvPr>
            <p:ph idx="4" type="subTitle"/>
          </p:nvPr>
        </p:nvSpPr>
        <p:spPr>
          <a:xfrm>
            <a:off x="4583259" y="3281050"/>
            <a:ext cx="19125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64" name="Google Shape;564;p25"/>
          <p:cNvSpPr txBox="1"/>
          <p:nvPr>
            <p:ph idx="5" type="subTitle"/>
          </p:nvPr>
        </p:nvSpPr>
        <p:spPr>
          <a:xfrm>
            <a:off x="6518239" y="3968075"/>
            <a:ext cx="191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65" name="Google Shape;565;p25"/>
          <p:cNvSpPr txBox="1"/>
          <p:nvPr>
            <p:ph idx="6" type="subTitle"/>
          </p:nvPr>
        </p:nvSpPr>
        <p:spPr>
          <a:xfrm>
            <a:off x="6518250" y="3281050"/>
            <a:ext cx="19125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66" name="Google Shape;566;p25"/>
          <p:cNvSpPr txBox="1"/>
          <p:nvPr>
            <p:ph idx="7" type="subTitle"/>
          </p:nvPr>
        </p:nvSpPr>
        <p:spPr>
          <a:xfrm>
            <a:off x="713213" y="3968075"/>
            <a:ext cx="19125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67" name="Google Shape;567;p25"/>
          <p:cNvSpPr txBox="1"/>
          <p:nvPr>
            <p:ph idx="8" type="subTitle"/>
          </p:nvPr>
        </p:nvSpPr>
        <p:spPr>
          <a:xfrm>
            <a:off x="713226" y="3281050"/>
            <a:ext cx="19125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68" name="Google Shape;568;p25"/>
          <p:cNvSpPr/>
          <p:nvPr/>
        </p:nvSpPr>
        <p:spPr>
          <a:xfrm>
            <a:off x="8306270" y="-26738"/>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rot="10800000">
            <a:off x="791450" y="10"/>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rot="10800000">
            <a:off x="-5" y="15"/>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rot="10800000">
            <a:off x="410651" y="384085"/>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rot="10800000">
            <a:off x="244825" y="539192"/>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rot="10800000">
            <a:off x="87594" y="694652"/>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rot="10800000">
            <a:off x="557725" y="9470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flipH="1" rot="-5400000">
            <a:off x="8873869" y="174952"/>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flipH="1" rot="5400000">
            <a:off x="8574118" y="458720"/>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rot="10800000">
            <a:off x="298517" y="8"/>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rot="10800000">
            <a:off x="150691" y="34844"/>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flipH="1" rot="-5400000">
            <a:off x="8213752" y="561593"/>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flipH="1" rot="-5400000">
            <a:off x="8109360" y="662804"/>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7">
    <p:spTree>
      <p:nvGrpSpPr>
        <p:cNvPr id="581" name="Shape 581"/>
        <p:cNvGrpSpPr/>
        <p:nvPr/>
      </p:nvGrpSpPr>
      <p:grpSpPr>
        <a:xfrm>
          <a:off x="0" y="0"/>
          <a:ext cx="0" cy="0"/>
          <a:chOff x="0" y="0"/>
          <a:chExt cx="0" cy="0"/>
        </a:xfrm>
      </p:grpSpPr>
      <p:sp>
        <p:nvSpPr>
          <p:cNvPr id="582" name="Google Shape;582;p2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83" name="Google Shape;583;p26"/>
          <p:cNvSpPr txBox="1"/>
          <p:nvPr>
            <p:ph idx="1" type="subTitle"/>
          </p:nvPr>
        </p:nvSpPr>
        <p:spPr>
          <a:xfrm>
            <a:off x="5114587" y="2302325"/>
            <a:ext cx="22662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84" name="Google Shape;584;p26"/>
          <p:cNvSpPr txBox="1"/>
          <p:nvPr>
            <p:ph idx="2" type="subTitle"/>
          </p:nvPr>
        </p:nvSpPr>
        <p:spPr>
          <a:xfrm>
            <a:off x="5114603" y="1877250"/>
            <a:ext cx="22662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85" name="Google Shape;585;p26"/>
          <p:cNvSpPr txBox="1"/>
          <p:nvPr>
            <p:ph idx="3" type="subTitle"/>
          </p:nvPr>
        </p:nvSpPr>
        <p:spPr>
          <a:xfrm>
            <a:off x="1763197" y="3968075"/>
            <a:ext cx="22662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86" name="Google Shape;586;p26"/>
          <p:cNvSpPr txBox="1"/>
          <p:nvPr>
            <p:ph idx="4" type="subTitle"/>
          </p:nvPr>
        </p:nvSpPr>
        <p:spPr>
          <a:xfrm>
            <a:off x="1763213" y="3543000"/>
            <a:ext cx="22662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87" name="Google Shape;587;p26"/>
          <p:cNvSpPr txBox="1"/>
          <p:nvPr>
            <p:ph idx="5" type="subTitle"/>
          </p:nvPr>
        </p:nvSpPr>
        <p:spPr>
          <a:xfrm>
            <a:off x="5114598" y="3968075"/>
            <a:ext cx="22662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88" name="Google Shape;588;p26"/>
          <p:cNvSpPr txBox="1"/>
          <p:nvPr>
            <p:ph idx="6" type="subTitle"/>
          </p:nvPr>
        </p:nvSpPr>
        <p:spPr>
          <a:xfrm>
            <a:off x="5114614" y="3543000"/>
            <a:ext cx="22662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89" name="Google Shape;589;p26"/>
          <p:cNvSpPr txBox="1"/>
          <p:nvPr>
            <p:ph idx="7" type="subTitle"/>
          </p:nvPr>
        </p:nvSpPr>
        <p:spPr>
          <a:xfrm>
            <a:off x="1763186" y="2302325"/>
            <a:ext cx="22662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590" name="Google Shape;590;p26"/>
          <p:cNvSpPr txBox="1"/>
          <p:nvPr>
            <p:ph idx="8" type="subTitle"/>
          </p:nvPr>
        </p:nvSpPr>
        <p:spPr>
          <a:xfrm>
            <a:off x="1763202" y="1877250"/>
            <a:ext cx="2266200" cy="37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591" name="Google Shape;591;p26"/>
          <p:cNvSpPr/>
          <p:nvPr/>
        </p:nvSpPr>
        <p:spPr>
          <a:xfrm flipH="1" rot="5400000">
            <a:off x="8419999" y="2526555"/>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flipH="1" rot="5400000">
            <a:off x="8426541" y="1707190"/>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flipH="1" rot="5400000">
            <a:off x="-93340" y="2710750"/>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flipH="1" rot="5400000">
            <a:off x="-125539" y="1951498"/>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flipH="1" rot="5400000">
            <a:off x="354373" y="1386899"/>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flipH="1" rot="5400000">
            <a:off x="8601943" y="2572296"/>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flipH="1" rot="5400000">
            <a:off x="8748852" y="2437833"/>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flipH="1" rot="5400000">
            <a:off x="379282" y="2241403"/>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flipH="1" rot="5400000">
            <a:off x="527842" y="2082124"/>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flipH="1" rot="5400000">
            <a:off x="678398" y="1929797"/>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flipH="1" rot="5400000">
            <a:off x="94351" y="2384029"/>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flipH="1" rot="-5400000">
            <a:off x="8873881" y="3799723"/>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flipH="1" rot="5400000">
            <a:off x="8574130" y="3401628"/>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flipH="1" rot="5400000">
            <a:off x="8937140" y="1396562"/>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flipH="1" rot="5400000">
            <a:off x="252911" y="2948644"/>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flipH="1" rot="5400000">
            <a:off x="587087" y="2967350"/>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flipH="1" rot="5400000">
            <a:off x="-45466" y="2169941"/>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flipH="1" rot="5400000">
            <a:off x="26780" y="1984704"/>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flipH="1" rot="-5400000">
            <a:off x="-138123" y="3139550"/>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flipH="1" rot="5400000">
            <a:off x="-51619" y="3952123"/>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1_1_1">
    <p:spTree>
      <p:nvGrpSpPr>
        <p:cNvPr id="611" name="Shape 611"/>
        <p:cNvGrpSpPr/>
        <p:nvPr/>
      </p:nvGrpSpPr>
      <p:grpSpPr>
        <a:xfrm>
          <a:off x="0" y="0"/>
          <a:ext cx="0" cy="0"/>
          <a:chOff x="0" y="0"/>
          <a:chExt cx="0" cy="0"/>
        </a:xfrm>
      </p:grpSpPr>
      <p:sp>
        <p:nvSpPr>
          <p:cNvPr id="612" name="Google Shape;612;p2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13" name="Google Shape;613;p27"/>
          <p:cNvSpPr txBox="1"/>
          <p:nvPr>
            <p:ph idx="1" type="subTitle"/>
          </p:nvPr>
        </p:nvSpPr>
        <p:spPr>
          <a:xfrm>
            <a:off x="774100" y="22854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14" name="Google Shape;614;p27"/>
          <p:cNvSpPr txBox="1"/>
          <p:nvPr>
            <p:ph idx="2" type="subTitle"/>
          </p:nvPr>
        </p:nvSpPr>
        <p:spPr>
          <a:xfrm>
            <a:off x="774100" y="18286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15" name="Google Shape;615;p27"/>
          <p:cNvSpPr txBox="1"/>
          <p:nvPr>
            <p:ph idx="3" type="subTitle"/>
          </p:nvPr>
        </p:nvSpPr>
        <p:spPr>
          <a:xfrm>
            <a:off x="3625950" y="22854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16" name="Google Shape;616;p27"/>
          <p:cNvSpPr txBox="1"/>
          <p:nvPr>
            <p:ph idx="4" type="subTitle"/>
          </p:nvPr>
        </p:nvSpPr>
        <p:spPr>
          <a:xfrm>
            <a:off x="3625950" y="18286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17" name="Google Shape;617;p27"/>
          <p:cNvSpPr txBox="1"/>
          <p:nvPr>
            <p:ph idx="5" type="subTitle"/>
          </p:nvPr>
        </p:nvSpPr>
        <p:spPr>
          <a:xfrm>
            <a:off x="6477800" y="22854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18" name="Google Shape;618;p27"/>
          <p:cNvSpPr txBox="1"/>
          <p:nvPr>
            <p:ph idx="6" type="subTitle"/>
          </p:nvPr>
        </p:nvSpPr>
        <p:spPr>
          <a:xfrm>
            <a:off x="6477800" y="18286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19" name="Google Shape;619;p27"/>
          <p:cNvSpPr txBox="1"/>
          <p:nvPr>
            <p:ph idx="7" type="subTitle"/>
          </p:nvPr>
        </p:nvSpPr>
        <p:spPr>
          <a:xfrm>
            <a:off x="774100" y="40442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20" name="Google Shape;620;p27"/>
          <p:cNvSpPr txBox="1"/>
          <p:nvPr>
            <p:ph idx="8" type="subTitle"/>
          </p:nvPr>
        </p:nvSpPr>
        <p:spPr>
          <a:xfrm>
            <a:off x="774100" y="35874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21" name="Google Shape;621;p27"/>
          <p:cNvSpPr txBox="1"/>
          <p:nvPr>
            <p:ph idx="9" type="subTitle"/>
          </p:nvPr>
        </p:nvSpPr>
        <p:spPr>
          <a:xfrm>
            <a:off x="3625950" y="40442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22" name="Google Shape;622;p27"/>
          <p:cNvSpPr txBox="1"/>
          <p:nvPr>
            <p:ph idx="13" type="subTitle"/>
          </p:nvPr>
        </p:nvSpPr>
        <p:spPr>
          <a:xfrm>
            <a:off x="3625950" y="35874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23" name="Google Shape;623;p27"/>
          <p:cNvSpPr txBox="1"/>
          <p:nvPr>
            <p:ph idx="14" type="subTitle"/>
          </p:nvPr>
        </p:nvSpPr>
        <p:spPr>
          <a:xfrm>
            <a:off x="6477800" y="4044275"/>
            <a:ext cx="1892100" cy="64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24" name="Google Shape;624;p27"/>
          <p:cNvSpPr txBox="1"/>
          <p:nvPr>
            <p:ph idx="15" type="subTitle"/>
          </p:nvPr>
        </p:nvSpPr>
        <p:spPr>
          <a:xfrm>
            <a:off x="6477800" y="3587475"/>
            <a:ext cx="1892100" cy="39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000">
                <a:latin typeface="Kanit"/>
                <a:ea typeface="Kanit"/>
                <a:cs typeface="Kanit"/>
                <a:sym typeface="Kanit"/>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25" name="Google Shape;625;p27"/>
          <p:cNvSpPr/>
          <p:nvPr/>
        </p:nvSpPr>
        <p:spPr>
          <a:xfrm>
            <a:off x="192970" y="-1"/>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7"/>
          <p:cNvSpPr/>
          <p:nvPr/>
        </p:nvSpPr>
        <p:spPr>
          <a:xfrm flipH="1" rot="-5400000">
            <a:off x="-132042" y="4115668"/>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7"/>
          <p:cNvSpPr/>
          <p:nvPr/>
        </p:nvSpPr>
        <p:spPr>
          <a:xfrm flipH="1" rot="-5400000">
            <a:off x="8937296" y="4070456"/>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flipH="1" rot="-5400000">
            <a:off x="8694273" y="4618894"/>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7"/>
          <p:cNvSpPr/>
          <p:nvPr/>
        </p:nvSpPr>
        <p:spPr>
          <a:xfrm flipH="1" rot="-5400000">
            <a:off x="434727" y="3758281"/>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7"/>
          <p:cNvSpPr/>
          <p:nvPr/>
        </p:nvSpPr>
        <p:spPr>
          <a:xfrm flipH="1" rot="-5400000">
            <a:off x="300860" y="3893516"/>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7"/>
          <p:cNvSpPr/>
          <p:nvPr/>
        </p:nvSpPr>
        <p:spPr>
          <a:xfrm flipH="1" rot="-5400000">
            <a:off x="8669321" y="4567355"/>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7"/>
          <p:cNvSpPr/>
          <p:nvPr/>
        </p:nvSpPr>
        <p:spPr>
          <a:xfrm flipH="1" rot="-5400000">
            <a:off x="8507111" y="4726078"/>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7"/>
          <p:cNvSpPr/>
          <p:nvPr/>
        </p:nvSpPr>
        <p:spPr>
          <a:xfrm flipH="1" rot="-5400000">
            <a:off x="8346393" y="4878051"/>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flipH="1" rot="-5400000">
            <a:off x="8796975" y="425855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flipH="1" rot="5400000">
            <a:off x="-51714" y="20170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flipH="1" rot="-5400000">
            <a:off x="-11307" y="648359"/>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flipH="1" rot="-5400000">
            <a:off x="-13887" y="4818740"/>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7"/>
          <p:cNvSpPr/>
          <p:nvPr/>
        </p:nvSpPr>
        <p:spPr>
          <a:xfrm rot="10800000">
            <a:off x="8215543" y="587092"/>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7"/>
          <p:cNvSpPr/>
          <p:nvPr/>
        </p:nvSpPr>
        <p:spPr>
          <a:xfrm flipH="1" rot="-5400000">
            <a:off x="9056204" y="4682294"/>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flipH="1" rot="-5400000">
            <a:off x="8952208" y="4760962"/>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7"/>
          <p:cNvSpPr/>
          <p:nvPr/>
        </p:nvSpPr>
        <p:spPr>
          <a:xfrm>
            <a:off x="8249620" y="5"/>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7"/>
          <p:cNvSpPr/>
          <p:nvPr/>
        </p:nvSpPr>
        <p:spPr>
          <a:xfrm flipH="1" rot="-5400000">
            <a:off x="8879647" y="201704"/>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flipH="1" rot="-5400000">
            <a:off x="100452" y="588331"/>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flipH="1" rot="-5400000">
            <a:off x="-3940" y="689541"/>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81125" y="5030152"/>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362221" y="479683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flipH="1" rot="5400000">
            <a:off x="8937138" y="514702"/>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spTree>
      <p:nvGrpSpPr>
        <p:cNvPr id="648" name="Shape 648"/>
        <p:cNvGrpSpPr/>
        <p:nvPr/>
      </p:nvGrpSpPr>
      <p:grpSpPr>
        <a:xfrm>
          <a:off x="0" y="0"/>
          <a:ext cx="0" cy="0"/>
          <a:chOff x="0" y="0"/>
          <a:chExt cx="0" cy="0"/>
        </a:xfrm>
      </p:grpSpPr>
      <p:sp>
        <p:nvSpPr>
          <p:cNvPr id="649" name="Google Shape;649;p28"/>
          <p:cNvSpPr txBox="1"/>
          <p:nvPr>
            <p:ph type="title"/>
          </p:nvPr>
        </p:nvSpPr>
        <p:spPr>
          <a:xfrm>
            <a:off x="2766150" y="710950"/>
            <a:ext cx="3611700" cy="68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50" name="Google Shape;650;p28"/>
          <p:cNvSpPr txBox="1"/>
          <p:nvPr>
            <p:ph idx="1" type="subTitle"/>
          </p:nvPr>
        </p:nvSpPr>
        <p:spPr>
          <a:xfrm>
            <a:off x="2334313" y="1980025"/>
            <a:ext cx="4475400" cy="84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solidFill>
                  <a:schemeClr val="dk1"/>
                </a:solidFill>
              </a:defRPr>
            </a:lvl1pPr>
            <a:lvl2pPr lvl="1" rtl="0">
              <a:spcBef>
                <a:spcPts val="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51" name="Google Shape;651;p28"/>
          <p:cNvSpPr txBox="1"/>
          <p:nvPr>
            <p:ph idx="2" type="subTitle"/>
          </p:nvPr>
        </p:nvSpPr>
        <p:spPr>
          <a:xfrm>
            <a:off x="2793750" y="1553325"/>
            <a:ext cx="3556500" cy="34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1600"/>
              </a:spcBef>
              <a:spcAft>
                <a:spcPts val="0"/>
              </a:spcAft>
              <a:buSzPts val="3000"/>
              <a:buNone/>
              <a:defRPr sz="3000"/>
            </a:lvl2pPr>
            <a:lvl3pPr lvl="2" rtl="0">
              <a:spcBef>
                <a:spcPts val="1600"/>
              </a:spcBef>
              <a:spcAft>
                <a:spcPts val="0"/>
              </a:spcAft>
              <a:buSzPts val="3000"/>
              <a:buNone/>
              <a:defRPr sz="3000"/>
            </a:lvl3pPr>
            <a:lvl4pPr lvl="3" rtl="0">
              <a:spcBef>
                <a:spcPts val="1600"/>
              </a:spcBef>
              <a:spcAft>
                <a:spcPts val="0"/>
              </a:spcAft>
              <a:buSzPts val="3000"/>
              <a:buNone/>
              <a:defRPr sz="3000"/>
            </a:lvl4pPr>
            <a:lvl5pPr lvl="4" rtl="0">
              <a:spcBef>
                <a:spcPts val="1600"/>
              </a:spcBef>
              <a:spcAft>
                <a:spcPts val="0"/>
              </a:spcAft>
              <a:buSzPts val="3000"/>
              <a:buNone/>
              <a:defRPr sz="3000"/>
            </a:lvl5pPr>
            <a:lvl6pPr lvl="5" rtl="0">
              <a:spcBef>
                <a:spcPts val="1600"/>
              </a:spcBef>
              <a:spcAft>
                <a:spcPts val="0"/>
              </a:spcAft>
              <a:buSzPts val="3000"/>
              <a:buNone/>
              <a:defRPr sz="3000"/>
            </a:lvl6pPr>
            <a:lvl7pPr lvl="6" rtl="0">
              <a:spcBef>
                <a:spcPts val="1600"/>
              </a:spcBef>
              <a:spcAft>
                <a:spcPts val="0"/>
              </a:spcAft>
              <a:buSzPts val="3000"/>
              <a:buNone/>
              <a:defRPr sz="3000"/>
            </a:lvl7pPr>
            <a:lvl8pPr lvl="7" rtl="0">
              <a:spcBef>
                <a:spcPts val="1600"/>
              </a:spcBef>
              <a:spcAft>
                <a:spcPts val="0"/>
              </a:spcAft>
              <a:buSzPts val="3000"/>
              <a:buNone/>
              <a:defRPr sz="3000"/>
            </a:lvl8pPr>
            <a:lvl9pPr lvl="8" rtl="0">
              <a:spcBef>
                <a:spcPts val="1600"/>
              </a:spcBef>
              <a:spcAft>
                <a:spcPts val="1600"/>
              </a:spcAft>
              <a:buSzPts val="3000"/>
              <a:buNone/>
              <a:defRPr sz="3000"/>
            </a:lvl9pPr>
          </a:lstStyle>
          <a:p/>
        </p:txBody>
      </p:sp>
      <p:sp>
        <p:nvSpPr>
          <p:cNvPr id="652" name="Google Shape;652;p28"/>
          <p:cNvSpPr txBox="1"/>
          <p:nvPr/>
        </p:nvSpPr>
        <p:spPr>
          <a:xfrm>
            <a:off x="2618100" y="3630850"/>
            <a:ext cx="3907800" cy="5715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dk1"/>
                </a:solidFill>
                <a:latin typeface="Open Sans Light"/>
                <a:ea typeface="Open Sans Light"/>
                <a:cs typeface="Open Sans Light"/>
                <a:sym typeface="Open Sans Light"/>
              </a:rPr>
              <a:t>CREDITS: This presentation template was created by </a:t>
            </a:r>
            <a:r>
              <a:rPr b="1" lang="en" sz="12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200">
                <a:solidFill>
                  <a:schemeClr val="dk1"/>
                </a:solidFill>
                <a:latin typeface="Open Sans Light"/>
                <a:ea typeface="Open Sans Light"/>
                <a:cs typeface="Open Sans Light"/>
                <a:sym typeface="Open Sans Light"/>
              </a:rPr>
              <a:t>, including icons by </a:t>
            </a:r>
            <a:r>
              <a:rPr b="1" lang="en" sz="12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200">
                <a:solidFill>
                  <a:schemeClr val="dk1"/>
                </a:solidFill>
                <a:latin typeface="Open Sans Light"/>
                <a:ea typeface="Open Sans Light"/>
                <a:cs typeface="Open Sans Light"/>
                <a:sym typeface="Open Sans Light"/>
              </a:rPr>
              <a:t>, and infographics &amp; images by </a:t>
            </a:r>
            <a:r>
              <a:rPr b="1" lang="en" sz="12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endParaRPr b="1" sz="1200">
              <a:solidFill>
                <a:schemeClr val="dk1"/>
              </a:solidFill>
              <a:latin typeface="Open Sans"/>
              <a:ea typeface="Open Sans"/>
              <a:cs typeface="Open Sans"/>
              <a:sym typeface="Open Sans"/>
            </a:endParaRPr>
          </a:p>
        </p:txBody>
      </p:sp>
      <p:sp>
        <p:nvSpPr>
          <p:cNvPr id="653" name="Google Shape;653;p28"/>
          <p:cNvSpPr/>
          <p:nvPr/>
        </p:nvSpPr>
        <p:spPr>
          <a:xfrm flipH="1" rot="-5400000">
            <a:off x="-113730" y="2462324"/>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8"/>
          <p:cNvSpPr/>
          <p:nvPr/>
        </p:nvSpPr>
        <p:spPr>
          <a:xfrm flipH="1" rot="-5400000">
            <a:off x="-132042" y="3306543"/>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8"/>
          <p:cNvSpPr/>
          <p:nvPr/>
        </p:nvSpPr>
        <p:spPr>
          <a:xfrm flipH="1" rot="-5400000">
            <a:off x="8937296" y="2775056"/>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8"/>
          <p:cNvSpPr/>
          <p:nvPr/>
        </p:nvSpPr>
        <p:spPr>
          <a:xfrm flipH="1" rot="-5400000">
            <a:off x="8694273" y="3323494"/>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8"/>
          <p:cNvSpPr/>
          <p:nvPr/>
        </p:nvSpPr>
        <p:spPr>
          <a:xfrm flipH="1" rot="-5400000">
            <a:off x="8333672" y="3764738"/>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8"/>
          <p:cNvSpPr/>
          <p:nvPr/>
        </p:nvSpPr>
        <p:spPr>
          <a:xfrm flipH="1" rot="-5400000">
            <a:off x="434727" y="2949156"/>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8"/>
          <p:cNvSpPr/>
          <p:nvPr/>
        </p:nvSpPr>
        <p:spPr>
          <a:xfrm flipH="1" rot="-5400000">
            <a:off x="300860" y="3084391"/>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8"/>
          <p:cNvSpPr/>
          <p:nvPr/>
        </p:nvSpPr>
        <p:spPr>
          <a:xfrm flipH="1" rot="-5400000">
            <a:off x="8669321" y="3271955"/>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8"/>
          <p:cNvSpPr/>
          <p:nvPr/>
        </p:nvSpPr>
        <p:spPr>
          <a:xfrm flipH="1" rot="-5400000">
            <a:off x="8507111" y="3430678"/>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8"/>
          <p:cNvSpPr/>
          <p:nvPr/>
        </p:nvSpPr>
        <p:spPr>
          <a:xfrm flipH="1" rot="-5400000">
            <a:off x="8346393" y="3582651"/>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8"/>
          <p:cNvSpPr/>
          <p:nvPr/>
        </p:nvSpPr>
        <p:spPr>
          <a:xfrm flipH="1" rot="-5400000">
            <a:off x="8796975" y="2963155"/>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8"/>
          <p:cNvSpPr/>
          <p:nvPr/>
        </p:nvSpPr>
        <p:spPr>
          <a:xfrm flipH="1" rot="5400000">
            <a:off x="-51714" y="159255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8"/>
          <p:cNvSpPr/>
          <p:nvPr/>
        </p:nvSpPr>
        <p:spPr>
          <a:xfrm flipH="1" rot="-5400000">
            <a:off x="-11307" y="1638959"/>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8"/>
          <p:cNvSpPr/>
          <p:nvPr/>
        </p:nvSpPr>
        <p:spPr>
          <a:xfrm flipH="1" rot="-5400000">
            <a:off x="-13887" y="4009615"/>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flipH="1" rot="-5400000">
            <a:off x="8001321" y="1770546"/>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flipH="1" rot="-5400000">
            <a:off x="8357372" y="2432259"/>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flipH="1" rot="-5400000">
            <a:off x="9056204" y="3386894"/>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flipH="1" rot="-5400000">
            <a:off x="8952208" y="3465562"/>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flipH="1" rot="5400000">
            <a:off x="8393597" y="1847320"/>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flipH="1" rot="-5400000">
            <a:off x="8873786" y="144015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rot="10800000">
            <a:off x="8113298" y="4533225"/>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flipH="1" rot="5400000">
            <a:off x="8426540" y="442411"/>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flipH="1" rot="5400000">
            <a:off x="-93341" y="959695"/>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flipH="1" rot="5400000">
            <a:off x="-125540" y="200443"/>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flipH="1" rot="5400000">
            <a:off x="8601942" y="1307517"/>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flipH="1" rot="5400000">
            <a:off x="8748851" y="1173054"/>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flipH="1" rot="5400000">
            <a:off x="379281" y="490348"/>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flipH="1" rot="5400000">
            <a:off x="527840" y="331070"/>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flipH="1" rot="5400000">
            <a:off x="94350" y="632974"/>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flipH="1" rot="-5400000">
            <a:off x="8873880" y="4734918"/>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flipH="1" rot="5400000">
            <a:off x="8574129" y="3936574"/>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flipH="1" rot="5400000">
            <a:off x="8937139" y="131783"/>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728915" y="4356863"/>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rot="10800000">
            <a:off x="5853" y="4531211"/>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flipH="1" rot="5400000">
            <a:off x="-57481" y="4734920"/>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flipH="1" rot="5400000">
            <a:off x="8936217" y="4477467"/>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flipH="1" rot="5400000">
            <a:off x="9053651" y="4377029"/>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rot="10800000">
            <a:off x="8762830" y="-1"/>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rot="10800000">
            <a:off x="8529105" y="94694"/>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flipH="1" rot="-5400000">
            <a:off x="-13886" y="4435820"/>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96" name="Shape 69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0" name="Google Shape;40;p4"/>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Livvic"/>
              <a:buAutoNum type="arabicPeriod"/>
              <a:defRPr sz="1100">
                <a:latin typeface="Open Sans"/>
                <a:ea typeface="Open Sans"/>
                <a:cs typeface="Open Sans"/>
                <a:sym typeface="Open Sans"/>
              </a:defRPr>
            </a:lvl1pPr>
            <a:lvl2pPr indent="-298450" lvl="1" marL="914400" rtl="0">
              <a:spcBef>
                <a:spcPts val="1600"/>
              </a:spcBef>
              <a:spcAft>
                <a:spcPts val="0"/>
              </a:spcAft>
              <a:buSzPts val="1100"/>
              <a:buFont typeface="Roboto Condensed Light"/>
              <a:buAutoNum type="alphaLcPeriod"/>
              <a:defRPr sz="1100"/>
            </a:lvl2pPr>
            <a:lvl3pPr indent="-298450" lvl="2" marL="1371600" rtl="0">
              <a:spcBef>
                <a:spcPts val="1600"/>
              </a:spcBef>
              <a:spcAft>
                <a:spcPts val="0"/>
              </a:spcAft>
              <a:buSzPts val="1100"/>
              <a:buFont typeface="Roboto Condensed Light"/>
              <a:buAutoNum type="romanLcPeriod"/>
              <a:defRPr sz="1100"/>
            </a:lvl3pPr>
            <a:lvl4pPr indent="-298450" lvl="3" marL="1828800" rtl="0">
              <a:spcBef>
                <a:spcPts val="1600"/>
              </a:spcBef>
              <a:spcAft>
                <a:spcPts val="0"/>
              </a:spcAft>
              <a:buSzPts val="1100"/>
              <a:buFont typeface="Roboto Condensed Light"/>
              <a:buAutoNum type="arabicPeriod"/>
              <a:defRPr sz="1100"/>
            </a:lvl4pPr>
            <a:lvl5pPr indent="-298450" lvl="4" marL="2286000" rtl="0">
              <a:spcBef>
                <a:spcPts val="1600"/>
              </a:spcBef>
              <a:spcAft>
                <a:spcPts val="0"/>
              </a:spcAft>
              <a:buSzPts val="1100"/>
              <a:buFont typeface="Roboto Condensed Light"/>
              <a:buAutoNum type="alphaLcPeriod"/>
              <a:defRPr sz="1100"/>
            </a:lvl5pPr>
            <a:lvl6pPr indent="-298450" lvl="5" marL="2743200" rtl="0">
              <a:spcBef>
                <a:spcPts val="1600"/>
              </a:spcBef>
              <a:spcAft>
                <a:spcPts val="0"/>
              </a:spcAft>
              <a:buSzPts val="1100"/>
              <a:buFont typeface="Roboto Condensed Light"/>
              <a:buAutoNum type="romanLcPeriod"/>
              <a:defRPr sz="1100"/>
            </a:lvl6pPr>
            <a:lvl7pPr indent="-298450" lvl="6" marL="3200400" rtl="0">
              <a:spcBef>
                <a:spcPts val="1600"/>
              </a:spcBef>
              <a:spcAft>
                <a:spcPts val="0"/>
              </a:spcAft>
              <a:buSzPts val="1100"/>
              <a:buFont typeface="Roboto Condensed Light"/>
              <a:buAutoNum type="arabicPeriod"/>
              <a:defRPr sz="1100"/>
            </a:lvl7pPr>
            <a:lvl8pPr indent="-298450" lvl="7" marL="3657600" rtl="0">
              <a:spcBef>
                <a:spcPts val="1600"/>
              </a:spcBef>
              <a:spcAft>
                <a:spcPts val="0"/>
              </a:spcAft>
              <a:buSzPts val="1100"/>
              <a:buFont typeface="Roboto Condensed Light"/>
              <a:buAutoNum type="alphaLcPeriod"/>
              <a:defRPr sz="1100"/>
            </a:lvl8pPr>
            <a:lvl9pPr indent="-298450" lvl="8" marL="4114800" rtl="0">
              <a:spcBef>
                <a:spcPts val="1600"/>
              </a:spcBef>
              <a:spcAft>
                <a:spcPts val="1600"/>
              </a:spcAft>
              <a:buSzPts val="1100"/>
              <a:buFont typeface="Roboto Condensed Light"/>
              <a:buAutoNum type="romanLcPeriod"/>
              <a:defRPr sz="1100"/>
            </a:lvl9pPr>
          </a:lstStyle>
          <a:p/>
        </p:txBody>
      </p:sp>
      <p:sp>
        <p:nvSpPr>
          <p:cNvPr id="41" name="Google Shape;41;p4"/>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5"/>
          <p:cNvSpPr txBox="1"/>
          <p:nvPr>
            <p:ph type="title"/>
          </p:nvPr>
        </p:nvSpPr>
        <p:spPr>
          <a:xfrm>
            <a:off x="4646750" y="539500"/>
            <a:ext cx="3783900" cy="12903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1" name="Google Shape;61;p5"/>
          <p:cNvSpPr txBox="1"/>
          <p:nvPr>
            <p:ph idx="1" type="subTitle"/>
          </p:nvPr>
        </p:nvSpPr>
        <p:spPr>
          <a:xfrm>
            <a:off x="4116750" y="3328000"/>
            <a:ext cx="1831200" cy="98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2" name="Google Shape;62;p5"/>
          <p:cNvSpPr txBox="1"/>
          <p:nvPr>
            <p:ph idx="2" type="subTitle"/>
          </p:nvPr>
        </p:nvSpPr>
        <p:spPr>
          <a:xfrm>
            <a:off x="4116775" y="2632775"/>
            <a:ext cx="1831200" cy="69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Font typeface="Work Sans"/>
              <a:buNone/>
              <a:defRPr b="1" sz="2000">
                <a:latin typeface="Kanit"/>
                <a:ea typeface="Kanit"/>
                <a:cs typeface="Kanit"/>
                <a:sym typeface="Kanit"/>
              </a:defRPr>
            </a:lvl1pPr>
            <a:lvl2pPr lvl="1" rtl="0">
              <a:spcBef>
                <a:spcPts val="1600"/>
              </a:spcBef>
              <a:spcAft>
                <a:spcPts val="0"/>
              </a:spcAft>
              <a:buSzPts val="3000"/>
              <a:buFont typeface="Work Sans"/>
              <a:buNone/>
              <a:defRPr b="1" sz="3000">
                <a:latin typeface="Work Sans"/>
                <a:ea typeface="Work Sans"/>
                <a:cs typeface="Work Sans"/>
                <a:sym typeface="Work Sans"/>
              </a:defRPr>
            </a:lvl2pPr>
            <a:lvl3pPr lvl="2" rtl="0">
              <a:spcBef>
                <a:spcPts val="1600"/>
              </a:spcBef>
              <a:spcAft>
                <a:spcPts val="0"/>
              </a:spcAft>
              <a:buSzPts val="3000"/>
              <a:buFont typeface="Work Sans"/>
              <a:buNone/>
              <a:defRPr b="1" sz="3000">
                <a:latin typeface="Work Sans"/>
                <a:ea typeface="Work Sans"/>
                <a:cs typeface="Work Sans"/>
                <a:sym typeface="Work Sans"/>
              </a:defRPr>
            </a:lvl3pPr>
            <a:lvl4pPr lvl="3" rtl="0">
              <a:spcBef>
                <a:spcPts val="1600"/>
              </a:spcBef>
              <a:spcAft>
                <a:spcPts val="0"/>
              </a:spcAft>
              <a:buSzPts val="3000"/>
              <a:buFont typeface="Work Sans"/>
              <a:buNone/>
              <a:defRPr b="1" sz="3000">
                <a:latin typeface="Work Sans"/>
                <a:ea typeface="Work Sans"/>
                <a:cs typeface="Work Sans"/>
                <a:sym typeface="Work Sans"/>
              </a:defRPr>
            </a:lvl4pPr>
            <a:lvl5pPr lvl="4" rtl="0">
              <a:spcBef>
                <a:spcPts val="1600"/>
              </a:spcBef>
              <a:spcAft>
                <a:spcPts val="0"/>
              </a:spcAft>
              <a:buSzPts val="3000"/>
              <a:buFont typeface="Work Sans"/>
              <a:buNone/>
              <a:defRPr b="1" sz="3000">
                <a:latin typeface="Work Sans"/>
                <a:ea typeface="Work Sans"/>
                <a:cs typeface="Work Sans"/>
                <a:sym typeface="Work Sans"/>
              </a:defRPr>
            </a:lvl5pPr>
            <a:lvl6pPr lvl="5" rtl="0">
              <a:spcBef>
                <a:spcPts val="1600"/>
              </a:spcBef>
              <a:spcAft>
                <a:spcPts val="0"/>
              </a:spcAft>
              <a:buSzPts val="3000"/>
              <a:buFont typeface="Work Sans"/>
              <a:buNone/>
              <a:defRPr b="1" sz="3000">
                <a:latin typeface="Work Sans"/>
                <a:ea typeface="Work Sans"/>
                <a:cs typeface="Work Sans"/>
                <a:sym typeface="Work Sans"/>
              </a:defRPr>
            </a:lvl6pPr>
            <a:lvl7pPr lvl="6" rtl="0">
              <a:spcBef>
                <a:spcPts val="1600"/>
              </a:spcBef>
              <a:spcAft>
                <a:spcPts val="0"/>
              </a:spcAft>
              <a:buSzPts val="3000"/>
              <a:buFont typeface="Work Sans"/>
              <a:buNone/>
              <a:defRPr b="1" sz="3000">
                <a:latin typeface="Work Sans"/>
                <a:ea typeface="Work Sans"/>
                <a:cs typeface="Work Sans"/>
                <a:sym typeface="Work Sans"/>
              </a:defRPr>
            </a:lvl7pPr>
            <a:lvl8pPr lvl="7" rtl="0">
              <a:spcBef>
                <a:spcPts val="1600"/>
              </a:spcBef>
              <a:spcAft>
                <a:spcPts val="0"/>
              </a:spcAft>
              <a:buSzPts val="3000"/>
              <a:buFont typeface="Work Sans"/>
              <a:buNone/>
              <a:defRPr b="1" sz="3000">
                <a:latin typeface="Work Sans"/>
                <a:ea typeface="Work Sans"/>
                <a:cs typeface="Work Sans"/>
                <a:sym typeface="Work Sans"/>
              </a:defRPr>
            </a:lvl8pPr>
            <a:lvl9pPr lvl="8" rtl="0">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63" name="Google Shape;63;p5"/>
          <p:cNvSpPr txBox="1"/>
          <p:nvPr>
            <p:ph idx="3" type="subTitle"/>
          </p:nvPr>
        </p:nvSpPr>
        <p:spPr>
          <a:xfrm>
            <a:off x="6599523" y="3328000"/>
            <a:ext cx="1831200" cy="98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64" name="Google Shape;64;p5"/>
          <p:cNvSpPr txBox="1"/>
          <p:nvPr>
            <p:ph idx="4" type="subTitle"/>
          </p:nvPr>
        </p:nvSpPr>
        <p:spPr>
          <a:xfrm>
            <a:off x="6599529" y="2632775"/>
            <a:ext cx="1831200" cy="69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Font typeface="Work Sans"/>
              <a:buNone/>
              <a:defRPr b="1" sz="2000">
                <a:latin typeface="Kanit"/>
                <a:ea typeface="Kanit"/>
                <a:cs typeface="Kanit"/>
                <a:sym typeface="Kanit"/>
              </a:defRPr>
            </a:lvl1pPr>
            <a:lvl2pPr lvl="1" rtl="0">
              <a:spcBef>
                <a:spcPts val="1600"/>
              </a:spcBef>
              <a:spcAft>
                <a:spcPts val="0"/>
              </a:spcAft>
              <a:buSzPts val="3000"/>
              <a:buFont typeface="Work Sans"/>
              <a:buNone/>
              <a:defRPr b="1" sz="3000">
                <a:latin typeface="Work Sans"/>
                <a:ea typeface="Work Sans"/>
                <a:cs typeface="Work Sans"/>
                <a:sym typeface="Work Sans"/>
              </a:defRPr>
            </a:lvl2pPr>
            <a:lvl3pPr lvl="2" rtl="0">
              <a:spcBef>
                <a:spcPts val="1600"/>
              </a:spcBef>
              <a:spcAft>
                <a:spcPts val="0"/>
              </a:spcAft>
              <a:buSzPts val="3000"/>
              <a:buFont typeface="Work Sans"/>
              <a:buNone/>
              <a:defRPr b="1" sz="3000">
                <a:latin typeface="Work Sans"/>
                <a:ea typeface="Work Sans"/>
                <a:cs typeface="Work Sans"/>
                <a:sym typeface="Work Sans"/>
              </a:defRPr>
            </a:lvl3pPr>
            <a:lvl4pPr lvl="3" rtl="0">
              <a:spcBef>
                <a:spcPts val="1600"/>
              </a:spcBef>
              <a:spcAft>
                <a:spcPts val="0"/>
              </a:spcAft>
              <a:buSzPts val="3000"/>
              <a:buFont typeface="Work Sans"/>
              <a:buNone/>
              <a:defRPr b="1" sz="3000">
                <a:latin typeface="Work Sans"/>
                <a:ea typeface="Work Sans"/>
                <a:cs typeface="Work Sans"/>
                <a:sym typeface="Work Sans"/>
              </a:defRPr>
            </a:lvl4pPr>
            <a:lvl5pPr lvl="4" rtl="0">
              <a:spcBef>
                <a:spcPts val="1600"/>
              </a:spcBef>
              <a:spcAft>
                <a:spcPts val="0"/>
              </a:spcAft>
              <a:buSzPts val="3000"/>
              <a:buFont typeface="Work Sans"/>
              <a:buNone/>
              <a:defRPr b="1" sz="3000">
                <a:latin typeface="Work Sans"/>
                <a:ea typeface="Work Sans"/>
                <a:cs typeface="Work Sans"/>
                <a:sym typeface="Work Sans"/>
              </a:defRPr>
            </a:lvl5pPr>
            <a:lvl6pPr lvl="5" rtl="0">
              <a:spcBef>
                <a:spcPts val="1600"/>
              </a:spcBef>
              <a:spcAft>
                <a:spcPts val="0"/>
              </a:spcAft>
              <a:buSzPts val="3000"/>
              <a:buFont typeface="Work Sans"/>
              <a:buNone/>
              <a:defRPr b="1" sz="3000">
                <a:latin typeface="Work Sans"/>
                <a:ea typeface="Work Sans"/>
                <a:cs typeface="Work Sans"/>
                <a:sym typeface="Work Sans"/>
              </a:defRPr>
            </a:lvl6pPr>
            <a:lvl7pPr lvl="6" rtl="0">
              <a:spcBef>
                <a:spcPts val="1600"/>
              </a:spcBef>
              <a:spcAft>
                <a:spcPts val="0"/>
              </a:spcAft>
              <a:buSzPts val="3000"/>
              <a:buFont typeface="Work Sans"/>
              <a:buNone/>
              <a:defRPr b="1" sz="3000">
                <a:latin typeface="Work Sans"/>
                <a:ea typeface="Work Sans"/>
                <a:cs typeface="Work Sans"/>
                <a:sym typeface="Work Sans"/>
              </a:defRPr>
            </a:lvl7pPr>
            <a:lvl8pPr lvl="7" rtl="0">
              <a:spcBef>
                <a:spcPts val="1600"/>
              </a:spcBef>
              <a:spcAft>
                <a:spcPts val="0"/>
              </a:spcAft>
              <a:buSzPts val="3000"/>
              <a:buFont typeface="Work Sans"/>
              <a:buNone/>
              <a:defRPr b="1" sz="3000">
                <a:latin typeface="Work Sans"/>
                <a:ea typeface="Work Sans"/>
                <a:cs typeface="Work Sans"/>
                <a:sym typeface="Work Sans"/>
              </a:defRPr>
            </a:lvl8pPr>
            <a:lvl9pPr lvl="8" rtl="0">
              <a:spcBef>
                <a:spcPts val="1600"/>
              </a:spcBef>
              <a:spcAft>
                <a:spcPts val="1600"/>
              </a:spcAft>
              <a:buSzPts val="3000"/>
              <a:buFont typeface="Work Sans"/>
              <a:buNone/>
              <a:defRPr b="1" sz="3000">
                <a:latin typeface="Work Sans"/>
                <a:ea typeface="Work Sans"/>
                <a:cs typeface="Work Sans"/>
                <a:sym typeface="Work Sans"/>
              </a:defRPr>
            </a:lvl9pPr>
          </a:lstStyle>
          <a:p/>
        </p:txBody>
      </p:sp>
      <p:sp>
        <p:nvSpPr>
          <p:cNvPr id="65" name="Google Shape;65;p5"/>
          <p:cNvSpPr/>
          <p:nvPr/>
        </p:nvSpPr>
        <p:spPr>
          <a:xfrm>
            <a:off x="1701888" y="2858985"/>
            <a:ext cx="2125515" cy="1672572"/>
          </a:xfrm>
          <a:custGeom>
            <a:rect b="b" l="l" r="r" t="t"/>
            <a:pathLst>
              <a:path extrusionOk="0" h="34918" w="44374">
                <a:moveTo>
                  <a:pt x="42046" y="1"/>
                </a:moveTo>
                <a:cubicBezTo>
                  <a:pt x="41498" y="1"/>
                  <a:pt x="40953" y="210"/>
                  <a:pt x="40543" y="628"/>
                </a:cubicBezTo>
                <a:lnTo>
                  <a:pt x="18853" y="22303"/>
                </a:lnTo>
                <a:cubicBezTo>
                  <a:pt x="18676" y="22511"/>
                  <a:pt x="18469" y="22598"/>
                  <a:pt x="18269" y="22598"/>
                </a:cubicBezTo>
                <a:cubicBezTo>
                  <a:pt x="17644" y="22598"/>
                  <a:pt x="17092" y="21751"/>
                  <a:pt x="17759" y="21194"/>
                </a:cubicBezTo>
                <a:lnTo>
                  <a:pt x="23462" y="15490"/>
                </a:lnTo>
                <a:cubicBezTo>
                  <a:pt x="24528" y="14468"/>
                  <a:pt x="24556" y="12754"/>
                  <a:pt x="23505" y="11688"/>
                </a:cubicBezTo>
                <a:cubicBezTo>
                  <a:pt x="22983" y="11173"/>
                  <a:pt x="22305" y="10917"/>
                  <a:pt x="21630" y="10917"/>
                </a:cubicBezTo>
                <a:cubicBezTo>
                  <a:pt x="20926" y="10917"/>
                  <a:pt x="20224" y="11195"/>
                  <a:pt x="19703" y="11746"/>
                </a:cubicBezTo>
                <a:lnTo>
                  <a:pt x="11364" y="20085"/>
                </a:lnTo>
                <a:cubicBezTo>
                  <a:pt x="11270" y="20173"/>
                  <a:pt x="11165" y="20210"/>
                  <a:pt x="11064" y="20210"/>
                </a:cubicBezTo>
                <a:cubicBezTo>
                  <a:pt x="10719" y="20210"/>
                  <a:pt x="10418" y="19774"/>
                  <a:pt x="10730" y="19451"/>
                </a:cubicBezTo>
                <a:lnTo>
                  <a:pt x="22468" y="7699"/>
                </a:lnTo>
                <a:cubicBezTo>
                  <a:pt x="23059" y="7094"/>
                  <a:pt x="23059" y="6129"/>
                  <a:pt x="22468" y="5539"/>
                </a:cubicBezTo>
                <a:cubicBezTo>
                  <a:pt x="22173" y="5236"/>
                  <a:pt x="21780" y="5085"/>
                  <a:pt x="21388" y="5085"/>
                </a:cubicBezTo>
                <a:cubicBezTo>
                  <a:pt x="20995" y="5085"/>
                  <a:pt x="20603" y="5236"/>
                  <a:pt x="20308" y="5539"/>
                </a:cubicBezTo>
                <a:lnTo>
                  <a:pt x="2320" y="23541"/>
                </a:lnTo>
                <a:cubicBezTo>
                  <a:pt x="1715" y="24132"/>
                  <a:pt x="1715" y="25097"/>
                  <a:pt x="2320" y="25702"/>
                </a:cubicBezTo>
                <a:cubicBezTo>
                  <a:pt x="2615" y="25997"/>
                  <a:pt x="3004" y="26144"/>
                  <a:pt x="3394" y="26144"/>
                </a:cubicBezTo>
                <a:cubicBezTo>
                  <a:pt x="3785" y="26144"/>
                  <a:pt x="4177" y="25997"/>
                  <a:pt x="4480" y="25702"/>
                </a:cubicBezTo>
                <a:lnTo>
                  <a:pt x="5661" y="24521"/>
                </a:lnTo>
                <a:cubicBezTo>
                  <a:pt x="5757" y="24427"/>
                  <a:pt x="5864" y="24388"/>
                  <a:pt x="5966" y="24388"/>
                </a:cubicBezTo>
                <a:cubicBezTo>
                  <a:pt x="6305" y="24388"/>
                  <a:pt x="6593" y="24822"/>
                  <a:pt x="6295" y="25154"/>
                </a:cubicBezTo>
                <a:lnTo>
                  <a:pt x="1052" y="30382"/>
                </a:lnTo>
                <a:cubicBezTo>
                  <a:pt x="1" y="31405"/>
                  <a:pt x="1" y="33104"/>
                  <a:pt x="1038" y="34141"/>
                </a:cubicBezTo>
                <a:cubicBezTo>
                  <a:pt x="1555" y="34658"/>
                  <a:pt x="2236" y="34917"/>
                  <a:pt x="2917" y="34917"/>
                </a:cubicBezTo>
                <a:cubicBezTo>
                  <a:pt x="3604" y="34917"/>
                  <a:pt x="4291" y="34654"/>
                  <a:pt x="4811" y="34127"/>
                </a:cubicBezTo>
                <a:lnTo>
                  <a:pt x="14749" y="24175"/>
                </a:lnTo>
                <a:cubicBezTo>
                  <a:pt x="14918" y="24022"/>
                  <a:pt x="15102" y="23957"/>
                  <a:pt x="15279" y="23957"/>
                </a:cubicBezTo>
                <a:cubicBezTo>
                  <a:pt x="15883" y="23957"/>
                  <a:pt x="16393" y="24718"/>
                  <a:pt x="15858" y="25298"/>
                </a:cubicBezTo>
                <a:lnTo>
                  <a:pt x="15526" y="25630"/>
                </a:lnTo>
                <a:cubicBezTo>
                  <a:pt x="14677" y="26465"/>
                  <a:pt x="14677" y="27847"/>
                  <a:pt x="15526" y="28697"/>
                </a:cubicBezTo>
                <a:cubicBezTo>
                  <a:pt x="15938" y="29095"/>
                  <a:pt x="16470" y="29293"/>
                  <a:pt x="17001" y="29293"/>
                </a:cubicBezTo>
                <a:cubicBezTo>
                  <a:pt x="17546" y="29293"/>
                  <a:pt x="18092" y="29084"/>
                  <a:pt x="18507" y="28668"/>
                </a:cubicBezTo>
                <a:lnTo>
                  <a:pt x="22439" y="24751"/>
                </a:lnTo>
                <a:cubicBezTo>
                  <a:pt x="22622" y="24562"/>
                  <a:pt x="22827" y="24483"/>
                  <a:pt x="23024" y="24483"/>
                </a:cubicBezTo>
                <a:cubicBezTo>
                  <a:pt x="23667" y="24483"/>
                  <a:pt x="24223" y="25326"/>
                  <a:pt x="23606" y="25932"/>
                </a:cubicBezTo>
                <a:lnTo>
                  <a:pt x="17672" y="31851"/>
                </a:lnTo>
                <a:cubicBezTo>
                  <a:pt x="17139" y="32456"/>
                  <a:pt x="17168" y="33378"/>
                  <a:pt x="17744" y="33939"/>
                </a:cubicBezTo>
                <a:cubicBezTo>
                  <a:pt x="18038" y="34241"/>
                  <a:pt x="18430" y="34392"/>
                  <a:pt x="18823" y="34392"/>
                </a:cubicBezTo>
                <a:cubicBezTo>
                  <a:pt x="19183" y="34392"/>
                  <a:pt x="19544" y="34266"/>
                  <a:pt x="19832" y="34012"/>
                </a:cubicBezTo>
                <a:lnTo>
                  <a:pt x="37835" y="16009"/>
                </a:lnTo>
                <a:cubicBezTo>
                  <a:pt x="38425" y="15404"/>
                  <a:pt x="38425" y="14439"/>
                  <a:pt x="37835" y="13849"/>
                </a:cubicBezTo>
                <a:cubicBezTo>
                  <a:pt x="37533" y="13546"/>
                  <a:pt x="37140" y="13395"/>
                  <a:pt x="36749" y="13395"/>
                </a:cubicBezTo>
                <a:cubicBezTo>
                  <a:pt x="36359" y="13395"/>
                  <a:pt x="35970" y="13546"/>
                  <a:pt x="35675" y="13849"/>
                </a:cubicBezTo>
                <a:lnTo>
                  <a:pt x="31023" y="18500"/>
                </a:lnTo>
                <a:cubicBezTo>
                  <a:pt x="30846" y="18667"/>
                  <a:pt x="30652" y="18737"/>
                  <a:pt x="30464" y="18737"/>
                </a:cubicBezTo>
                <a:cubicBezTo>
                  <a:pt x="29826" y="18737"/>
                  <a:pt x="29277" y="17921"/>
                  <a:pt x="29856" y="17320"/>
                </a:cubicBezTo>
                <a:lnTo>
                  <a:pt x="43524" y="3666"/>
                </a:lnTo>
                <a:cubicBezTo>
                  <a:pt x="44374" y="2817"/>
                  <a:pt x="44374" y="1434"/>
                  <a:pt x="43524" y="584"/>
                </a:cubicBezTo>
                <a:cubicBezTo>
                  <a:pt x="43107" y="195"/>
                  <a:pt x="42575" y="1"/>
                  <a:pt x="420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1851622" y="1226657"/>
            <a:ext cx="2340729" cy="2131981"/>
          </a:xfrm>
          <a:custGeom>
            <a:rect b="b" l="l" r="r" t="t"/>
            <a:pathLst>
              <a:path extrusionOk="0" h="44509" w="48867">
                <a:moveTo>
                  <a:pt x="40931" y="0"/>
                </a:moveTo>
                <a:cubicBezTo>
                  <a:pt x="40538" y="0"/>
                  <a:pt x="40146" y="148"/>
                  <a:pt x="39851" y="443"/>
                </a:cubicBezTo>
                <a:lnTo>
                  <a:pt x="29625" y="10668"/>
                </a:lnTo>
                <a:cubicBezTo>
                  <a:pt x="29481" y="10813"/>
                  <a:pt x="29294" y="10885"/>
                  <a:pt x="29107" y="10885"/>
                </a:cubicBezTo>
                <a:cubicBezTo>
                  <a:pt x="28919" y="10885"/>
                  <a:pt x="28732" y="10813"/>
                  <a:pt x="28588" y="10668"/>
                </a:cubicBezTo>
                <a:cubicBezTo>
                  <a:pt x="28300" y="10380"/>
                  <a:pt x="28300" y="9905"/>
                  <a:pt x="28588" y="9617"/>
                </a:cubicBezTo>
                <a:lnTo>
                  <a:pt x="29856" y="8350"/>
                </a:lnTo>
                <a:cubicBezTo>
                  <a:pt x="30331" y="7874"/>
                  <a:pt x="30360" y="7111"/>
                  <a:pt x="29913" y="6607"/>
                </a:cubicBezTo>
                <a:cubicBezTo>
                  <a:pt x="29679" y="6351"/>
                  <a:pt x="29357" y="6225"/>
                  <a:pt x="29033" y="6225"/>
                </a:cubicBezTo>
                <a:cubicBezTo>
                  <a:pt x="28719" y="6225"/>
                  <a:pt x="28405" y="6344"/>
                  <a:pt x="28170" y="6578"/>
                </a:cubicBezTo>
                <a:lnTo>
                  <a:pt x="504" y="34245"/>
                </a:lnTo>
                <a:cubicBezTo>
                  <a:pt x="29" y="34720"/>
                  <a:pt x="0" y="35469"/>
                  <a:pt x="447" y="35973"/>
                </a:cubicBezTo>
                <a:cubicBezTo>
                  <a:pt x="691" y="36240"/>
                  <a:pt x="1019" y="36373"/>
                  <a:pt x="1347" y="36373"/>
                </a:cubicBezTo>
                <a:cubicBezTo>
                  <a:pt x="1657" y="36373"/>
                  <a:pt x="1966" y="36254"/>
                  <a:pt x="2204" y="36016"/>
                </a:cubicBezTo>
                <a:lnTo>
                  <a:pt x="12847" y="25373"/>
                </a:lnTo>
                <a:cubicBezTo>
                  <a:pt x="13008" y="25208"/>
                  <a:pt x="13190" y="25139"/>
                  <a:pt x="13363" y="25139"/>
                </a:cubicBezTo>
                <a:cubicBezTo>
                  <a:pt x="13933" y="25139"/>
                  <a:pt x="14424" y="25880"/>
                  <a:pt x="13884" y="26410"/>
                </a:cubicBezTo>
                <a:lnTo>
                  <a:pt x="13308" y="26986"/>
                </a:lnTo>
                <a:cubicBezTo>
                  <a:pt x="12717" y="27591"/>
                  <a:pt x="12717" y="28556"/>
                  <a:pt x="13308" y="29146"/>
                </a:cubicBezTo>
                <a:cubicBezTo>
                  <a:pt x="13610" y="29442"/>
                  <a:pt x="14002" y="29589"/>
                  <a:pt x="14393" y="29589"/>
                </a:cubicBezTo>
                <a:cubicBezTo>
                  <a:pt x="14784" y="29589"/>
                  <a:pt x="15173" y="29442"/>
                  <a:pt x="15468" y="29146"/>
                </a:cubicBezTo>
                <a:lnTo>
                  <a:pt x="20120" y="24494"/>
                </a:lnTo>
                <a:cubicBezTo>
                  <a:pt x="20295" y="24332"/>
                  <a:pt x="20487" y="24263"/>
                  <a:pt x="20672" y="24263"/>
                </a:cubicBezTo>
                <a:cubicBezTo>
                  <a:pt x="21305" y="24263"/>
                  <a:pt x="21844" y="25073"/>
                  <a:pt x="21286" y="25675"/>
                </a:cubicBezTo>
                <a:lnTo>
                  <a:pt x="11234" y="35728"/>
                </a:lnTo>
                <a:cubicBezTo>
                  <a:pt x="10413" y="36535"/>
                  <a:pt x="10355" y="37845"/>
                  <a:pt x="11118" y="38709"/>
                </a:cubicBezTo>
                <a:cubicBezTo>
                  <a:pt x="11541" y="39169"/>
                  <a:pt x="12116" y="39399"/>
                  <a:pt x="12692" y="39399"/>
                </a:cubicBezTo>
                <a:cubicBezTo>
                  <a:pt x="13236" y="39399"/>
                  <a:pt x="13781" y="39194"/>
                  <a:pt x="14201" y="38781"/>
                </a:cubicBezTo>
                <a:lnTo>
                  <a:pt x="28891" y="24091"/>
                </a:lnTo>
                <a:cubicBezTo>
                  <a:pt x="29061" y="23921"/>
                  <a:pt x="29251" y="23850"/>
                  <a:pt x="29433" y="23850"/>
                </a:cubicBezTo>
                <a:cubicBezTo>
                  <a:pt x="30040" y="23850"/>
                  <a:pt x="30564" y="24636"/>
                  <a:pt x="30000" y="25200"/>
                </a:cubicBezTo>
                <a:lnTo>
                  <a:pt x="27695" y="27519"/>
                </a:lnTo>
                <a:cubicBezTo>
                  <a:pt x="26673" y="28556"/>
                  <a:pt x="26673" y="30226"/>
                  <a:pt x="27695" y="31249"/>
                </a:cubicBezTo>
                <a:cubicBezTo>
                  <a:pt x="28216" y="31769"/>
                  <a:pt x="28895" y="32029"/>
                  <a:pt x="29575" y="32029"/>
                </a:cubicBezTo>
                <a:cubicBezTo>
                  <a:pt x="30249" y="32029"/>
                  <a:pt x="30923" y="31773"/>
                  <a:pt x="31440" y="31263"/>
                </a:cubicBezTo>
                <a:lnTo>
                  <a:pt x="34536" y="28181"/>
                </a:lnTo>
                <a:cubicBezTo>
                  <a:pt x="34633" y="28088"/>
                  <a:pt x="34739" y="28049"/>
                  <a:pt x="34841" y="28049"/>
                </a:cubicBezTo>
                <a:cubicBezTo>
                  <a:pt x="35181" y="28049"/>
                  <a:pt x="35469" y="28483"/>
                  <a:pt x="35170" y="28815"/>
                </a:cubicBezTo>
                <a:lnTo>
                  <a:pt x="22035" y="41935"/>
                </a:lnTo>
                <a:cubicBezTo>
                  <a:pt x="21474" y="42540"/>
                  <a:pt x="21488" y="43476"/>
                  <a:pt x="22064" y="44067"/>
                </a:cubicBezTo>
                <a:cubicBezTo>
                  <a:pt x="22365" y="44360"/>
                  <a:pt x="22755" y="44508"/>
                  <a:pt x="23146" y="44508"/>
                </a:cubicBezTo>
                <a:cubicBezTo>
                  <a:pt x="23522" y="44508"/>
                  <a:pt x="23899" y="44371"/>
                  <a:pt x="24196" y="44096"/>
                </a:cubicBezTo>
                <a:lnTo>
                  <a:pt x="46346" y="21945"/>
                </a:lnTo>
                <a:cubicBezTo>
                  <a:pt x="46879" y="21340"/>
                  <a:pt x="46864" y="20419"/>
                  <a:pt x="46288" y="19843"/>
                </a:cubicBezTo>
                <a:cubicBezTo>
                  <a:pt x="45989" y="19551"/>
                  <a:pt x="45596" y="19403"/>
                  <a:pt x="45203" y="19403"/>
                </a:cubicBezTo>
                <a:cubicBezTo>
                  <a:pt x="44840" y="19403"/>
                  <a:pt x="44476" y="19529"/>
                  <a:pt x="44186" y="19785"/>
                </a:cubicBezTo>
                <a:lnTo>
                  <a:pt x="43005" y="20966"/>
                </a:lnTo>
                <a:cubicBezTo>
                  <a:pt x="42906" y="21071"/>
                  <a:pt x="42795" y="21115"/>
                  <a:pt x="42687" y="21115"/>
                </a:cubicBezTo>
                <a:cubicBezTo>
                  <a:pt x="42337" y="21115"/>
                  <a:pt x="42029" y="20652"/>
                  <a:pt x="42371" y="20332"/>
                </a:cubicBezTo>
                <a:lnTo>
                  <a:pt x="47786" y="14917"/>
                </a:lnTo>
                <a:cubicBezTo>
                  <a:pt x="48837" y="13866"/>
                  <a:pt x="48866" y="12109"/>
                  <a:pt x="47800" y="11086"/>
                </a:cubicBezTo>
                <a:cubicBezTo>
                  <a:pt x="47287" y="10587"/>
                  <a:pt x="46623" y="10339"/>
                  <a:pt x="45959" y="10339"/>
                </a:cubicBezTo>
                <a:cubicBezTo>
                  <a:pt x="45280" y="10339"/>
                  <a:pt x="44601" y="10598"/>
                  <a:pt x="44085" y="11115"/>
                </a:cubicBezTo>
                <a:lnTo>
                  <a:pt x="36380" y="18820"/>
                </a:lnTo>
                <a:cubicBezTo>
                  <a:pt x="36205" y="19012"/>
                  <a:pt x="36006" y="19091"/>
                  <a:pt x="35814" y="19091"/>
                </a:cubicBezTo>
                <a:cubicBezTo>
                  <a:pt x="35196" y="19091"/>
                  <a:pt x="34656" y="18271"/>
                  <a:pt x="35271" y="17711"/>
                </a:cubicBezTo>
                <a:lnTo>
                  <a:pt x="35602" y="17380"/>
                </a:lnTo>
                <a:cubicBezTo>
                  <a:pt x="36423" y="16573"/>
                  <a:pt x="36480" y="15263"/>
                  <a:pt x="35717" y="14399"/>
                </a:cubicBezTo>
                <a:cubicBezTo>
                  <a:pt x="35293" y="13938"/>
                  <a:pt x="34712" y="13703"/>
                  <a:pt x="34132" y="13703"/>
                </a:cubicBezTo>
                <a:cubicBezTo>
                  <a:pt x="33588" y="13703"/>
                  <a:pt x="33046" y="13909"/>
                  <a:pt x="32635" y="14327"/>
                </a:cubicBezTo>
                <a:lnTo>
                  <a:pt x="28718" y="18244"/>
                </a:lnTo>
                <a:cubicBezTo>
                  <a:pt x="28538" y="18408"/>
                  <a:pt x="28341" y="18477"/>
                  <a:pt x="28154" y="18477"/>
                </a:cubicBezTo>
                <a:cubicBezTo>
                  <a:pt x="27516" y="18477"/>
                  <a:pt x="26980" y="17678"/>
                  <a:pt x="27537" y="17077"/>
                </a:cubicBezTo>
                <a:lnTo>
                  <a:pt x="42011" y="2603"/>
                </a:lnTo>
                <a:cubicBezTo>
                  <a:pt x="42601" y="2013"/>
                  <a:pt x="42601" y="1048"/>
                  <a:pt x="42011" y="443"/>
                </a:cubicBezTo>
                <a:cubicBezTo>
                  <a:pt x="41716" y="148"/>
                  <a:pt x="41323" y="0"/>
                  <a:pt x="409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4145341" y="996738"/>
            <a:ext cx="344305" cy="341719"/>
          </a:xfrm>
          <a:custGeom>
            <a:rect b="b" l="l" r="r" t="t"/>
            <a:pathLst>
              <a:path extrusionOk="0" h="7134" w="7188">
                <a:moveTo>
                  <a:pt x="6899" y="1"/>
                </a:moveTo>
                <a:cubicBezTo>
                  <a:pt x="6831" y="1"/>
                  <a:pt x="6763" y="29"/>
                  <a:pt x="6712" y="87"/>
                </a:cubicBezTo>
                <a:lnTo>
                  <a:pt x="102" y="6683"/>
                </a:lnTo>
                <a:cubicBezTo>
                  <a:pt x="1" y="6784"/>
                  <a:pt x="1" y="6957"/>
                  <a:pt x="102" y="7058"/>
                </a:cubicBezTo>
                <a:cubicBezTo>
                  <a:pt x="159" y="7108"/>
                  <a:pt x="231" y="7133"/>
                  <a:pt x="302" y="7133"/>
                </a:cubicBezTo>
                <a:cubicBezTo>
                  <a:pt x="372" y="7133"/>
                  <a:pt x="440" y="7108"/>
                  <a:pt x="491" y="7058"/>
                </a:cubicBezTo>
                <a:lnTo>
                  <a:pt x="7087" y="462"/>
                </a:lnTo>
                <a:cubicBezTo>
                  <a:pt x="7187" y="361"/>
                  <a:pt x="7187" y="188"/>
                  <a:pt x="7087" y="87"/>
                </a:cubicBezTo>
                <a:cubicBezTo>
                  <a:pt x="7036" y="29"/>
                  <a:pt x="6968" y="1"/>
                  <a:pt x="68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2793951" y="2977297"/>
            <a:ext cx="156968" cy="113667"/>
          </a:xfrm>
          <a:custGeom>
            <a:rect b="b" l="l" r="r" t="t"/>
            <a:pathLst>
              <a:path extrusionOk="0" h="2373" w="3277">
                <a:moveTo>
                  <a:pt x="1657" y="1"/>
                </a:moveTo>
                <a:cubicBezTo>
                  <a:pt x="360" y="1"/>
                  <a:pt x="0" y="1787"/>
                  <a:pt x="1196" y="2277"/>
                </a:cubicBezTo>
                <a:cubicBezTo>
                  <a:pt x="1357" y="2343"/>
                  <a:pt x="1515" y="2372"/>
                  <a:pt x="1665" y="2372"/>
                </a:cubicBezTo>
                <a:cubicBezTo>
                  <a:pt x="2628" y="2372"/>
                  <a:pt x="3277" y="1144"/>
                  <a:pt x="2492" y="347"/>
                </a:cubicBezTo>
                <a:cubicBezTo>
                  <a:pt x="2261" y="131"/>
                  <a:pt x="1959" y="1"/>
                  <a:pt x="1657"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2901773" y="2869666"/>
            <a:ext cx="157256" cy="113188"/>
          </a:xfrm>
          <a:custGeom>
            <a:rect b="b" l="l" r="r" t="t"/>
            <a:pathLst>
              <a:path extrusionOk="0" h="2363" w="3283">
                <a:moveTo>
                  <a:pt x="1700" y="0"/>
                </a:moveTo>
                <a:cubicBezTo>
                  <a:pt x="1684" y="0"/>
                  <a:pt x="1668" y="1"/>
                  <a:pt x="1652" y="1"/>
                </a:cubicBezTo>
                <a:cubicBezTo>
                  <a:pt x="1647" y="1"/>
                  <a:pt x="1642" y="1"/>
                  <a:pt x="1637" y="1"/>
                </a:cubicBezTo>
                <a:cubicBezTo>
                  <a:pt x="353" y="1"/>
                  <a:pt x="1" y="1775"/>
                  <a:pt x="1191" y="2262"/>
                </a:cubicBezTo>
                <a:cubicBezTo>
                  <a:pt x="1355" y="2332"/>
                  <a:pt x="1516" y="2363"/>
                  <a:pt x="1669" y="2363"/>
                </a:cubicBezTo>
                <a:cubicBezTo>
                  <a:pt x="2631" y="2363"/>
                  <a:pt x="3283" y="1130"/>
                  <a:pt x="2488" y="347"/>
                </a:cubicBezTo>
                <a:cubicBezTo>
                  <a:pt x="2269" y="128"/>
                  <a:pt x="1998" y="0"/>
                  <a:pt x="1700" y="0"/>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3010409" y="2761413"/>
            <a:ext cx="156777" cy="113858"/>
          </a:xfrm>
          <a:custGeom>
            <a:rect b="b" l="l" r="r" t="t"/>
            <a:pathLst>
              <a:path extrusionOk="0" h="2377" w="3273">
                <a:moveTo>
                  <a:pt x="1601" y="1"/>
                </a:moveTo>
                <a:cubicBezTo>
                  <a:pt x="642" y="1"/>
                  <a:pt x="0" y="1236"/>
                  <a:pt x="796" y="2031"/>
                </a:cubicBezTo>
                <a:cubicBezTo>
                  <a:pt x="1012" y="2247"/>
                  <a:pt x="1314" y="2376"/>
                  <a:pt x="1631" y="2376"/>
                </a:cubicBezTo>
                <a:cubicBezTo>
                  <a:pt x="2927" y="2376"/>
                  <a:pt x="3273" y="591"/>
                  <a:pt x="2077" y="101"/>
                </a:cubicBezTo>
                <a:cubicBezTo>
                  <a:pt x="1913" y="32"/>
                  <a:pt x="1753" y="1"/>
                  <a:pt x="1601"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2015391" y="3018874"/>
            <a:ext cx="83250" cy="66437"/>
          </a:xfrm>
          <a:custGeom>
            <a:rect b="b" l="l" r="r" t="t"/>
            <a:pathLst>
              <a:path extrusionOk="0" h="1387" w="1738">
                <a:moveTo>
                  <a:pt x="993" y="0"/>
                </a:moveTo>
                <a:cubicBezTo>
                  <a:pt x="455" y="0"/>
                  <a:pt x="0" y="694"/>
                  <a:pt x="498" y="1192"/>
                </a:cubicBezTo>
                <a:cubicBezTo>
                  <a:pt x="635" y="1322"/>
                  <a:pt x="808" y="1387"/>
                  <a:pt x="983" y="1387"/>
                </a:cubicBezTo>
                <a:cubicBezTo>
                  <a:pt x="1157" y="1387"/>
                  <a:pt x="1334" y="1322"/>
                  <a:pt x="1478" y="1192"/>
                </a:cubicBezTo>
                <a:cubicBezTo>
                  <a:pt x="1737" y="933"/>
                  <a:pt x="1737" y="487"/>
                  <a:pt x="1478" y="213"/>
                </a:cubicBezTo>
                <a:cubicBezTo>
                  <a:pt x="1325" y="63"/>
                  <a:pt x="1155" y="0"/>
                  <a:pt x="9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2137200" y="2900753"/>
            <a:ext cx="89046" cy="65910"/>
          </a:xfrm>
          <a:custGeom>
            <a:rect b="b" l="l" r="r" t="t"/>
            <a:pathLst>
              <a:path extrusionOk="0" h="1376" w="1859">
                <a:moveTo>
                  <a:pt x="922" y="0"/>
                </a:moveTo>
                <a:cubicBezTo>
                  <a:pt x="317" y="0"/>
                  <a:pt x="1" y="735"/>
                  <a:pt x="447" y="1181"/>
                </a:cubicBezTo>
                <a:cubicBezTo>
                  <a:pt x="577" y="1311"/>
                  <a:pt x="749" y="1376"/>
                  <a:pt x="924" y="1376"/>
                </a:cubicBezTo>
                <a:cubicBezTo>
                  <a:pt x="1099" y="1376"/>
                  <a:pt x="1275" y="1311"/>
                  <a:pt x="1412" y="1181"/>
                </a:cubicBezTo>
                <a:cubicBezTo>
                  <a:pt x="1858" y="735"/>
                  <a:pt x="1542" y="0"/>
                  <a:pt x="9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2256565" y="2781387"/>
            <a:ext cx="88328" cy="66485"/>
          </a:xfrm>
          <a:custGeom>
            <a:rect b="b" l="l" r="r" t="t"/>
            <a:pathLst>
              <a:path extrusionOk="0" h="1388" w="1844">
                <a:moveTo>
                  <a:pt x="922" y="1"/>
                </a:moveTo>
                <a:cubicBezTo>
                  <a:pt x="303" y="1"/>
                  <a:pt x="0" y="750"/>
                  <a:pt x="432" y="1182"/>
                </a:cubicBezTo>
                <a:cubicBezTo>
                  <a:pt x="569" y="1319"/>
                  <a:pt x="745" y="1387"/>
                  <a:pt x="922" y="1387"/>
                </a:cubicBezTo>
                <a:cubicBezTo>
                  <a:pt x="1098" y="1387"/>
                  <a:pt x="1275" y="1319"/>
                  <a:pt x="1412" y="1182"/>
                </a:cubicBezTo>
                <a:cubicBezTo>
                  <a:pt x="1844" y="750"/>
                  <a:pt x="1541" y="1"/>
                  <a:pt x="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2386948" y="2663602"/>
            <a:ext cx="66246" cy="64378"/>
          </a:xfrm>
          <a:custGeom>
            <a:rect b="b" l="l" r="r" t="t"/>
            <a:pathLst>
              <a:path extrusionOk="0" h="1344" w="1383">
                <a:moveTo>
                  <a:pt x="686" y="1"/>
                </a:moveTo>
                <a:cubicBezTo>
                  <a:pt x="353" y="1"/>
                  <a:pt x="22" y="220"/>
                  <a:pt x="0" y="660"/>
                </a:cubicBezTo>
                <a:cubicBezTo>
                  <a:pt x="0" y="847"/>
                  <a:pt x="72" y="1020"/>
                  <a:pt x="202" y="1149"/>
                </a:cubicBezTo>
                <a:cubicBezTo>
                  <a:pt x="339" y="1279"/>
                  <a:pt x="511" y="1344"/>
                  <a:pt x="686" y="1344"/>
                </a:cubicBezTo>
                <a:cubicBezTo>
                  <a:pt x="861" y="1344"/>
                  <a:pt x="1037" y="1279"/>
                  <a:pt x="1181" y="1149"/>
                </a:cubicBezTo>
                <a:cubicBezTo>
                  <a:pt x="1296" y="1020"/>
                  <a:pt x="1368" y="847"/>
                  <a:pt x="1383" y="660"/>
                </a:cubicBezTo>
                <a:cubicBezTo>
                  <a:pt x="1354" y="220"/>
                  <a:pt x="1019" y="1"/>
                  <a:pt x="6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2083408" y="4512916"/>
            <a:ext cx="80759" cy="65958"/>
          </a:xfrm>
          <a:custGeom>
            <a:rect b="b" l="l" r="r" t="t"/>
            <a:pathLst>
              <a:path extrusionOk="0" h="1377" w="1686">
                <a:moveTo>
                  <a:pt x="922" y="1"/>
                </a:moveTo>
                <a:cubicBezTo>
                  <a:pt x="303" y="1"/>
                  <a:pt x="0" y="750"/>
                  <a:pt x="432" y="1182"/>
                </a:cubicBezTo>
                <a:cubicBezTo>
                  <a:pt x="576" y="1312"/>
                  <a:pt x="753" y="1376"/>
                  <a:pt x="927" y="1376"/>
                </a:cubicBezTo>
                <a:cubicBezTo>
                  <a:pt x="1102" y="1376"/>
                  <a:pt x="1275" y="1312"/>
                  <a:pt x="1412" y="1182"/>
                </a:cubicBezTo>
                <a:cubicBezTo>
                  <a:pt x="1685" y="908"/>
                  <a:pt x="1685" y="476"/>
                  <a:pt x="1412" y="203"/>
                </a:cubicBezTo>
                <a:cubicBezTo>
                  <a:pt x="1282" y="73"/>
                  <a:pt x="1109"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2200666" y="4394268"/>
            <a:ext cx="91106" cy="66246"/>
          </a:xfrm>
          <a:custGeom>
            <a:rect b="b" l="l" r="r" t="t"/>
            <a:pathLst>
              <a:path extrusionOk="0" h="1383" w="1902">
                <a:moveTo>
                  <a:pt x="951" y="1"/>
                </a:moveTo>
                <a:cubicBezTo>
                  <a:pt x="202" y="1"/>
                  <a:pt x="1" y="1038"/>
                  <a:pt x="692" y="1326"/>
                </a:cubicBezTo>
                <a:cubicBezTo>
                  <a:pt x="787" y="1365"/>
                  <a:pt x="880" y="1382"/>
                  <a:pt x="969" y="1382"/>
                </a:cubicBezTo>
                <a:cubicBezTo>
                  <a:pt x="1533" y="1382"/>
                  <a:pt x="1902" y="663"/>
                  <a:pt x="1441" y="202"/>
                </a:cubicBezTo>
                <a:cubicBezTo>
                  <a:pt x="1311" y="73"/>
                  <a:pt x="1138" y="1"/>
                  <a:pt x="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2320703" y="4275620"/>
            <a:ext cx="88328" cy="65958"/>
          </a:xfrm>
          <a:custGeom>
            <a:rect b="b" l="l" r="r" t="t"/>
            <a:pathLst>
              <a:path extrusionOk="0" h="1377" w="1844">
                <a:moveTo>
                  <a:pt x="922" y="1"/>
                </a:moveTo>
                <a:cubicBezTo>
                  <a:pt x="317" y="1"/>
                  <a:pt x="0" y="750"/>
                  <a:pt x="447" y="1182"/>
                </a:cubicBezTo>
                <a:cubicBezTo>
                  <a:pt x="584" y="1311"/>
                  <a:pt x="757" y="1376"/>
                  <a:pt x="929" y="1376"/>
                </a:cubicBezTo>
                <a:cubicBezTo>
                  <a:pt x="1102" y="1376"/>
                  <a:pt x="1275" y="1311"/>
                  <a:pt x="1412" y="1182"/>
                </a:cubicBezTo>
                <a:cubicBezTo>
                  <a:pt x="1844" y="750"/>
                  <a:pt x="1542"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1972760" y="1450684"/>
            <a:ext cx="156920" cy="113619"/>
          </a:xfrm>
          <a:custGeom>
            <a:rect b="b" l="l" r="r" t="t"/>
            <a:pathLst>
              <a:path extrusionOk="0" h="2372" w="3276">
                <a:moveTo>
                  <a:pt x="1633" y="0"/>
                </a:moveTo>
                <a:cubicBezTo>
                  <a:pt x="1316" y="0"/>
                  <a:pt x="1014" y="115"/>
                  <a:pt x="798" y="346"/>
                </a:cubicBezTo>
                <a:cubicBezTo>
                  <a:pt x="1" y="1143"/>
                  <a:pt x="658" y="2372"/>
                  <a:pt x="1615" y="2372"/>
                </a:cubicBezTo>
                <a:cubicBezTo>
                  <a:pt x="1764" y="2372"/>
                  <a:pt x="1920" y="2342"/>
                  <a:pt x="2080" y="2276"/>
                </a:cubicBezTo>
                <a:cubicBezTo>
                  <a:pt x="3275" y="1772"/>
                  <a:pt x="2929" y="0"/>
                  <a:pt x="16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2152144" y="1272018"/>
            <a:ext cx="156872" cy="113619"/>
          </a:xfrm>
          <a:custGeom>
            <a:rect b="b" l="l" r="r" t="t"/>
            <a:pathLst>
              <a:path extrusionOk="0" h="2372" w="3275">
                <a:moveTo>
                  <a:pt x="1633" y="0"/>
                </a:moveTo>
                <a:cubicBezTo>
                  <a:pt x="1316" y="0"/>
                  <a:pt x="1014" y="115"/>
                  <a:pt x="798" y="346"/>
                </a:cubicBezTo>
                <a:cubicBezTo>
                  <a:pt x="0" y="1143"/>
                  <a:pt x="647" y="2372"/>
                  <a:pt x="1610" y="2372"/>
                </a:cubicBezTo>
                <a:cubicBezTo>
                  <a:pt x="1760" y="2372"/>
                  <a:pt x="1918" y="2342"/>
                  <a:pt x="2079" y="2276"/>
                </a:cubicBezTo>
                <a:cubicBezTo>
                  <a:pt x="3275" y="1772"/>
                  <a:pt x="2915" y="0"/>
                  <a:pt x="16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2351742" y="1092681"/>
            <a:ext cx="126121" cy="113810"/>
          </a:xfrm>
          <a:custGeom>
            <a:rect b="b" l="l" r="r" t="t"/>
            <a:pathLst>
              <a:path extrusionOk="0" h="2376" w="2633">
                <a:moveTo>
                  <a:pt x="1169" y="1"/>
                </a:moveTo>
                <a:cubicBezTo>
                  <a:pt x="885" y="1"/>
                  <a:pt x="593" y="109"/>
                  <a:pt x="346" y="360"/>
                </a:cubicBezTo>
                <a:cubicBezTo>
                  <a:pt x="130" y="576"/>
                  <a:pt x="1" y="878"/>
                  <a:pt x="1" y="1195"/>
                </a:cubicBezTo>
                <a:cubicBezTo>
                  <a:pt x="1" y="1944"/>
                  <a:pt x="597" y="2376"/>
                  <a:pt x="1195" y="2376"/>
                </a:cubicBezTo>
                <a:cubicBezTo>
                  <a:pt x="1632" y="2376"/>
                  <a:pt x="2069" y="2146"/>
                  <a:pt x="2276" y="1641"/>
                </a:cubicBezTo>
                <a:cubicBezTo>
                  <a:pt x="2632" y="771"/>
                  <a:pt x="1929" y="1"/>
                  <a:pt x="11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843719" y="3511954"/>
            <a:ext cx="130432" cy="113571"/>
          </a:xfrm>
          <a:custGeom>
            <a:rect b="b" l="l" r="r" t="t"/>
            <a:pathLst>
              <a:path extrusionOk="0" h="2371" w="2723">
                <a:moveTo>
                  <a:pt x="1427" y="1"/>
                </a:moveTo>
                <a:cubicBezTo>
                  <a:pt x="577" y="1"/>
                  <a:pt x="1" y="865"/>
                  <a:pt x="318" y="1642"/>
                </a:cubicBezTo>
                <a:cubicBezTo>
                  <a:pt x="517" y="2111"/>
                  <a:pt x="962" y="2370"/>
                  <a:pt x="1417" y="2370"/>
                </a:cubicBezTo>
                <a:cubicBezTo>
                  <a:pt x="1717" y="2370"/>
                  <a:pt x="2021" y="2257"/>
                  <a:pt x="2262" y="2017"/>
                </a:cubicBezTo>
                <a:cubicBezTo>
                  <a:pt x="2723" y="1556"/>
                  <a:pt x="2723" y="807"/>
                  <a:pt x="2262" y="346"/>
                </a:cubicBezTo>
                <a:cubicBezTo>
                  <a:pt x="2031" y="130"/>
                  <a:pt x="1729" y="1"/>
                  <a:pt x="14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1011368" y="3333240"/>
            <a:ext cx="157016" cy="113667"/>
          </a:xfrm>
          <a:custGeom>
            <a:rect b="b" l="l" r="r" t="t"/>
            <a:pathLst>
              <a:path extrusionOk="0" h="2373" w="3278">
                <a:moveTo>
                  <a:pt x="1690" y="0"/>
                </a:moveTo>
                <a:cubicBezTo>
                  <a:pt x="1674" y="0"/>
                  <a:pt x="1658" y="1"/>
                  <a:pt x="1642" y="1"/>
                </a:cubicBezTo>
                <a:cubicBezTo>
                  <a:pt x="346" y="1"/>
                  <a:pt x="0" y="1773"/>
                  <a:pt x="1196" y="2277"/>
                </a:cubicBezTo>
                <a:cubicBezTo>
                  <a:pt x="1356" y="2343"/>
                  <a:pt x="1513" y="2372"/>
                  <a:pt x="1662" y="2372"/>
                </a:cubicBezTo>
                <a:cubicBezTo>
                  <a:pt x="2627" y="2372"/>
                  <a:pt x="3278" y="1133"/>
                  <a:pt x="2492" y="347"/>
                </a:cubicBezTo>
                <a:cubicBezTo>
                  <a:pt x="2273" y="128"/>
                  <a:pt x="1989" y="0"/>
                  <a:pt x="16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1212115" y="3153999"/>
            <a:ext cx="126121" cy="113810"/>
          </a:xfrm>
          <a:custGeom>
            <a:rect b="b" l="l" r="r" t="t"/>
            <a:pathLst>
              <a:path extrusionOk="0" h="2376" w="2633">
                <a:moveTo>
                  <a:pt x="1175" y="0"/>
                </a:moveTo>
                <a:cubicBezTo>
                  <a:pt x="891" y="0"/>
                  <a:pt x="597" y="108"/>
                  <a:pt x="346" y="359"/>
                </a:cubicBezTo>
                <a:cubicBezTo>
                  <a:pt x="130" y="575"/>
                  <a:pt x="0" y="877"/>
                  <a:pt x="0" y="1194"/>
                </a:cubicBezTo>
                <a:cubicBezTo>
                  <a:pt x="9" y="1944"/>
                  <a:pt x="604" y="2375"/>
                  <a:pt x="1200" y="2375"/>
                </a:cubicBezTo>
                <a:cubicBezTo>
                  <a:pt x="1634" y="2375"/>
                  <a:pt x="2069" y="2145"/>
                  <a:pt x="2276" y="1641"/>
                </a:cubicBezTo>
                <a:cubicBezTo>
                  <a:pt x="2632" y="771"/>
                  <a:pt x="1936" y="0"/>
                  <a:pt x="11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1189363" y="2595153"/>
            <a:ext cx="353215" cy="263929"/>
          </a:xfrm>
          <a:custGeom>
            <a:rect b="b" l="l" r="r" t="t"/>
            <a:pathLst>
              <a:path extrusionOk="0" h="5510" w="7374">
                <a:moveTo>
                  <a:pt x="3687" y="0"/>
                </a:moveTo>
                <a:cubicBezTo>
                  <a:pt x="1224" y="0"/>
                  <a:pt x="0" y="2967"/>
                  <a:pt x="1728" y="4710"/>
                </a:cubicBezTo>
                <a:cubicBezTo>
                  <a:pt x="2268" y="5243"/>
                  <a:pt x="2974" y="5509"/>
                  <a:pt x="3680" y="5509"/>
                </a:cubicBezTo>
                <a:cubicBezTo>
                  <a:pt x="4386" y="5509"/>
                  <a:pt x="5091" y="5243"/>
                  <a:pt x="5631" y="4710"/>
                </a:cubicBezTo>
                <a:cubicBezTo>
                  <a:pt x="7374" y="2967"/>
                  <a:pt x="6135" y="0"/>
                  <a:pt x="36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3805254" y="1610717"/>
            <a:ext cx="72473" cy="65431"/>
          </a:xfrm>
          <a:custGeom>
            <a:rect b="b" l="l" r="r" t="t"/>
            <a:pathLst>
              <a:path extrusionOk="0" h="1366" w="1513">
                <a:moveTo>
                  <a:pt x="764" y="1"/>
                </a:moveTo>
                <a:cubicBezTo>
                  <a:pt x="577" y="1"/>
                  <a:pt x="404" y="73"/>
                  <a:pt x="274" y="202"/>
                </a:cubicBezTo>
                <a:cubicBezTo>
                  <a:pt x="1" y="461"/>
                  <a:pt x="1" y="908"/>
                  <a:pt x="274" y="1181"/>
                </a:cubicBezTo>
                <a:cubicBezTo>
                  <a:pt x="411" y="1304"/>
                  <a:pt x="588" y="1365"/>
                  <a:pt x="764" y="1365"/>
                </a:cubicBezTo>
                <a:cubicBezTo>
                  <a:pt x="940" y="1365"/>
                  <a:pt x="1117" y="1304"/>
                  <a:pt x="1254" y="1181"/>
                </a:cubicBezTo>
                <a:cubicBezTo>
                  <a:pt x="1513" y="908"/>
                  <a:pt x="1513" y="476"/>
                  <a:pt x="1254" y="202"/>
                </a:cubicBezTo>
                <a:cubicBezTo>
                  <a:pt x="1124" y="73"/>
                  <a:pt x="951" y="1"/>
                  <a:pt x="7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3916333" y="1491351"/>
            <a:ext cx="89046" cy="65958"/>
          </a:xfrm>
          <a:custGeom>
            <a:rect b="b" l="l" r="r" t="t"/>
            <a:pathLst>
              <a:path extrusionOk="0" h="1377" w="1859">
                <a:moveTo>
                  <a:pt x="937" y="1"/>
                </a:moveTo>
                <a:cubicBezTo>
                  <a:pt x="317" y="1"/>
                  <a:pt x="0" y="750"/>
                  <a:pt x="447" y="1182"/>
                </a:cubicBezTo>
                <a:cubicBezTo>
                  <a:pt x="584" y="1312"/>
                  <a:pt x="760" y="1376"/>
                  <a:pt x="937" y="1376"/>
                </a:cubicBezTo>
                <a:cubicBezTo>
                  <a:pt x="1113" y="1376"/>
                  <a:pt x="1289" y="1312"/>
                  <a:pt x="1426" y="1182"/>
                </a:cubicBezTo>
                <a:cubicBezTo>
                  <a:pt x="1858" y="750"/>
                  <a:pt x="1541" y="1"/>
                  <a:pt x="9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4033591" y="1372033"/>
            <a:ext cx="91824" cy="66916"/>
          </a:xfrm>
          <a:custGeom>
            <a:rect b="b" l="l" r="r" t="t"/>
            <a:pathLst>
              <a:path extrusionOk="0" h="1397" w="1917">
                <a:moveTo>
                  <a:pt x="966" y="0"/>
                </a:moveTo>
                <a:cubicBezTo>
                  <a:pt x="217" y="0"/>
                  <a:pt x="1" y="1037"/>
                  <a:pt x="706" y="1340"/>
                </a:cubicBezTo>
                <a:cubicBezTo>
                  <a:pt x="800" y="1379"/>
                  <a:pt x="892" y="1396"/>
                  <a:pt x="979" y="1396"/>
                </a:cubicBezTo>
                <a:cubicBezTo>
                  <a:pt x="1537" y="1396"/>
                  <a:pt x="1916" y="677"/>
                  <a:pt x="1455" y="216"/>
                </a:cubicBezTo>
                <a:cubicBezTo>
                  <a:pt x="1326" y="72"/>
                  <a:pt x="1153" y="0"/>
                  <a:pt x="9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3572798" y="1704553"/>
            <a:ext cx="193181" cy="193181"/>
          </a:xfrm>
          <a:custGeom>
            <a:rect b="b" l="l" r="r" t="t"/>
            <a:pathLst>
              <a:path extrusionOk="0" h="4033" w="4033">
                <a:moveTo>
                  <a:pt x="2016" y="0"/>
                </a:moveTo>
                <a:cubicBezTo>
                  <a:pt x="893" y="0"/>
                  <a:pt x="0" y="893"/>
                  <a:pt x="0" y="2016"/>
                </a:cubicBezTo>
                <a:cubicBezTo>
                  <a:pt x="0" y="3125"/>
                  <a:pt x="893" y="4033"/>
                  <a:pt x="2016" y="4033"/>
                </a:cubicBezTo>
                <a:cubicBezTo>
                  <a:pt x="3125" y="4033"/>
                  <a:pt x="4033" y="3125"/>
                  <a:pt x="4033" y="2016"/>
                </a:cubicBezTo>
                <a:cubicBezTo>
                  <a:pt x="4033" y="893"/>
                  <a:pt x="3125" y="0"/>
                  <a:pt x="2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3540370" y="3344305"/>
            <a:ext cx="151795" cy="151843"/>
          </a:xfrm>
          <a:custGeom>
            <a:rect b="b" l="l" r="r" t="t"/>
            <a:pathLst>
              <a:path extrusionOk="0" h="3170" w="3169">
                <a:moveTo>
                  <a:pt x="1585" y="1"/>
                </a:moveTo>
                <a:cubicBezTo>
                  <a:pt x="706" y="1"/>
                  <a:pt x="0" y="707"/>
                  <a:pt x="0" y="1585"/>
                </a:cubicBezTo>
                <a:cubicBezTo>
                  <a:pt x="0" y="2464"/>
                  <a:pt x="706" y="3169"/>
                  <a:pt x="1585" y="3169"/>
                </a:cubicBezTo>
                <a:cubicBezTo>
                  <a:pt x="2463" y="3169"/>
                  <a:pt x="3169" y="2464"/>
                  <a:pt x="3169" y="1585"/>
                </a:cubicBezTo>
                <a:cubicBezTo>
                  <a:pt x="3169" y="707"/>
                  <a:pt x="2463" y="1"/>
                  <a:pt x="15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3690726" y="3247739"/>
            <a:ext cx="111846" cy="84208"/>
          </a:xfrm>
          <a:custGeom>
            <a:rect b="b" l="l" r="r" t="t"/>
            <a:pathLst>
              <a:path extrusionOk="0" h="1758" w="2335">
                <a:moveTo>
                  <a:pt x="1167" y="1"/>
                </a:moveTo>
                <a:cubicBezTo>
                  <a:pt x="944" y="1"/>
                  <a:pt x="721" y="87"/>
                  <a:pt x="548" y="260"/>
                </a:cubicBezTo>
                <a:cubicBezTo>
                  <a:pt x="1" y="807"/>
                  <a:pt x="390" y="1758"/>
                  <a:pt x="1167" y="1758"/>
                </a:cubicBezTo>
                <a:cubicBezTo>
                  <a:pt x="1945" y="1758"/>
                  <a:pt x="2334" y="807"/>
                  <a:pt x="1787" y="260"/>
                </a:cubicBezTo>
                <a:cubicBezTo>
                  <a:pt x="1614" y="87"/>
                  <a:pt x="1391" y="1"/>
                  <a:pt x="1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483611" y="2905591"/>
            <a:ext cx="152514" cy="152514"/>
          </a:xfrm>
          <a:custGeom>
            <a:rect b="b" l="l" r="r" t="t"/>
            <a:pathLst>
              <a:path extrusionOk="0" h="3184" w="3184">
                <a:moveTo>
                  <a:pt x="1600" y="0"/>
                </a:moveTo>
                <a:cubicBezTo>
                  <a:pt x="721" y="0"/>
                  <a:pt x="1" y="720"/>
                  <a:pt x="1" y="1599"/>
                </a:cubicBezTo>
                <a:cubicBezTo>
                  <a:pt x="1" y="2477"/>
                  <a:pt x="721" y="3183"/>
                  <a:pt x="1600" y="3183"/>
                </a:cubicBezTo>
                <a:cubicBezTo>
                  <a:pt x="2478" y="3183"/>
                  <a:pt x="3184" y="2477"/>
                  <a:pt x="3184" y="1599"/>
                </a:cubicBezTo>
                <a:cubicBezTo>
                  <a:pt x="3184" y="720"/>
                  <a:pt x="2478" y="0"/>
                  <a:pt x="16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373250" y="3070462"/>
            <a:ext cx="112517" cy="84208"/>
          </a:xfrm>
          <a:custGeom>
            <a:rect b="b" l="l" r="r" t="t"/>
            <a:pathLst>
              <a:path extrusionOk="0" h="1758" w="2349">
                <a:moveTo>
                  <a:pt x="1176" y="0"/>
                </a:moveTo>
                <a:cubicBezTo>
                  <a:pt x="951" y="0"/>
                  <a:pt x="728" y="87"/>
                  <a:pt x="562" y="260"/>
                </a:cubicBezTo>
                <a:cubicBezTo>
                  <a:pt x="1" y="807"/>
                  <a:pt x="404" y="1757"/>
                  <a:pt x="1182" y="1757"/>
                </a:cubicBezTo>
                <a:cubicBezTo>
                  <a:pt x="1959" y="1757"/>
                  <a:pt x="2348" y="807"/>
                  <a:pt x="1801" y="260"/>
                </a:cubicBezTo>
                <a:cubicBezTo>
                  <a:pt x="1628" y="87"/>
                  <a:pt x="1401" y="0"/>
                  <a:pt x="11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591959" y="732475"/>
            <a:ext cx="2155117" cy="2382450"/>
          </a:xfrm>
          <a:custGeom>
            <a:rect b="b" l="l" r="r" t="t"/>
            <a:pathLst>
              <a:path extrusionOk="0" h="49738" w="44992">
                <a:moveTo>
                  <a:pt x="36920" y="1"/>
                </a:moveTo>
                <a:cubicBezTo>
                  <a:pt x="36688" y="1"/>
                  <a:pt x="36456" y="91"/>
                  <a:pt x="36279" y="275"/>
                </a:cubicBezTo>
                <a:lnTo>
                  <a:pt x="29726" y="6828"/>
                </a:lnTo>
                <a:cubicBezTo>
                  <a:pt x="29546" y="7005"/>
                  <a:pt x="29346" y="7079"/>
                  <a:pt x="29154" y="7079"/>
                </a:cubicBezTo>
                <a:cubicBezTo>
                  <a:pt x="28518" y="7079"/>
                  <a:pt x="27976" y="6263"/>
                  <a:pt x="28574" y="5676"/>
                </a:cubicBezTo>
                <a:lnTo>
                  <a:pt x="29582" y="4654"/>
                </a:lnTo>
                <a:cubicBezTo>
                  <a:pt x="30331" y="3919"/>
                  <a:pt x="30359" y="2724"/>
                  <a:pt x="29654" y="1960"/>
                </a:cubicBezTo>
                <a:cubicBezTo>
                  <a:pt x="29283" y="1568"/>
                  <a:pt x="28788" y="1373"/>
                  <a:pt x="28291" y="1373"/>
                </a:cubicBezTo>
                <a:cubicBezTo>
                  <a:pt x="27805" y="1373"/>
                  <a:pt x="27317" y="1561"/>
                  <a:pt x="26946" y="1932"/>
                </a:cubicBezTo>
                <a:lnTo>
                  <a:pt x="16447" y="12416"/>
                </a:lnTo>
                <a:cubicBezTo>
                  <a:pt x="15698" y="13165"/>
                  <a:pt x="15713" y="14389"/>
                  <a:pt x="16476" y="15138"/>
                </a:cubicBezTo>
                <a:cubicBezTo>
                  <a:pt x="16844" y="15479"/>
                  <a:pt x="17313" y="15648"/>
                  <a:pt x="17783" y="15648"/>
                </a:cubicBezTo>
                <a:cubicBezTo>
                  <a:pt x="18286" y="15648"/>
                  <a:pt x="18789" y="15454"/>
                  <a:pt x="19169" y="15066"/>
                </a:cubicBezTo>
                <a:lnTo>
                  <a:pt x="21013" y="13237"/>
                </a:lnTo>
                <a:cubicBezTo>
                  <a:pt x="21191" y="13055"/>
                  <a:pt x="21392" y="12979"/>
                  <a:pt x="21583" y="12979"/>
                </a:cubicBezTo>
                <a:cubicBezTo>
                  <a:pt x="22211" y="12979"/>
                  <a:pt x="22749" y="13794"/>
                  <a:pt x="22165" y="14389"/>
                </a:cubicBezTo>
                <a:lnTo>
                  <a:pt x="6481" y="30073"/>
                </a:lnTo>
                <a:cubicBezTo>
                  <a:pt x="6135" y="30404"/>
                  <a:pt x="6092" y="30937"/>
                  <a:pt x="6380" y="31312"/>
                </a:cubicBezTo>
                <a:cubicBezTo>
                  <a:pt x="6564" y="31534"/>
                  <a:pt x="6825" y="31646"/>
                  <a:pt x="7086" y="31646"/>
                </a:cubicBezTo>
                <a:cubicBezTo>
                  <a:pt x="7315" y="31646"/>
                  <a:pt x="7544" y="31559"/>
                  <a:pt x="7719" y="31384"/>
                </a:cubicBezTo>
                <a:lnTo>
                  <a:pt x="12717" y="26386"/>
                </a:lnTo>
                <a:cubicBezTo>
                  <a:pt x="12857" y="26238"/>
                  <a:pt x="13044" y="26162"/>
                  <a:pt x="13232" y="26162"/>
                </a:cubicBezTo>
                <a:cubicBezTo>
                  <a:pt x="13391" y="26162"/>
                  <a:pt x="13550" y="26216"/>
                  <a:pt x="13682" y="26329"/>
                </a:cubicBezTo>
                <a:cubicBezTo>
                  <a:pt x="14013" y="26588"/>
                  <a:pt x="14028" y="27063"/>
                  <a:pt x="13740" y="27366"/>
                </a:cubicBezTo>
                <a:lnTo>
                  <a:pt x="1469" y="39622"/>
                </a:lnTo>
                <a:cubicBezTo>
                  <a:pt x="101" y="41004"/>
                  <a:pt x="0" y="43251"/>
                  <a:pt x="1325" y="44677"/>
                </a:cubicBezTo>
                <a:cubicBezTo>
                  <a:pt x="2032" y="45435"/>
                  <a:pt x="2990" y="45817"/>
                  <a:pt x="3953" y="45817"/>
                </a:cubicBezTo>
                <a:cubicBezTo>
                  <a:pt x="4874" y="45817"/>
                  <a:pt x="5799" y="45467"/>
                  <a:pt x="6510" y="44763"/>
                </a:cubicBezTo>
                <a:lnTo>
                  <a:pt x="23979" y="27294"/>
                </a:lnTo>
                <a:cubicBezTo>
                  <a:pt x="24139" y="27126"/>
                  <a:pt x="24355" y="27043"/>
                  <a:pt x="24573" y="27043"/>
                </a:cubicBezTo>
                <a:cubicBezTo>
                  <a:pt x="24749" y="27043"/>
                  <a:pt x="24926" y="27098"/>
                  <a:pt x="25074" y="27207"/>
                </a:cubicBezTo>
                <a:cubicBezTo>
                  <a:pt x="25434" y="27510"/>
                  <a:pt x="25463" y="28057"/>
                  <a:pt x="25132" y="28388"/>
                </a:cubicBezTo>
                <a:lnTo>
                  <a:pt x="19126" y="34394"/>
                </a:lnTo>
                <a:cubicBezTo>
                  <a:pt x="17945" y="35546"/>
                  <a:pt x="17902" y="37418"/>
                  <a:pt x="18996" y="38642"/>
                </a:cubicBezTo>
                <a:cubicBezTo>
                  <a:pt x="19592" y="39282"/>
                  <a:pt x="20397" y="39602"/>
                  <a:pt x="21203" y="39602"/>
                </a:cubicBezTo>
                <a:cubicBezTo>
                  <a:pt x="21978" y="39602"/>
                  <a:pt x="22753" y="39307"/>
                  <a:pt x="23346" y="38714"/>
                </a:cubicBezTo>
                <a:lnTo>
                  <a:pt x="24224" y="37836"/>
                </a:lnTo>
                <a:cubicBezTo>
                  <a:pt x="24383" y="37677"/>
                  <a:pt x="24600" y="37592"/>
                  <a:pt x="24817" y="37592"/>
                </a:cubicBezTo>
                <a:cubicBezTo>
                  <a:pt x="24993" y="37592"/>
                  <a:pt x="25170" y="37648"/>
                  <a:pt x="25319" y="37764"/>
                </a:cubicBezTo>
                <a:cubicBezTo>
                  <a:pt x="25679" y="38066"/>
                  <a:pt x="25708" y="38614"/>
                  <a:pt x="25376" y="38945"/>
                </a:cubicBezTo>
                <a:lnTo>
                  <a:pt x="16706" y="47615"/>
                </a:lnTo>
                <a:cubicBezTo>
                  <a:pt x="16217" y="48090"/>
                  <a:pt x="16188" y="48853"/>
                  <a:pt x="16634" y="49358"/>
                </a:cubicBezTo>
                <a:cubicBezTo>
                  <a:pt x="16874" y="49611"/>
                  <a:pt x="17193" y="49737"/>
                  <a:pt x="17514" y="49737"/>
                </a:cubicBezTo>
                <a:cubicBezTo>
                  <a:pt x="17831" y="49737"/>
                  <a:pt x="18148" y="49615"/>
                  <a:pt x="18391" y="49372"/>
                </a:cubicBezTo>
                <a:lnTo>
                  <a:pt x="43120" y="24644"/>
                </a:lnTo>
                <a:cubicBezTo>
                  <a:pt x="43595" y="24168"/>
                  <a:pt x="43624" y="23419"/>
                  <a:pt x="43192" y="22915"/>
                </a:cubicBezTo>
                <a:cubicBezTo>
                  <a:pt x="42949" y="22658"/>
                  <a:pt x="42623" y="22528"/>
                  <a:pt x="42298" y="22528"/>
                </a:cubicBezTo>
                <a:cubicBezTo>
                  <a:pt x="41986" y="22528"/>
                  <a:pt x="41674" y="22647"/>
                  <a:pt x="41435" y="22887"/>
                </a:cubicBezTo>
                <a:lnTo>
                  <a:pt x="34248" y="30073"/>
                </a:lnTo>
                <a:cubicBezTo>
                  <a:pt x="34091" y="30238"/>
                  <a:pt x="33879" y="30322"/>
                  <a:pt x="33664" y="30322"/>
                </a:cubicBezTo>
                <a:cubicBezTo>
                  <a:pt x="33485" y="30322"/>
                  <a:pt x="33304" y="30263"/>
                  <a:pt x="33153" y="30145"/>
                </a:cubicBezTo>
                <a:cubicBezTo>
                  <a:pt x="32793" y="29857"/>
                  <a:pt x="32765" y="29310"/>
                  <a:pt x="33096" y="28964"/>
                </a:cubicBezTo>
                <a:lnTo>
                  <a:pt x="43768" y="18307"/>
                </a:lnTo>
                <a:cubicBezTo>
                  <a:pt x="44934" y="17155"/>
                  <a:pt x="44992" y="15282"/>
                  <a:pt x="43897" y="14058"/>
                </a:cubicBezTo>
                <a:cubicBezTo>
                  <a:pt x="43299" y="13415"/>
                  <a:pt x="42488" y="13091"/>
                  <a:pt x="41677" y="13091"/>
                </a:cubicBezTo>
                <a:cubicBezTo>
                  <a:pt x="40907" y="13091"/>
                  <a:pt x="40137" y="13383"/>
                  <a:pt x="39548" y="13972"/>
                </a:cubicBezTo>
                <a:lnTo>
                  <a:pt x="28847" y="24672"/>
                </a:lnTo>
                <a:cubicBezTo>
                  <a:pt x="28690" y="24837"/>
                  <a:pt x="28478" y="24921"/>
                  <a:pt x="28263" y="24921"/>
                </a:cubicBezTo>
                <a:cubicBezTo>
                  <a:pt x="28084" y="24921"/>
                  <a:pt x="27903" y="24862"/>
                  <a:pt x="27753" y="24744"/>
                </a:cubicBezTo>
                <a:cubicBezTo>
                  <a:pt x="27393" y="24456"/>
                  <a:pt x="27364" y="23909"/>
                  <a:pt x="27695" y="23578"/>
                </a:cubicBezTo>
                <a:lnTo>
                  <a:pt x="28502" y="22771"/>
                </a:lnTo>
                <a:cubicBezTo>
                  <a:pt x="29884" y="21389"/>
                  <a:pt x="29985" y="19142"/>
                  <a:pt x="28660" y="17716"/>
                </a:cubicBezTo>
                <a:cubicBezTo>
                  <a:pt x="27944" y="16949"/>
                  <a:pt x="26979" y="16563"/>
                  <a:pt x="26015" y="16563"/>
                </a:cubicBezTo>
                <a:cubicBezTo>
                  <a:pt x="25096" y="16563"/>
                  <a:pt x="24178" y="16913"/>
                  <a:pt x="23475" y="17615"/>
                </a:cubicBezTo>
                <a:lnTo>
                  <a:pt x="20552" y="20553"/>
                </a:lnTo>
                <a:cubicBezTo>
                  <a:pt x="20411" y="20694"/>
                  <a:pt x="20223" y="20767"/>
                  <a:pt x="20034" y="20767"/>
                </a:cubicBezTo>
                <a:cubicBezTo>
                  <a:pt x="19876" y="20767"/>
                  <a:pt x="19718" y="20716"/>
                  <a:pt x="19587" y="20611"/>
                </a:cubicBezTo>
                <a:cubicBezTo>
                  <a:pt x="19256" y="20337"/>
                  <a:pt x="19241" y="19862"/>
                  <a:pt x="19529" y="19574"/>
                </a:cubicBezTo>
                <a:lnTo>
                  <a:pt x="37532" y="1572"/>
                </a:lnTo>
                <a:cubicBezTo>
                  <a:pt x="37863" y="1240"/>
                  <a:pt x="37906" y="707"/>
                  <a:pt x="37618" y="333"/>
                </a:cubicBezTo>
                <a:cubicBezTo>
                  <a:pt x="37436" y="113"/>
                  <a:pt x="37178" y="1"/>
                  <a:pt x="369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2048202" y="3136756"/>
            <a:ext cx="299471" cy="279880"/>
          </a:xfrm>
          <a:custGeom>
            <a:rect b="b" l="l" r="r" t="t"/>
            <a:pathLst>
              <a:path extrusionOk="0" h="5843" w="6252">
                <a:moveTo>
                  <a:pt x="3966" y="1"/>
                </a:moveTo>
                <a:cubicBezTo>
                  <a:pt x="3446" y="1"/>
                  <a:pt x="2926" y="191"/>
                  <a:pt x="2521" y="575"/>
                </a:cubicBezTo>
                <a:lnTo>
                  <a:pt x="822" y="2289"/>
                </a:lnTo>
                <a:cubicBezTo>
                  <a:pt x="1" y="3095"/>
                  <a:pt x="1" y="4420"/>
                  <a:pt x="822" y="5227"/>
                </a:cubicBezTo>
                <a:cubicBezTo>
                  <a:pt x="1225" y="5637"/>
                  <a:pt x="1758" y="5843"/>
                  <a:pt x="2291" y="5843"/>
                </a:cubicBezTo>
                <a:cubicBezTo>
                  <a:pt x="2823" y="5843"/>
                  <a:pt x="3356" y="5637"/>
                  <a:pt x="3760" y="5227"/>
                </a:cubicBezTo>
                <a:lnTo>
                  <a:pt x="5473" y="3527"/>
                </a:lnTo>
                <a:cubicBezTo>
                  <a:pt x="6251" y="2706"/>
                  <a:pt x="6237" y="1410"/>
                  <a:pt x="5445" y="604"/>
                </a:cubicBezTo>
                <a:cubicBezTo>
                  <a:pt x="5036" y="202"/>
                  <a:pt x="4501" y="1"/>
                  <a:pt x="3966" y="1"/>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1855071" y="3420226"/>
            <a:ext cx="199408" cy="199408"/>
          </a:xfrm>
          <a:custGeom>
            <a:rect b="b" l="l" r="r" t="t"/>
            <a:pathLst>
              <a:path extrusionOk="0" h="4163" w="4163">
                <a:moveTo>
                  <a:pt x="2088" y="0"/>
                </a:moveTo>
                <a:cubicBezTo>
                  <a:pt x="936" y="0"/>
                  <a:pt x="0" y="922"/>
                  <a:pt x="0" y="2074"/>
                </a:cubicBezTo>
                <a:cubicBezTo>
                  <a:pt x="0" y="3226"/>
                  <a:pt x="936" y="4162"/>
                  <a:pt x="2088" y="4162"/>
                </a:cubicBezTo>
                <a:cubicBezTo>
                  <a:pt x="3226" y="4162"/>
                  <a:pt x="4162" y="3226"/>
                  <a:pt x="4162" y="2074"/>
                </a:cubicBezTo>
                <a:cubicBezTo>
                  <a:pt x="4162" y="922"/>
                  <a:pt x="3226" y="0"/>
                  <a:pt x="2088" y="0"/>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1142421" y="2995595"/>
            <a:ext cx="705040" cy="695077"/>
          </a:xfrm>
          <a:custGeom>
            <a:rect b="b" l="l" r="r" t="t"/>
            <a:pathLst>
              <a:path extrusionOk="0" h="14511" w="14719">
                <a:moveTo>
                  <a:pt x="14325" y="0"/>
                </a:moveTo>
                <a:cubicBezTo>
                  <a:pt x="14263" y="0"/>
                  <a:pt x="14200" y="24"/>
                  <a:pt x="14144" y="80"/>
                </a:cubicBezTo>
                <a:lnTo>
                  <a:pt x="174" y="14050"/>
                </a:lnTo>
                <a:cubicBezTo>
                  <a:pt x="1" y="14223"/>
                  <a:pt x="116" y="14511"/>
                  <a:pt x="361" y="14511"/>
                </a:cubicBezTo>
                <a:cubicBezTo>
                  <a:pt x="433" y="14511"/>
                  <a:pt x="490" y="14482"/>
                  <a:pt x="548" y="14439"/>
                </a:cubicBezTo>
                <a:lnTo>
                  <a:pt x="14518" y="469"/>
                </a:lnTo>
                <a:cubicBezTo>
                  <a:pt x="14718" y="269"/>
                  <a:pt x="14532" y="0"/>
                  <a:pt x="14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1024492" y="3682190"/>
            <a:ext cx="807163" cy="805295"/>
          </a:xfrm>
          <a:custGeom>
            <a:rect b="b" l="l" r="r" t="t"/>
            <a:pathLst>
              <a:path extrusionOk="0" h="16812" w="16851">
                <a:moveTo>
                  <a:pt x="16562" y="0"/>
                </a:moveTo>
                <a:cubicBezTo>
                  <a:pt x="16494" y="0"/>
                  <a:pt x="16426" y="26"/>
                  <a:pt x="16375" y="76"/>
                </a:cubicBezTo>
                <a:lnTo>
                  <a:pt x="101" y="16350"/>
                </a:lnTo>
                <a:cubicBezTo>
                  <a:pt x="0" y="16451"/>
                  <a:pt x="0" y="16624"/>
                  <a:pt x="101" y="16725"/>
                </a:cubicBezTo>
                <a:cubicBezTo>
                  <a:pt x="158" y="16782"/>
                  <a:pt x="216" y="16811"/>
                  <a:pt x="288" y="16811"/>
                </a:cubicBezTo>
                <a:cubicBezTo>
                  <a:pt x="360" y="16811"/>
                  <a:pt x="432" y="16782"/>
                  <a:pt x="490" y="16725"/>
                </a:cubicBezTo>
                <a:lnTo>
                  <a:pt x="16750" y="465"/>
                </a:lnTo>
                <a:cubicBezTo>
                  <a:pt x="16850" y="364"/>
                  <a:pt x="16850" y="191"/>
                  <a:pt x="16750" y="76"/>
                </a:cubicBezTo>
                <a:cubicBezTo>
                  <a:pt x="16699" y="26"/>
                  <a:pt x="16631" y="0"/>
                  <a:pt x="165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919592" y="1502224"/>
            <a:ext cx="420897" cy="415533"/>
          </a:xfrm>
          <a:custGeom>
            <a:rect b="b" l="l" r="r" t="t"/>
            <a:pathLst>
              <a:path extrusionOk="0" h="8675" w="8787">
                <a:moveTo>
                  <a:pt x="8491" y="1"/>
                </a:moveTo>
                <a:cubicBezTo>
                  <a:pt x="8423" y="1"/>
                  <a:pt x="8354" y="26"/>
                  <a:pt x="8297" y="76"/>
                </a:cubicBezTo>
                <a:lnTo>
                  <a:pt x="174" y="8214"/>
                </a:lnTo>
                <a:cubicBezTo>
                  <a:pt x="1" y="8386"/>
                  <a:pt x="116" y="8674"/>
                  <a:pt x="361" y="8674"/>
                </a:cubicBezTo>
                <a:cubicBezTo>
                  <a:pt x="433" y="8674"/>
                  <a:pt x="505" y="8646"/>
                  <a:pt x="548" y="8602"/>
                </a:cubicBezTo>
                <a:lnTo>
                  <a:pt x="8685" y="465"/>
                </a:lnTo>
                <a:cubicBezTo>
                  <a:pt x="8786" y="364"/>
                  <a:pt x="8786" y="192"/>
                  <a:pt x="8685" y="76"/>
                </a:cubicBezTo>
                <a:cubicBezTo>
                  <a:pt x="8628" y="26"/>
                  <a:pt x="8559" y="1"/>
                  <a:pt x="84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3819049" y="2302677"/>
            <a:ext cx="547689" cy="540168"/>
          </a:xfrm>
          <a:custGeom>
            <a:rect b="b" l="l" r="r" t="t"/>
            <a:pathLst>
              <a:path extrusionOk="0" h="11277" w="11434">
                <a:moveTo>
                  <a:pt x="11038" y="1"/>
                </a:moveTo>
                <a:cubicBezTo>
                  <a:pt x="10973" y="1"/>
                  <a:pt x="10906" y="26"/>
                  <a:pt x="10845" y="86"/>
                </a:cubicBezTo>
                <a:lnTo>
                  <a:pt x="116" y="10816"/>
                </a:lnTo>
                <a:cubicBezTo>
                  <a:pt x="1" y="10931"/>
                  <a:pt x="1" y="11089"/>
                  <a:pt x="116" y="11205"/>
                </a:cubicBezTo>
                <a:cubicBezTo>
                  <a:pt x="159" y="11248"/>
                  <a:pt x="231" y="11277"/>
                  <a:pt x="303" y="11277"/>
                </a:cubicBezTo>
                <a:cubicBezTo>
                  <a:pt x="375" y="11277"/>
                  <a:pt x="447" y="11248"/>
                  <a:pt x="490" y="11205"/>
                </a:cubicBezTo>
                <a:lnTo>
                  <a:pt x="11234" y="461"/>
                </a:lnTo>
                <a:cubicBezTo>
                  <a:pt x="11433" y="273"/>
                  <a:pt x="11251" y="1"/>
                  <a:pt x="11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3107836" y="3847684"/>
            <a:ext cx="334965" cy="328642"/>
          </a:xfrm>
          <a:custGeom>
            <a:rect b="b" l="l" r="r" t="t"/>
            <a:pathLst>
              <a:path extrusionOk="0" h="6861" w="6993">
                <a:moveTo>
                  <a:pt x="6598" y="0"/>
                </a:moveTo>
                <a:cubicBezTo>
                  <a:pt x="6533" y="0"/>
                  <a:pt x="6467" y="27"/>
                  <a:pt x="6409" y="92"/>
                </a:cubicBezTo>
                <a:lnTo>
                  <a:pt x="101" y="6400"/>
                </a:lnTo>
                <a:cubicBezTo>
                  <a:pt x="0" y="6501"/>
                  <a:pt x="0" y="6674"/>
                  <a:pt x="101" y="6774"/>
                </a:cubicBezTo>
                <a:cubicBezTo>
                  <a:pt x="151" y="6832"/>
                  <a:pt x="220" y="6861"/>
                  <a:pt x="290" y="6861"/>
                </a:cubicBezTo>
                <a:cubicBezTo>
                  <a:pt x="360" y="6861"/>
                  <a:pt x="432" y="6832"/>
                  <a:pt x="490" y="6774"/>
                </a:cubicBezTo>
                <a:lnTo>
                  <a:pt x="6784" y="481"/>
                </a:lnTo>
                <a:cubicBezTo>
                  <a:pt x="6993" y="283"/>
                  <a:pt x="6807" y="0"/>
                  <a:pt x="6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283724" y="736499"/>
            <a:ext cx="66294" cy="66102"/>
          </a:xfrm>
          <a:custGeom>
            <a:rect b="b" l="l" r="r" t="t"/>
            <a:pathLst>
              <a:path extrusionOk="0" h="1380" w="1384">
                <a:moveTo>
                  <a:pt x="692" y="0"/>
                </a:moveTo>
                <a:cubicBezTo>
                  <a:pt x="516" y="0"/>
                  <a:pt x="339" y="69"/>
                  <a:pt x="202" y="206"/>
                </a:cubicBezTo>
                <a:cubicBezTo>
                  <a:pt x="73" y="335"/>
                  <a:pt x="1" y="508"/>
                  <a:pt x="1" y="695"/>
                </a:cubicBezTo>
                <a:cubicBezTo>
                  <a:pt x="1" y="883"/>
                  <a:pt x="73" y="1055"/>
                  <a:pt x="217" y="1185"/>
                </a:cubicBezTo>
                <a:cubicBezTo>
                  <a:pt x="354" y="1315"/>
                  <a:pt x="526" y="1379"/>
                  <a:pt x="699" y="1379"/>
                </a:cubicBezTo>
                <a:cubicBezTo>
                  <a:pt x="872" y="1379"/>
                  <a:pt x="1045" y="1315"/>
                  <a:pt x="1182" y="1185"/>
                </a:cubicBezTo>
                <a:cubicBezTo>
                  <a:pt x="1311" y="1055"/>
                  <a:pt x="1383" y="883"/>
                  <a:pt x="1383" y="695"/>
                </a:cubicBezTo>
                <a:cubicBezTo>
                  <a:pt x="1383" y="508"/>
                  <a:pt x="1311" y="335"/>
                  <a:pt x="1182" y="206"/>
                </a:cubicBezTo>
                <a:cubicBezTo>
                  <a:pt x="1045" y="69"/>
                  <a:pt x="868" y="0"/>
                  <a:pt x="6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2836725" y="1173344"/>
            <a:ext cx="88328" cy="65910"/>
          </a:xfrm>
          <a:custGeom>
            <a:rect b="b" l="l" r="r" t="t"/>
            <a:pathLst>
              <a:path extrusionOk="0" h="1376" w="1844">
                <a:moveTo>
                  <a:pt x="922" y="1"/>
                </a:moveTo>
                <a:cubicBezTo>
                  <a:pt x="303" y="1"/>
                  <a:pt x="0" y="735"/>
                  <a:pt x="432" y="1182"/>
                </a:cubicBezTo>
                <a:cubicBezTo>
                  <a:pt x="569" y="1311"/>
                  <a:pt x="746" y="1376"/>
                  <a:pt x="922" y="1376"/>
                </a:cubicBezTo>
                <a:cubicBezTo>
                  <a:pt x="1098" y="1376"/>
                  <a:pt x="1275" y="1311"/>
                  <a:pt x="1412" y="1182"/>
                </a:cubicBezTo>
                <a:cubicBezTo>
                  <a:pt x="1844" y="735"/>
                  <a:pt x="1527" y="1"/>
                  <a:pt x="9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2945696" y="1064372"/>
            <a:ext cx="88376" cy="65719"/>
          </a:xfrm>
          <a:custGeom>
            <a:rect b="b" l="l" r="r" t="t"/>
            <a:pathLst>
              <a:path extrusionOk="0" h="1372" w="1845">
                <a:moveTo>
                  <a:pt x="922" y="0"/>
                </a:moveTo>
                <a:cubicBezTo>
                  <a:pt x="303" y="0"/>
                  <a:pt x="1" y="735"/>
                  <a:pt x="433" y="1167"/>
                </a:cubicBezTo>
                <a:cubicBezTo>
                  <a:pt x="570" y="1303"/>
                  <a:pt x="746" y="1372"/>
                  <a:pt x="922" y="1372"/>
                </a:cubicBezTo>
                <a:cubicBezTo>
                  <a:pt x="1099" y="1372"/>
                  <a:pt x="1275" y="1303"/>
                  <a:pt x="1412" y="1167"/>
                </a:cubicBezTo>
                <a:cubicBezTo>
                  <a:pt x="1844" y="735"/>
                  <a:pt x="1527" y="0"/>
                  <a:pt x="9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050549" y="954490"/>
            <a:ext cx="84208" cy="67539"/>
          </a:xfrm>
          <a:custGeom>
            <a:rect b="b" l="l" r="r" t="t"/>
            <a:pathLst>
              <a:path extrusionOk="0" h="1410" w="1758">
                <a:moveTo>
                  <a:pt x="1009" y="1"/>
                </a:moveTo>
                <a:cubicBezTo>
                  <a:pt x="833" y="1"/>
                  <a:pt x="656" y="69"/>
                  <a:pt x="519" y="206"/>
                </a:cubicBezTo>
                <a:cubicBezTo>
                  <a:pt x="1" y="702"/>
                  <a:pt x="471" y="1410"/>
                  <a:pt x="1011" y="1410"/>
                </a:cubicBezTo>
                <a:cubicBezTo>
                  <a:pt x="1175" y="1410"/>
                  <a:pt x="1347" y="1344"/>
                  <a:pt x="1499" y="1185"/>
                </a:cubicBezTo>
                <a:cubicBezTo>
                  <a:pt x="1758" y="911"/>
                  <a:pt x="1758" y="479"/>
                  <a:pt x="1499" y="206"/>
                </a:cubicBezTo>
                <a:cubicBezTo>
                  <a:pt x="1362" y="69"/>
                  <a:pt x="1185" y="1"/>
                  <a:pt x="10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3163687" y="845662"/>
            <a:ext cx="88376" cy="66437"/>
          </a:xfrm>
          <a:custGeom>
            <a:rect b="b" l="l" r="r" t="t"/>
            <a:pathLst>
              <a:path extrusionOk="0" h="1387" w="1845">
                <a:moveTo>
                  <a:pt x="923" y="1"/>
                </a:moveTo>
                <a:cubicBezTo>
                  <a:pt x="303" y="1"/>
                  <a:pt x="1" y="750"/>
                  <a:pt x="433" y="1182"/>
                </a:cubicBezTo>
                <a:cubicBezTo>
                  <a:pt x="570" y="1318"/>
                  <a:pt x="746" y="1387"/>
                  <a:pt x="923" y="1387"/>
                </a:cubicBezTo>
                <a:cubicBezTo>
                  <a:pt x="1099" y="1387"/>
                  <a:pt x="1275" y="1318"/>
                  <a:pt x="1412" y="1182"/>
                </a:cubicBezTo>
                <a:cubicBezTo>
                  <a:pt x="1844" y="750"/>
                  <a:pt x="1542" y="1"/>
                  <a:pt x="9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2735321" y="1282364"/>
            <a:ext cx="80041" cy="65910"/>
          </a:xfrm>
          <a:custGeom>
            <a:rect b="b" l="l" r="r" t="t"/>
            <a:pathLst>
              <a:path extrusionOk="0" h="1376" w="1671">
                <a:moveTo>
                  <a:pt x="763" y="0"/>
                </a:moveTo>
                <a:cubicBezTo>
                  <a:pt x="576" y="0"/>
                  <a:pt x="403" y="72"/>
                  <a:pt x="274" y="202"/>
                </a:cubicBezTo>
                <a:cubicBezTo>
                  <a:pt x="0" y="475"/>
                  <a:pt x="0" y="907"/>
                  <a:pt x="274" y="1181"/>
                </a:cubicBezTo>
                <a:cubicBezTo>
                  <a:pt x="411" y="1311"/>
                  <a:pt x="583" y="1376"/>
                  <a:pt x="758" y="1376"/>
                </a:cubicBezTo>
                <a:cubicBezTo>
                  <a:pt x="933" y="1376"/>
                  <a:pt x="1109" y="1311"/>
                  <a:pt x="1253" y="1181"/>
                </a:cubicBezTo>
                <a:cubicBezTo>
                  <a:pt x="1671" y="749"/>
                  <a:pt x="1368" y="0"/>
                  <a:pt x="7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2729095" y="1099387"/>
            <a:ext cx="679653" cy="673474"/>
          </a:xfrm>
          <a:custGeom>
            <a:rect b="b" l="l" r="r" t="t"/>
            <a:pathLst>
              <a:path extrusionOk="0" h="14060" w="14189">
                <a:moveTo>
                  <a:pt x="13792" y="1"/>
                </a:moveTo>
                <a:cubicBezTo>
                  <a:pt x="13725" y="1"/>
                  <a:pt x="13655" y="31"/>
                  <a:pt x="13596" y="104"/>
                </a:cubicBezTo>
                <a:lnTo>
                  <a:pt x="101" y="13599"/>
                </a:lnTo>
                <a:cubicBezTo>
                  <a:pt x="0" y="13700"/>
                  <a:pt x="0" y="13873"/>
                  <a:pt x="101" y="13974"/>
                </a:cubicBezTo>
                <a:cubicBezTo>
                  <a:pt x="145" y="14017"/>
                  <a:pt x="217" y="14046"/>
                  <a:pt x="289" y="14060"/>
                </a:cubicBezTo>
                <a:cubicBezTo>
                  <a:pt x="361" y="14060"/>
                  <a:pt x="433" y="14031"/>
                  <a:pt x="476" y="13974"/>
                </a:cubicBezTo>
                <a:lnTo>
                  <a:pt x="13970" y="479"/>
                </a:lnTo>
                <a:cubicBezTo>
                  <a:pt x="14189" y="293"/>
                  <a:pt x="14002" y="1"/>
                  <a:pt x="13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1331433" y="3209803"/>
            <a:ext cx="586440" cy="571878"/>
          </a:xfrm>
          <a:custGeom>
            <a:rect b="b" l="l" r="r" t="t"/>
            <a:pathLst>
              <a:path extrusionOk="0" h="11939" w="12243">
                <a:moveTo>
                  <a:pt x="10622" y="0"/>
                </a:moveTo>
                <a:cubicBezTo>
                  <a:pt x="10244" y="0"/>
                  <a:pt x="9866" y="145"/>
                  <a:pt x="9578" y="433"/>
                </a:cubicBezTo>
                <a:lnTo>
                  <a:pt x="548" y="9448"/>
                </a:lnTo>
                <a:cubicBezTo>
                  <a:pt x="1" y="10039"/>
                  <a:pt x="15" y="10946"/>
                  <a:pt x="577" y="11508"/>
                </a:cubicBezTo>
                <a:cubicBezTo>
                  <a:pt x="863" y="11794"/>
                  <a:pt x="1243" y="11938"/>
                  <a:pt x="1623" y="11938"/>
                </a:cubicBezTo>
                <a:cubicBezTo>
                  <a:pt x="1989" y="11938"/>
                  <a:pt x="2354" y="11805"/>
                  <a:pt x="2637" y="11537"/>
                </a:cubicBezTo>
                <a:lnTo>
                  <a:pt x="11667" y="2521"/>
                </a:lnTo>
                <a:cubicBezTo>
                  <a:pt x="12243" y="1945"/>
                  <a:pt x="12243" y="1009"/>
                  <a:pt x="11667" y="433"/>
                </a:cubicBezTo>
                <a:cubicBezTo>
                  <a:pt x="11379" y="145"/>
                  <a:pt x="11001" y="0"/>
                  <a:pt x="106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3951492" y="1011922"/>
            <a:ext cx="152514" cy="151795"/>
          </a:xfrm>
          <a:custGeom>
            <a:rect b="b" l="l" r="r" t="t"/>
            <a:pathLst>
              <a:path extrusionOk="0" h="3169" w="3184">
                <a:moveTo>
                  <a:pt x="1585" y="1"/>
                </a:moveTo>
                <a:cubicBezTo>
                  <a:pt x="721" y="1"/>
                  <a:pt x="1" y="706"/>
                  <a:pt x="1" y="1585"/>
                </a:cubicBezTo>
                <a:cubicBezTo>
                  <a:pt x="1" y="2463"/>
                  <a:pt x="721" y="3169"/>
                  <a:pt x="1585" y="3169"/>
                </a:cubicBezTo>
                <a:cubicBezTo>
                  <a:pt x="2464" y="3169"/>
                  <a:pt x="3184" y="2463"/>
                  <a:pt x="3184" y="1585"/>
                </a:cubicBezTo>
                <a:cubicBezTo>
                  <a:pt x="3184" y="706"/>
                  <a:pt x="2464" y="1"/>
                  <a:pt x="1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4101896" y="915356"/>
            <a:ext cx="112517" cy="84208"/>
          </a:xfrm>
          <a:custGeom>
            <a:rect b="b" l="l" r="r" t="t"/>
            <a:pathLst>
              <a:path extrusionOk="0" h="1758" w="2349">
                <a:moveTo>
                  <a:pt x="1182" y="0"/>
                </a:moveTo>
                <a:cubicBezTo>
                  <a:pt x="389" y="0"/>
                  <a:pt x="1" y="951"/>
                  <a:pt x="562" y="1498"/>
                </a:cubicBezTo>
                <a:cubicBezTo>
                  <a:pt x="728" y="1671"/>
                  <a:pt x="951" y="1757"/>
                  <a:pt x="1176" y="1757"/>
                </a:cubicBezTo>
                <a:cubicBezTo>
                  <a:pt x="1401" y="1757"/>
                  <a:pt x="1628" y="1671"/>
                  <a:pt x="1801" y="1498"/>
                </a:cubicBezTo>
                <a:cubicBezTo>
                  <a:pt x="2348" y="951"/>
                  <a:pt x="1959" y="0"/>
                  <a:pt x="11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3725933" y="2045312"/>
            <a:ext cx="156872" cy="113858"/>
          </a:xfrm>
          <a:custGeom>
            <a:rect b="b" l="l" r="r" t="t"/>
            <a:pathLst>
              <a:path extrusionOk="0" h="2377" w="3275">
                <a:moveTo>
                  <a:pt x="1657" y="1"/>
                </a:moveTo>
                <a:cubicBezTo>
                  <a:pt x="346" y="1"/>
                  <a:pt x="0" y="1787"/>
                  <a:pt x="1196" y="2276"/>
                </a:cubicBezTo>
                <a:cubicBezTo>
                  <a:pt x="1360" y="2345"/>
                  <a:pt x="1520" y="2377"/>
                  <a:pt x="1673" y="2377"/>
                </a:cubicBezTo>
                <a:cubicBezTo>
                  <a:pt x="2632" y="2377"/>
                  <a:pt x="3275" y="1142"/>
                  <a:pt x="2492" y="346"/>
                </a:cubicBezTo>
                <a:cubicBezTo>
                  <a:pt x="2262" y="116"/>
                  <a:pt x="1959" y="1"/>
                  <a:pt x="16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3833754" y="1937681"/>
            <a:ext cx="156825" cy="113619"/>
          </a:xfrm>
          <a:custGeom>
            <a:rect b="b" l="l" r="r" t="t"/>
            <a:pathLst>
              <a:path extrusionOk="0" h="2372" w="3274">
                <a:moveTo>
                  <a:pt x="1637" y="1"/>
                </a:moveTo>
                <a:cubicBezTo>
                  <a:pt x="353" y="1"/>
                  <a:pt x="1" y="1775"/>
                  <a:pt x="1192" y="2277"/>
                </a:cubicBezTo>
                <a:cubicBezTo>
                  <a:pt x="1352" y="2342"/>
                  <a:pt x="1508" y="2372"/>
                  <a:pt x="1658" y="2372"/>
                </a:cubicBezTo>
                <a:cubicBezTo>
                  <a:pt x="2623" y="2372"/>
                  <a:pt x="3273" y="1132"/>
                  <a:pt x="2488" y="347"/>
                </a:cubicBezTo>
                <a:cubicBezTo>
                  <a:pt x="2257" y="116"/>
                  <a:pt x="1955" y="1"/>
                  <a:pt x="1652" y="1"/>
                </a:cubicBezTo>
                <a:cubicBezTo>
                  <a:pt x="1647" y="1"/>
                  <a:pt x="1642" y="1"/>
                  <a:pt x="1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3963946" y="1829715"/>
            <a:ext cx="132491" cy="113571"/>
          </a:xfrm>
          <a:custGeom>
            <a:rect b="b" l="l" r="r" t="t"/>
            <a:pathLst>
              <a:path extrusionOk="0" h="2371" w="2766">
                <a:moveTo>
                  <a:pt x="1182" y="1"/>
                </a:moveTo>
                <a:cubicBezTo>
                  <a:pt x="577" y="1"/>
                  <a:pt x="0" y="471"/>
                  <a:pt x="0" y="1189"/>
                </a:cubicBezTo>
                <a:cubicBezTo>
                  <a:pt x="0" y="1837"/>
                  <a:pt x="533" y="2370"/>
                  <a:pt x="1181" y="2370"/>
                </a:cubicBezTo>
                <a:cubicBezTo>
                  <a:pt x="2232" y="2370"/>
                  <a:pt x="2765" y="1089"/>
                  <a:pt x="2016" y="354"/>
                </a:cubicBezTo>
                <a:cubicBezTo>
                  <a:pt x="1773" y="110"/>
                  <a:pt x="1474" y="1"/>
                  <a:pt x="11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3482842" y="2946641"/>
            <a:ext cx="256600" cy="232171"/>
          </a:xfrm>
          <a:custGeom>
            <a:rect b="b" l="l" r="r" t="t"/>
            <a:pathLst>
              <a:path extrusionOk="0" h="4847" w="5357">
                <a:moveTo>
                  <a:pt x="4452" y="1"/>
                </a:moveTo>
                <a:cubicBezTo>
                  <a:pt x="4304" y="1"/>
                  <a:pt x="4150" y="58"/>
                  <a:pt x="4010" y="195"/>
                </a:cubicBezTo>
                <a:lnTo>
                  <a:pt x="452" y="3766"/>
                </a:lnTo>
                <a:cubicBezTo>
                  <a:pt x="1" y="4218"/>
                  <a:pt x="417" y="4846"/>
                  <a:pt x="902" y="4846"/>
                </a:cubicBezTo>
                <a:cubicBezTo>
                  <a:pt x="1051" y="4846"/>
                  <a:pt x="1206" y="4787"/>
                  <a:pt x="1345" y="4645"/>
                </a:cubicBezTo>
                <a:lnTo>
                  <a:pt x="4903" y="1087"/>
                </a:lnTo>
                <a:cubicBezTo>
                  <a:pt x="5357" y="633"/>
                  <a:pt x="4942" y="1"/>
                  <a:pt x="44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1571506" y="2414762"/>
            <a:ext cx="122193" cy="91441"/>
          </a:xfrm>
          <a:custGeom>
            <a:rect b="b" l="l" r="r" t="t"/>
            <a:pathLst>
              <a:path extrusionOk="0" h="1909" w="2551">
                <a:moveTo>
                  <a:pt x="1270" y="0"/>
                </a:moveTo>
                <a:cubicBezTo>
                  <a:pt x="1027" y="0"/>
                  <a:pt x="786" y="94"/>
                  <a:pt x="606" y="281"/>
                </a:cubicBezTo>
                <a:cubicBezTo>
                  <a:pt x="1" y="871"/>
                  <a:pt x="419" y="1908"/>
                  <a:pt x="1268" y="1908"/>
                </a:cubicBezTo>
                <a:cubicBezTo>
                  <a:pt x="2118" y="1908"/>
                  <a:pt x="2550" y="871"/>
                  <a:pt x="1945" y="281"/>
                </a:cubicBezTo>
                <a:cubicBezTo>
                  <a:pt x="1758" y="94"/>
                  <a:pt x="1513" y="0"/>
                  <a:pt x="12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1678465" y="2235713"/>
            <a:ext cx="204246" cy="152514"/>
          </a:xfrm>
          <a:custGeom>
            <a:rect b="b" l="l" r="r" t="t"/>
            <a:pathLst>
              <a:path extrusionOk="0" h="3184" w="4264">
                <a:moveTo>
                  <a:pt x="2132" y="1"/>
                </a:moveTo>
                <a:cubicBezTo>
                  <a:pt x="1725" y="1"/>
                  <a:pt x="1318" y="159"/>
                  <a:pt x="1008" y="476"/>
                </a:cubicBezTo>
                <a:cubicBezTo>
                  <a:pt x="0" y="1470"/>
                  <a:pt x="720" y="3184"/>
                  <a:pt x="2132" y="3184"/>
                </a:cubicBezTo>
                <a:cubicBezTo>
                  <a:pt x="3558" y="3184"/>
                  <a:pt x="4263" y="1470"/>
                  <a:pt x="3255" y="476"/>
                </a:cubicBezTo>
                <a:cubicBezTo>
                  <a:pt x="2945" y="159"/>
                  <a:pt x="2539" y="1"/>
                  <a:pt x="21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785090" y="2632371"/>
            <a:ext cx="144227" cy="113571"/>
          </a:xfrm>
          <a:custGeom>
            <a:rect b="b" l="l" r="r" t="t"/>
            <a:pathLst>
              <a:path extrusionOk="0" h="2371" w="3011">
                <a:moveTo>
                  <a:pt x="1426" y="1"/>
                </a:moveTo>
                <a:cubicBezTo>
                  <a:pt x="577" y="1"/>
                  <a:pt x="1" y="865"/>
                  <a:pt x="332" y="1643"/>
                </a:cubicBezTo>
                <a:cubicBezTo>
                  <a:pt x="523" y="2111"/>
                  <a:pt x="970" y="2371"/>
                  <a:pt x="1424" y="2371"/>
                </a:cubicBezTo>
                <a:cubicBezTo>
                  <a:pt x="1724" y="2371"/>
                  <a:pt x="2027" y="2258"/>
                  <a:pt x="2262" y="2017"/>
                </a:cubicBezTo>
                <a:cubicBezTo>
                  <a:pt x="3011" y="1268"/>
                  <a:pt x="2478" y="1"/>
                  <a:pt x="1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903738" y="2513723"/>
            <a:ext cx="143556" cy="113571"/>
          </a:xfrm>
          <a:custGeom>
            <a:rect b="b" l="l" r="r" t="t"/>
            <a:pathLst>
              <a:path extrusionOk="0" h="2371" w="2997">
                <a:moveTo>
                  <a:pt x="1412" y="1"/>
                </a:moveTo>
                <a:cubicBezTo>
                  <a:pt x="577" y="1"/>
                  <a:pt x="1" y="865"/>
                  <a:pt x="332" y="1643"/>
                </a:cubicBezTo>
                <a:cubicBezTo>
                  <a:pt x="523" y="2111"/>
                  <a:pt x="965" y="2371"/>
                  <a:pt x="1418" y="2371"/>
                </a:cubicBezTo>
                <a:cubicBezTo>
                  <a:pt x="1717" y="2371"/>
                  <a:pt x="2021" y="2258"/>
                  <a:pt x="2262" y="2017"/>
                </a:cubicBezTo>
                <a:cubicBezTo>
                  <a:pt x="2996" y="1268"/>
                  <a:pt x="2463" y="1"/>
                  <a:pt x="14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1010697" y="2395076"/>
            <a:ext cx="157543" cy="113858"/>
          </a:xfrm>
          <a:custGeom>
            <a:rect b="b" l="l" r="r" t="t"/>
            <a:pathLst>
              <a:path extrusionOk="0" h="2377" w="3289">
                <a:moveTo>
                  <a:pt x="1671" y="1"/>
                </a:moveTo>
                <a:cubicBezTo>
                  <a:pt x="360" y="1"/>
                  <a:pt x="0" y="1787"/>
                  <a:pt x="1210" y="2276"/>
                </a:cubicBezTo>
                <a:cubicBezTo>
                  <a:pt x="1374" y="2345"/>
                  <a:pt x="1534" y="2377"/>
                  <a:pt x="1687" y="2377"/>
                </a:cubicBezTo>
                <a:cubicBezTo>
                  <a:pt x="2646" y="2377"/>
                  <a:pt x="3289" y="1142"/>
                  <a:pt x="2506" y="346"/>
                </a:cubicBezTo>
                <a:cubicBezTo>
                  <a:pt x="2276" y="130"/>
                  <a:pt x="1973" y="1"/>
                  <a:pt x="16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22" name="Google Shape;122;p6"/>
          <p:cNvSpPr/>
          <p:nvPr/>
        </p:nvSpPr>
        <p:spPr>
          <a:xfrm>
            <a:off x="4" y="1284700"/>
            <a:ext cx="229615" cy="322565"/>
          </a:xfrm>
          <a:custGeom>
            <a:rect b="b" l="l" r="r" t="t"/>
            <a:pathLst>
              <a:path extrusionOk="0" h="8235" w="5862">
                <a:moveTo>
                  <a:pt x="3881" y="0"/>
                </a:moveTo>
                <a:cubicBezTo>
                  <a:pt x="3421" y="0"/>
                  <a:pt x="2960" y="177"/>
                  <a:pt x="2607" y="529"/>
                </a:cubicBezTo>
                <a:lnTo>
                  <a:pt x="0" y="3136"/>
                </a:lnTo>
                <a:lnTo>
                  <a:pt x="0" y="8235"/>
                </a:lnTo>
                <a:lnTo>
                  <a:pt x="5156" y="3079"/>
                </a:lnTo>
                <a:cubicBezTo>
                  <a:pt x="5862" y="2373"/>
                  <a:pt x="5862" y="1235"/>
                  <a:pt x="5156" y="529"/>
                </a:cubicBezTo>
                <a:cubicBezTo>
                  <a:pt x="4803" y="177"/>
                  <a:pt x="4342" y="0"/>
                  <a:pt x="38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4" y="665759"/>
            <a:ext cx="503805" cy="633496"/>
          </a:xfrm>
          <a:custGeom>
            <a:rect b="b" l="l" r="r" t="t"/>
            <a:pathLst>
              <a:path extrusionOk="0" h="16173" w="12862">
                <a:moveTo>
                  <a:pt x="10121" y="0"/>
                </a:moveTo>
                <a:cubicBezTo>
                  <a:pt x="9480" y="0"/>
                  <a:pt x="8841" y="245"/>
                  <a:pt x="8353" y="733"/>
                </a:cubicBezTo>
                <a:lnTo>
                  <a:pt x="0" y="9086"/>
                </a:lnTo>
                <a:lnTo>
                  <a:pt x="0" y="16172"/>
                </a:lnTo>
                <a:lnTo>
                  <a:pt x="11853" y="4319"/>
                </a:lnTo>
                <a:cubicBezTo>
                  <a:pt x="12861" y="3325"/>
                  <a:pt x="12861" y="1698"/>
                  <a:pt x="11867" y="704"/>
                </a:cubicBezTo>
                <a:cubicBezTo>
                  <a:pt x="11376" y="234"/>
                  <a:pt x="10748" y="0"/>
                  <a:pt x="10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4" y="7"/>
            <a:ext cx="767223" cy="845093"/>
          </a:xfrm>
          <a:custGeom>
            <a:rect b="b" l="l" r="r" t="t"/>
            <a:pathLst>
              <a:path extrusionOk="0" h="21575" w="19587">
                <a:moveTo>
                  <a:pt x="0" y="0"/>
                </a:moveTo>
                <a:lnTo>
                  <a:pt x="0" y="14460"/>
                </a:lnTo>
                <a:cubicBezTo>
                  <a:pt x="490" y="14301"/>
                  <a:pt x="936" y="14042"/>
                  <a:pt x="1311" y="13668"/>
                </a:cubicBezTo>
                <a:lnTo>
                  <a:pt x="4954" y="10024"/>
                </a:lnTo>
                <a:cubicBezTo>
                  <a:pt x="5068" y="9910"/>
                  <a:pt x="5196" y="9863"/>
                  <a:pt x="5318" y="9863"/>
                </a:cubicBezTo>
                <a:cubicBezTo>
                  <a:pt x="5725" y="9863"/>
                  <a:pt x="6079" y="10386"/>
                  <a:pt x="5703" y="10773"/>
                </a:cubicBezTo>
                <a:lnTo>
                  <a:pt x="0" y="16476"/>
                </a:lnTo>
                <a:lnTo>
                  <a:pt x="0" y="21574"/>
                </a:lnTo>
                <a:lnTo>
                  <a:pt x="18881" y="2679"/>
                </a:lnTo>
                <a:cubicBezTo>
                  <a:pt x="19587" y="1973"/>
                  <a:pt x="19587" y="835"/>
                  <a:pt x="18881" y="130"/>
                </a:cubicBezTo>
                <a:cubicBezTo>
                  <a:pt x="18824" y="86"/>
                  <a:pt x="18780" y="43"/>
                  <a:pt x="18723" y="0"/>
                </a:cubicBezTo>
                <a:lnTo>
                  <a:pt x="16490" y="0"/>
                </a:lnTo>
                <a:cubicBezTo>
                  <a:pt x="16433" y="43"/>
                  <a:pt x="16390" y="86"/>
                  <a:pt x="16332" y="130"/>
                </a:cubicBezTo>
                <a:lnTo>
                  <a:pt x="14949" y="1527"/>
                </a:lnTo>
                <a:cubicBezTo>
                  <a:pt x="14832" y="1645"/>
                  <a:pt x="14700" y="1694"/>
                  <a:pt x="14575" y="1694"/>
                </a:cubicBezTo>
                <a:cubicBezTo>
                  <a:pt x="14164" y="1694"/>
                  <a:pt x="13814" y="1164"/>
                  <a:pt x="14201" y="778"/>
                </a:cubicBezTo>
                <a:lnTo>
                  <a:pt x="149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226772" y="1132795"/>
            <a:ext cx="147279" cy="147279"/>
          </a:xfrm>
          <a:custGeom>
            <a:rect b="b" l="l" r="r" t="t"/>
            <a:pathLst>
              <a:path extrusionOk="0" h="3760" w="3760">
                <a:moveTo>
                  <a:pt x="1887" y="0"/>
                </a:moveTo>
                <a:cubicBezTo>
                  <a:pt x="850" y="0"/>
                  <a:pt x="1" y="850"/>
                  <a:pt x="1" y="1887"/>
                </a:cubicBezTo>
                <a:cubicBezTo>
                  <a:pt x="1" y="2924"/>
                  <a:pt x="850" y="3759"/>
                  <a:pt x="1887" y="3759"/>
                </a:cubicBezTo>
                <a:cubicBezTo>
                  <a:pt x="2924" y="3759"/>
                  <a:pt x="3760" y="2924"/>
                  <a:pt x="3760" y="1887"/>
                </a:cubicBezTo>
                <a:cubicBezTo>
                  <a:pt x="3760" y="850"/>
                  <a:pt x="2924" y="0"/>
                  <a:pt x="18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372336" y="1040273"/>
            <a:ext cx="107796" cy="80690"/>
          </a:xfrm>
          <a:custGeom>
            <a:rect b="b" l="l" r="r" t="t"/>
            <a:pathLst>
              <a:path extrusionOk="0" h="2060" w="2752">
                <a:moveTo>
                  <a:pt x="1376" y="0"/>
                </a:moveTo>
                <a:cubicBezTo>
                  <a:pt x="1113" y="0"/>
                  <a:pt x="850" y="101"/>
                  <a:pt x="649" y="303"/>
                </a:cubicBezTo>
                <a:cubicBezTo>
                  <a:pt x="0" y="951"/>
                  <a:pt x="461" y="2060"/>
                  <a:pt x="1383" y="2060"/>
                </a:cubicBezTo>
                <a:cubicBezTo>
                  <a:pt x="2290" y="2060"/>
                  <a:pt x="2751" y="951"/>
                  <a:pt x="2103" y="303"/>
                </a:cubicBezTo>
                <a:cubicBezTo>
                  <a:pt x="1902" y="101"/>
                  <a:pt x="1639" y="0"/>
                  <a:pt x="13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493613" y="129076"/>
            <a:ext cx="529578" cy="520843"/>
          </a:xfrm>
          <a:custGeom>
            <a:rect b="b" l="l" r="r" t="t"/>
            <a:pathLst>
              <a:path extrusionOk="0" h="13297" w="13520">
                <a:moveTo>
                  <a:pt x="13072" y="1"/>
                </a:moveTo>
                <a:cubicBezTo>
                  <a:pt x="13001" y="1"/>
                  <a:pt x="12928" y="27"/>
                  <a:pt x="12862" y="90"/>
                </a:cubicBezTo>
                <a:lnTo>
                  <a:pt x="12862" y="104"/>
                </a:lnTo>
                <a:lnTo>
                  <a:pt x="203" y="12749"/>
                </a:lnTo>
                <a:cubicBezTo>
                  <a:pt x="1" y="12951"/>
                  <a:pt x="145" y="13282"/>
                  <a:pt x="419" y="13296"/>
                </a:cubicBezTo>
                <a:cubicBezTo>
                  <a:pt x="505" y="13296"/>
                  <a:pt x="591" y="13253"/>
                  <a:pt x="649" y="13195"/>
                </a:cubicBezTo>
                <a:lnTo>
                  <a:pt x="13308" y="536"/>
                </a:lnTo>
                <a:cubicBezTo>
                  <a:pt x="13520" y="303"/>
                  <a:pt x="13310" y="1"/>
                  <a:pt x="130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4" y="1619848"/>
            <a:ext cx="132512" cy="144811"/>
          </a:xfrm>
          <a:custGeom>
            <a:rect b="b" l="l" r="r" t="t"/>
            <a:pathLst>
              <a:path extrusionOk="0" h="3697" w="3383">
                <a:moveTo>
                  <a:pt x="2924" y="1"/>
                </a:moveTo>
                <a:cubicBezTo>
                  <a:pt x="2856" y="1"/>
                  <a:pt x="2785" y="25"/>
                  <a:pt x="2722" y="82"/>
                </a:cubicBezTo>
                <a:lnTo>
                  <a:pt x="0" y="2804"/>
                </a:lnTo>
                <a:lnTo>
                  <a:pt x="0" y="3697"/>
                </a:lnTo>
                <a:lnTo>
                  <a:pt x="3154" y="543"/>
                </a:lnTo>
                <a:lnTo>
                  <a:pt x="3169" y="543"/>
                </a:lnTo>
                <a:cubicBezTo>
                  <a:pt x="3382" y="307"/>
                  <a:pt x="3166" y="1"/>
                  <a:pt x="29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171344" y="751112"/>
            <a:ext cx="246575" cy="222995"/>
          </a:xfrm>
          <a:custGeom>
            <a:rect b="b" l="l" r="r" t="t"/>
            <a:pathLst>
              <a:path extrusionOk="0" h="5693" w="6295">
                <a:moveTo>
                  <a:pt x="5247" y="0"/>
                </a:moveTo>
                <a:cubicBezTo>
                  <a:pt x="5079" y="0"/>
                  <a:pt x="4903" y="63"/>
                  <a:pt x="4743" y="210"/>
                </a:cubicBezTo>
                <a:lnTo>
                  <a:pt x="552" y="4401"/>
                </a:lnTo>
                <a:cubicBezTo>
                  <a:pt x="1" y="4941"/>
                  <a:pt x="495" y="5692"/>
                  <a:pt x="1074" y="5692"/>
                </a:cubicBezTo>
                <a:cubicBezTo>
                  <a:pt x="1252" y="5692"/>
                  <a:pt x="1437" y="5622"/>
                  <a:pt x="1603" y="5453"/>
                </a:cubicBezTo>
                <a:lnTo>
                  <a:pt x="5794" y="1262"/>
                </a:lnTo>
                <a:cubicBezTo>
                  <a:pt x="6294" y="717"/>
                  <a:pt x="5816" y="0"/>
                  <a:pt x="52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8788419" y="61416"/>
            <a:ext cx="348078" cy="341892"/>
          </a:xfrm>
          <a:custGeom>
            <a:rect b="b" l="l" r="r" t="t"/>
            <a:pathLst>
              <a:path extrusionOk="0" h="9673" w="9848">
                <a:moveTo>
                  <a:pt x="9445" y="1"/>
                </a:moveTo>
                <a:cubicBezTo>
                  <a:pt x="9351" y="1"/>
                  <a:pt x="9257" y="37"/>
                  <a:pt x="9185" y="109"/>
                </a:cubicBezTo>
                <a:lnTo>
                  <a:pt x="242" y="9038"/>
                </a:lnTo>
                <a:cubicBezTo>
                  <a:pt x="1" y="9265"/>
                  <a:pt x="164" y="9672"/>
                  <a:pt x="484" y="9672"/>
                </a:cubicBezTo>
                <a:cubicBezTo>
                  <a:pt x="490" y="9672"/>
                  <a:pt x="495" y="9672"/>
                  <a:pt x="501" y="9672"/>
                </a:cubicBezTo>
                <a:cubicBezTo>
                  <a:pt x="602" y="9672"/>
                  <a:pt x="688" y="9629"/>
                  <a:pt x="760" y="9557"/>
                </a:cubicBezTo>
                <a:lnTo>
                  <a:pt x="9704" y="613"/>
                </a:lnTo>
                <a:cubicBezTo>
                  <a:pt x="9848" y="483"/>
                  <a:pt x="9848" y="239"/>
                  <a:pt x="9704" y="109"/>
                </a:cubicBezTo>
                <a:cubicBezTo>
                  <a:pt x="9632" y="37"/>
                  <a:pt x="9538" y="1"/>
                  <a:pt x="9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8528509" y="598520"/>
            <a:ext cx="72316" cy="65600"/>
          </a:xfrm>
          <a:custGeom>
            <a:rect b="b" l="l" r="r" t="t"/>
            <a:pathLst>
              <a:path extrusionOk="0" h="1856" w="2046">
                <a:moveTo>
                  <a:pt x="1028" y="1"/>
                </a:moveTo>
                <a:cubicBezTo>
                  <a:pt x="789" y="1"/>
                  <a:pt x="548" y="91"/>
                  <a:pt x="361" y="271"/>
                </a:cubicBezTo>
                <a:cubicBezTo>
                  <a:pt x="1" y="631"/>
                  <a:pt x="1" y="1236"/>
                  <a:pt x="361" y="1596"/>
                </a:cubicBezTo>
                <a:cubicBezTo>
                  <a:pt x="548" y="1769"/>
                  <a:pt x="785" y="1855"/>
                  <a:pt x="1023" y="1855"/>
                </a:cubicBezTo>
                <a:cubicBezTo>
                  <a:pt x="1261" y="1855"/>
                  <a:pt x="1498" y="1769"/>
                  <a:pt x="1686" y="1596"/>
                </a:cubicBezTo>
                <a:cubicBezTo>
                  <a:pt x="2046" y="1221"/>
                  <a:pt x="2046" y="631"/>
                  <a:pt x="1686" y="271"/>
                </a:cubicBezTo>
                <a:cubicBezTo>
                  <a:pt x="1506" y="91"/>
                  <a:pt x="1268" y="1"/>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8639497" y="479295"/>
            <a:ext cx="88610" cy="66449"/>
          </a:xfrm>
          <a:custGeom>
            <a:rect b="b" l="l" r="r" t="t"/>
            <a:pathLst>
              <a:path extrusionOk="0" h="1880" w="2507">
                <a:moveTo>
                  <a:pt x="1253" y="0"/>
                </a:moveTo>
                <a:cubicBezTo>
                  <a:pt x="418" y="0"/>
                  <a:pt x="0" y="1008"/>
                  <a:pt x="591" y="1599"/>
                </a:cubicBezTo>
                <a:cubicBezTo>
                  <a:pt x="778" y="1786"/>
                  <a:pt x="1019" y="1880"/>
                  <a:pt x="1259" y="1880"/>
                </a:cubicBezTo>
                <a:cubicBezTo>
                  <a:pt x="1498" y="1880"/>
                  <a:pt x="1736" y="1786"/>
                  <a:pt x="1916" y="1599"/>
                </a:cubicBezTo>
                <a:cubicBezTo>
                  <a:pt x="2506" y="1008"/>
                  <a:pt x="2088" y="0"/>
                  <a:pt x="12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8295859" y="692578"/>
            <a:ext cx="192984" cy="192948"/>
          </a:xfrm>
          <a:custGeom>
            <a:rect b="b" l="l" r="r" t="t"/>
            <a:pathLst>
              <a:path extrusionOk="0" h="5459" w="5460">
                <a:moveTo>
                  <a:pt x="2723" y="1"/>
                </a:moveTo>
                <a:cubicBezTo>
                  <a:pt x="1225" y="1"/>
                  <a:pt x="1" y="1225"/>
                  <a:pt x="1" y="2723"/>
                </a:cubicBezTo>
                <a:cubicBezTo>
                  <a:pt x="1" y="4235"/>
                  <a:pt x="1225" y="5459"/>
                  <a:pt x="2723" y="5459"/>
                </a:cubicBezTo>
                <a:cubicBezTo>
                  <a:pt x="4235" y="5459"/>
                  <a:pt x="5459" y="4235"/>
                  <a:pt x="5459" y="2723"/>
                </a:cubicBezTo>
                <a:cubicBezTo>
                  <a:pt x="5459" y="1225"/>
                  <a:pt x="4235" y="1"/>
                  <a:pt x="27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8522196" y="152144"/>
            <a:ext cx="152266" cy="152726"/>
          </a:xfrm>
          <a:custGeom>
            <a:rect b="b" l="l" r="r" t="t"/>
            <a:pathLst>
              <a:path extrusionOk="0" h="4321" w="4308">
                <a:moveTo>
                  <a:pt x="2147" y="0"/>
                </a:moveTo>
                <a:cubicBezTo>
                  <a:pt x="966" y="0"/>
                  <a:pt x="1" y="965"/>
                  <a:pt x="1" y="2161"/>
                </a:cubicBezTo>
                <a:cubicBezTo>
                  <a:pt x="1" y="3356"/>
                  <a:pt x="966" y="4321"/>
                  <a:pt x="2147" y="4321"/>
                </a:cubicBezTo>
                <a:cubicBezTo>
                  <a:pt x="3342" y="4321"/>
                  <a:pt x="4307" y="3356"/>
                  <a:pt x="4307" y="2161"/>
                </a:cubicBezTo>
                <a:cubicBezTo>
                  <a:pt x="4307" y="965"/>
                  <a:pt x="3342"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8682563" y="60525"/>
            <a:ext cx="92180" cy="79420"/>
          </a:xfrm>
          <a:custGeom>
            <a:rect b="b" l="l" r="r" t="t"/>
            <a:pathLst>
              <a:path extrusionOk="0" h="2247" w="2608">
                <a:moveTo>
                  <a:pt x="793" y="0"/>
                </a:moveTo>
                <a:cubicBezTo>
                  <a:pt x="663" y="58"/>
                  <a:pt x="562" y="130"/>
                  <a:pt x="461" y="230"/>
                </a:cubicBezTo>
                <a:cubicBezTo>
                  <a:pt x="1" y="691"/>
                  <a:pt x="1" y="1440"/>
                  <a:pt x="461" y="1901"/>
                </a:cubicBezTo>
                <a:cubicBezTo>
                  <a:pt x="699" y="2132"/>
                  <a:pt x="1005" y="2247"/>
                  <a:pt x="1309" y="2247"/>
                </a:cubicBezTo>
                <a:cubicBezTo>
                  <a:pt x="1614" y="2247"/>
                  <a:pt x="1916" y="2132"/>
                  <a:pt x="2146" y="1901"/>
                </a:cubicBezTo>
                <a:cubicBezTo>
                  <a:pt x="2607" y="1440"/>
                  <a:pt x="2607" y="691"/>
                  <a:pt x="2146" y="230"/>
                </a:cubicBezTo>
                <a:cubicBezTo>
                  <a:pt x="2046" y="130"/>
                  <a:pt x="1945" y="58"/>
                  <a:pt x="1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8753886" y="728345"/>
            <a:ext cx="156896" cy="113705"/>
          </a:xfrm>
          <a:custGeom>
            <a:rect b="b" l="l" r="r" t="t"/>
            <a:pathLst>
              <a:path extrusionOk="0" h="3217" w="4439">
                <a:moveTo>
                  <a:pt x="2233" y="1"/>
                </a:moveTo>
                <a:cubicBezTo>
                  <a:pt x="476" y="1"/>
                  <a:pt x="1" y="2406"/>
                  <a:pt x="1614" y="3083"/>
                </a:cubicBezTo>
                <a:cubicBezTo>
                  <a:pt x="1836" y="3175"/>
                  <a:pt x="2053" y="3217"/>
                  <a:pt x="2259" y="3217"/>
                </a:cubicBezTo>
                <a:cubicBezTo>
                  <a:pt x="3566" y="3217"/>
                  <a:pt x="4439" y="1545"/>
                  <a:pt x="3356" y="476"/>
                </a:cubicBezTo>
                <a:cubicBezTo>
                  <a:pt x="3068" y="173"/>
                  <a:pt x="2651" y="1"/>
                  <a:pt x="22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8861304" y="620431"/>
            <a:ext cx="156967" cy="113705"/>
          </a:xfrm>
          <a:custGeom>
            <a:rect b="b" l="l" r="r" t="t"/>
            <a:pathLst>
              <a:path extrusionOk="0" h="3217" w="4441">
                <a:moveTo>
                  <a:pt x="2247" y="0"/>
                </a:moveTo>
                <a:cubicBezTo>
                  <a:pt x="490" y="0"/>
                  <a:pt x="1" y="2420"/>
                  <a:pt x="1628" y="3082"/>
                </a:cubicBezTo>
                <a:cubicBezTo>
                  <a:pt x="1848" y="3175"/>
                  <a:pt x="2064" y="3216"/>
                  <a:pt x="2268" y="3216"/>
                </a:cubicBezTo>
                <a:cubicBezTo>
                  <a:pt x="3566" y="3216"/>
                  <a:pt x="4440" y="1545"/>
                  <a:pt x="3371" y="476"/>
                </a:cubicBezTo>
                <a:cubicBezTo>
                  <a:pt x="3068"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8978230" y="512340"/>
            <a:ext cx="126429" cy="113988"/>
          </a:xfrm>
          <a:custGeom>
            <a:rect b="b" l="l" r="r" t="t"/>
            <a:pathLst>
              <a:path extrusionOk="0" h="3225" w="3577">
                <a:moveTo>
                  <a:pt x="1995" y="1"/>
                </a:moveTo>
                <a:cubicBezTo>
                  <a:pt x="956" y="1"/>
                  <a:pt x="1" y="1050"/>
                  <a:pt x="495" y="2237"/>
                </a:cubicBezTo>
                <a:cubicBezTo>
                  <a:pt x="773" y="2915"/>
                  <a:pt x="1362" y="3224"/>
                  <a:pt x="1951" y="3224"/>
                </a:cubicBezTo>
                <a:cubicBezTo>
                  <a:pt x="2764" y="3224"/>
                  <a:pt x="3577" y="2637"/>
                  <a:pt x="3577" y="1618"/>
                </a:cubicBezTo>
                <a:cubicBezTo>
                  <a:pt x="3577" y="1200"/>
                  <a:pt x="3404" y="783"/>
                  <a:pt x="3116" y="480"/>
                </a:cubicBezTo>
                <a:cubicBezTo>
                  <a:pt x="2777" y="145"/>
                  <a:pt x="2380" y="1"/>
                  <a:pt x="19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rot="10800000">
            <a:off x="8137552" y="-11269"/>
            <a:ext cx="346899" cy="223004"/>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 name="Shape 140"/>
        <p:cNvGrpSpPr/>
        <p:nvPr/>
      </p:nvGrpSpPr>
      <p:grpSpPr>
        <a:xfrm>
          <a:off x="0" y="0"/>
          <a:ext cx="0" cy="0"/>
          <a:chOff x="0" y="0"/>
          <a:chExt cx="0" cy="0"/>
        </a:xfrm>
      </p:grpSpPr>
      <p:sp>
        <p:nvSpPr>
          <p:cNvPr id="141" name="Google Shape;141;p7"/>
          <p:cNvSpPr txBox="1"/>
          <p:nvPr>
            <p:ph idx="1" type="subTitle"/>
          </p:nvPr>
        </p:nvSpPr>
        <p:spPr>
          <a:xfrm>
            <a:off x="713225" y="1718200"/>
            <a:ext cx="4383600" cy="22554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600"/>
            </a:lvl1pPr>
            <a:lvl2pPr lvl="1">
              <a:spcBef>
                <a:spcPts val="1600"/>
              </a:spcBef>
              <a:spcAft>
                <a:spcPts val="0"/>
              </a:spcAft>
              <a:buSzPts val="1600"/>
              <a:buChar char="○"/>
              <a:defRPr sz="1600"/>
            </a:lvl2pPr>
            <a:lvl3pPr lvl="2">
              <a:spcBef>
                <a:spcPts val="1600"/>
              </a:spcBef>
              <a:spcAft>
                <a:spcPts val="0"/>
              </a:spcAft>
              <a:buSzPts val="1600"/>
              <a:buChar char="■"/>
              <a:defRPr sz="1600"/>
            </a:lvl3pPr>
            <a:lvl4pPr lvl="3">
              <a:spcBef>
                <a:spcPts val="1600"/>
              </a:spcBef>
              <a:spcAft>
                <a:spcPts val="0"/>
              </a:spcAft>
              <a:buSzPts val="1600"/>
              <a:buChar char="●"/>
              <a:defRPr sz="1600"/>
            </a:lvl4pPr>
            <a:lvl5pPr lvl="4">
              <a:spcBef>
                <a:spcPts val="1600"/>
              </a:spcBef>
              <a:spcAft>
                <a:spcPts val="0"/>
              </a:spcAft>
              <a:buSzPts val="1600"/>
              <a:buChar char="○"/>
              <a:defRPr sz="1600"/>
            </a:lvl5pPr>
            <a:lvl6pPr lvl="5">
              <a:spcBef>
                <a:spcPts val="1600"/>
              </a:spcBef>
              <a:spcAft>
                <a:spcPts val="0"/>
              </a:spcAft>
              <a:buSzPts val="1600"/>
              <a:buChar char="■"/>
              <a:defRPr sz="1600"/>
            </a:lvl6pPr>
            <a:lvl7pPr lvl="6">
              <a:spcBef>
                <a:spcPts val="1600"/>
              </a:spcBef>
              <a:spcAft>
                <a:spcPts val="0"/>
              </a:spcAft>
              <a:buSzPts val="1600"/>
              <a:buChar char="●"/>
              <a:defRPr sz="1600"/>
            </a:lvl7pPr>
            <a:lvl8pPr lvl="7">
              <a:spcBef>
                <a:spcPts val="1600"/>
              </a:spcBef>
              <a:spcAft>
                <a:spcPts val="0"/>
              </a:spcAft>
              <a:buSzPts val="1600"/>
              <a:buChar char="○"/>
              <a:defRPr sz="1600"/>
            </a:lvl8pPr>
            <a:lvl9pPr lvl="8">
              <a:spcBef>
                <a:spcPts val="1600"/>
              </a:spcBef>
              <a:spcAft>
                <a:spcPts val="1600"/>
              </a:spcAft>
              <a:buSzPts val="1600"/>
              <a:buChar char="■"/>
              <a:defRPr sz="1600"/>
            </a:lvl9pPr>
          </a:lstStyle>
          <a:p/>
        </p:txBody>
      </p:sp>
      <p:sp>
        <p:nvSpPr>
          <p:cNvPr id="142" name="Google Shape;142;p7"/>
          <p:cNvSpPr txBox="1"/>
          <p:nvPr>
            <p:ph type="title"/>
          </p:nvPr>
        </p:nvSpPr>
        <p:spPr>
          <a:xfrm>
            <a:off x="713225" y="539500"/>
            <a:ext cx="4383600" cy="612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3" name="Google Shape;143;p7"/>
          <p:cNvSpPr/>
          <p:nvPr/>
        </p:nvSpPr>
        <p:spPr>
          <a:xfrm>
            <a:off x="5197725" y="1846301"/>
            <a:ext cx="1315996" cy="1234764"/>
          </a:xfrm>
          <a:custGeom>
            <a:rect b="b" l="l" r="r" t="t"/>
            <a:pathLst>
              <a:path extrusionOk="0" h="16903" w="18015">
                <a:moveTo>
                  <a:pt x="13114" y="0"/>
                </a:moveTo>
                <a:cubicBezTo>
                  <a:pt x="12082" y="0"/>
                  <a:pt x="11038" y="385"/>
                  <a:pt x="10215" y="1204"/>
                </a:cubicBezTo>
                <a:lnTo>
                  <a:pt x="10215" y="1193"/>
                </a:lnTo>
                <a:cubicBezTo>
                  <a:pt x="9384" y="2012"/>
                  <a:pt x="8952" y="3149"/>
                  <a:pt x="9009" y="4320"/>
                </a:cubicBezTo>
                <a:cubicBezTo>
                  <a:pt x="9020" y="4480"/>
                  <a:pt x="9032" y="4628"/>
                  <a:pt x="9054" y="4787"/>
                </a:cubicBezTo>
                <a:cubicBezTo>
                  <a:pt x="9066" y="4832"/>
                  <a:pt x="9077" y="4889"/>
                  <a:pt x="9089" y="4935"/>
                </a:cubicBezTo>
                <a:cubicBezTo>
                  <a:pt x="9423" y="6986"/>
                  <a:pt x="7823" y="8787"/>
                  <a:pt x="5829" y="8787"/>
                </a:cubicBezTo>
                <a:cubicBezTo>
                  <a:pt x="5655" y="8787"/>
                  <a:pt x="5479" y="8773"/>
                  <a:pt x="5301" y="8745"/>
                </a:cubicBezTo>
                <a:cubicBezTo>
                  <a:pt x="5244" y="8733"/>
                  <a:pt x="5187" y="8722"/>
                  <a:pt x="5131" y="8711"/>
                </a:cubicBezTo>
                <a:cubicBezTo>
                  <a:pt x="4971" y="8688"/>
                  <a:pt x="4823" y="8677"/>
                  <a:pt x="4676" y="8665"/>
                </a:cubicBezTo>
                <a:cubicBezTo>
                  <a:pt x="4602" y="8661"/>
                  <a:pt x="4529" y="8659"/>
                  <a:pt x="4456" y="8659"/>
                </a:cubicBezTo>
                <a:cubicBezTo>
                  <a:pt x="2835" y="8659"/>
                  <a:pt x="1359" y="9619"/>
                  <a:pt x="695" y="11111"/>
                </a:cubicBezTo>
                <a:cubicBezTo>
                  <a:pt x="1" y="12669"/>
                  <a:pt x="342" y="14489"/>
                  <a:pt x="1548" y="15694"/>
                </a:cubicBezTo>
                <a:cubicBezTo>
                  <a:pt x="2338" y="16484"/>
                  <a:pt x="3396" y="16903"/>
                  <a:pt x="4470" y="16903"/>
                </a:cubicBezTo>
                <a:cubicBezTo>
                  <a:pt x="5035" y="16903"/>
                  <a:pt x="5605" y="16787"/>
                  <a:pt x="6143" y="16547"/>
                </a:cubicBezTo>
                <a:cubicBezTo>
                  <a:pt x="7701" y="15853"/>
                  <a:pt x="8668" y="14272"/>
                  <a:pt x="8577" y="12578"/>
                </a:cubicBezTo>
                <a:cubicBezTo>
                  <a:pt x="8577" y="12430"/>
                  <a:pt x="8554" y="12293"/>
                  <a:pt x="8531" y="12146"/>
                </a:cubicBezTo>
                <a:cubicBezTo>
                  <a:pt x="8520" y="12077"/>
                  <a:pt x="8509" y="12009"/>
                  <a:pt x="8497" y="11929"/>
                </a:cubicBezTo>
                <a:cubicBezTo>
                  <a:pt x="8193" y="9886"/>
                  <a:pt x="9781" y="8114"/>
                  <a:pt x="11767" y="8114"/>
                </a:cubicBezTo>
                <a:cubicBezTo>
                  <a:pt x="11937" y="8114"/>
                  <a:pt x="12110" y="8127"/>
                  <a:pt x="12285" y="8153"/>
                </a:cubicBezTo>
                <a:cubicBezTo>
                  <a:pt x="12341" y="8165"/>
                  <a:pt x="12410" y="8176"/>
                  <a:pt x="12478" y="8199"/>
                </a:cubicBezTo>
                <a:cubicBezTo>
                  <a:pt x="12626" y="8222"/>
                  <a:pt x="12774" y="8233"/>
                  <a:pt x="12922" y="8244"/>
                </a:cubicBezTo>
                <a:cubicBezTo>
                  <a:pt x="12993" y="8248"/>
                  <a:pt x="13064" y="8250"/>
                  <a:pt x="13134" y="8250"/>
                </a:cubicBezTo>
                <a:cubicBezTo>
                  <a:pt x="15992" y="8250"/>
                  <a:pt x="18014" y="5357"/>
                  <a:pt x="16971" y="2648"/>
                </a:cubicBezTo>
                <a:cubicBezTo>
                  <a:pt x="16318" y="947"/>
                  <a:pt x="14732" y="0"/>
                  <a:pt x="131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503600" y="1455057"/>
            <a:ext cx="2899563" cy="3399997"/>
          </a:xfrm>
          <a:custGeom>
            <a:rect b="b" l="l" r="r" t="t"/>
            <a:pathLst>
              <a:path extrusionOk="0" h="28328" w="24159">
                <a:moveTo>
                  <a:pt x="21439" y="1"/>
                </a:moveTo>
                <a:cubicBezTo>
                  <a:pt x="20958" y="1"/>
                  <a:pt x="20480" y="186"/>
                  <a:pt x="20121" y="551"/>
                </a:cubicBezTo>
                <a:lnTo>
                  <a:pt x="4880" y="15792"/>
                </a:lnTo>
                <a:cubicBezTo>
                  <a:pt x="4243" y="16486"/>
                  <a:pt x="4220" y="17544"/>
                  <a:pt x="4835" y="18260"/>
                </a:cubicBezTo>
                <a:cubicBezTo>
                  <a:pt x="5203" y="18683"/>
                  <a:pt x="5727" y="18906"/>
                  <a:pt x="6256" y="18906"/>
                </a:cubicBezTo>
                <a:cubicBezTo>
                  <a:pt x="6610" y="18906"/>
                  <a:pt x="6966" y="18806"/>
                  <a:pt x="7280" y="18601"/>
                </a:cubicBezTo>
                <a:lnTo>
                  <a:pt x="7280" y="18601"/>
                </a:lnTo>
                <a:lnTo>
                  <a:pt x="729" y="25153"/>
                </a:lnTo>
                <a:cubicBezTo>
                  <a:pt x="1" y="25881"/>
                  <a:pt x="1" y="27052"/>
                  <a:pt x="729" y="27780"/>
                </a:cubicBezTo>
                <a:cubicBezTo>
                  <a:pt x="1094" y="28145"/>
                  <a:pt x="1571" y="28327"/>
                  <a:pt x="2048" y="28327"/>
                </a:cubicBezTo>
                <a:cubicBezTo>
                  <a:pt x="2521" y="28327"/>
                  <a:pt x="2993" y="28148"/>
                  <a:pt x="3356" y="27791"/>
                </a:cubicBezTo>
                <a:lnTo>
                  <a:pt x="5631" y="25517"/>
                </a:lnTo>
                <a:lnTo>
                  <a:pt x="5631" y="25517"/>
                </a:lnTo>
                <a:cubicBezTo>
                  <a:pt x="5312" y="26336"/>
                  <a:pt x="5608" y="27280"/>
                  <a:pt x="6347" y="27757"/>
                </a:cubicBezTo>
                <a:cubicBezTo>
                  <a:pt x="6656" y="27965"/>
                  <a:pt x="7009" y="28066"/>
                  <a:pt x="7362" y="28066"/>
                </a:cubicBezTo>
                <a:cubicBezTo>
                  <a:pt x="7841" y="28066"/>
                  <a:pt x="8318" y="27879"/>
                  <a:pt x="8679" y="27518"/>
                </a:cubicBezTo>
                <a:lnTo>
                  <a:pt x="23431" y="12767"/>
                </a:lnTo>
                <a:cubicBezTo>
                  <a:pt x="24159" y="12039"/>
                  <a:pt x="24159" y="10867"/>
                  <a:pt x="23431" y="10139"/>
                </a:cubicBezTo>
                <a:cubicBezTo>
                  <a:pt x="23067" y="9775"/>
                  <a:pt x="22589" y="9593"/>
                  <a:pt x="22111" y="9593"/>
                </a:cubicBezTo>
                <a:cubicBezTo>
                  <a:pt x="21634" y="9593"/>
                  <a:pt x="21156" y="9775"/>
                  <a:pt x="20792" y="10139"/>
                </a:cubicBezTo>
                <a:lnTo>
                  <a:pt x="19518" y="11413"/>
                </a:lnTo>
                <a:cubicBezTo>
                  <a:pt x="19277" y="11509"/>
                  <a:pt x="19039" y="11552"/>
                  <a:pt x="18811" y="11552"/>
                </a:cubicBezTo>
                <a:cubicBezTo>
                  <a:pt x="17435" y="11552"/>
                  <a:pt x="16419" y="9968"/>
                  <a:pt x="17277" y="8661"/>
                </a:cubicBezTo>
                <a:lnTo>
                  <a:pt x="22816" y="3122"/>
                </a:lnTo>
                <a:cubicBezTo>
                  <a:pt x="23499" y="2371"/>
                  <a:pt x="23453" y="1211"/>
                  <a:pt x="22725" y="517"/>
                </a:cubicBezTo>
                <a:cubicBezTo>
                  <a:pt x="22363" y="172"/>
                  <a:pt x="21900" y="1"/>
                  <a:pt x="214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0" y="0"/>
            <a:ext cx="1059499" cy="893788"/>
          </a:xfrm>
          <a:custGeom>
            <a:rect b="b" l="l" r="r" t="t"/>
            <a:pathLst>
              <a:path extrusionOk="0" h="14912" w="17676">
                <a:moveTo>
                  <a:pt x="11806" y="1"/>
                </a:moveTo>
                <a:lnTo>
                  <a:pt x="0" y="9964"/>
                </a:lnTo>
                <a:lnTo>
                  <a:pt x="0" y="14912"/>
                </a:lnTo>
                <a:lnTo>
                  <a:pt x="176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0" y="0"/>
            <a:ext cx="707712" cy="597277"/>
          </a:xfrm>
          <a:custGeom>
            <a:rect b="b" l="l" r="r" t="t"/>
            <a:pathLst>
              <a:path extrusionOk="0" h="9965" w="11807">
                <a:moveTo>
                  <a:pt x="0" y="1"/>
                </a:moveTo>
                <a:lnTo>
                  <a:pt x="0" y="9964"/>
                </a:lnTo>
                <a:lnTo>
                  <a:pt x="11806"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0" y="4249723"/>
            <a:ext cx="958305" cy="893809"/>
          </a:xfrm>
          <a:custGeom>
            <a:rect b="b" l="l" r="r" t="t"/>
            <a:pathLst>
              <a:path extrusionOk="0" h="15743" w="16879">
                <a:moveTo>
                  <a:pt x="13186" y="1"/>
                </a:moveTo>
                <a:cubicBezTo>
                  <a:pt x="12817" y="1"/>
                  <a:pt x="12451" y="114"/>
                  <a:pt x="12147" y="320"/>
                </a:cubicBezTo>
                <a:cubicBezTo>
                  <a:pt x="12068" y="365"/>
                  <a:pt x="12011" y="411"/>
                  <a:pt x="11943" y="468"/>
                </a:cubicBezTo>
                <a:lnTo>
                  <a:pt x="4652" y="6655"/>
                </a:lnTo>
                <a:lnTo>
                  <a:pt x="0" y="10602"/>
                </a:lnTo>
                <a:lnTo>
                  <a:pt x="0" y="15731"/>
                </a:lnTo>
                <a:lnTo>
                  <a:pt x="1001" y="15731"/>
                </a:lnTo>
                <a:lnTo>
                  <a:pt x="8678" y="9214"/>
                </a:lnTo>
                <a:cubicBezTo>
                  <a:pt x="8849" y="9066"/>
                  <a:pt x="9065" y="8987"/>
                  <a:pt x="9293" y="8987"/>
                </a:cubicBezTo>
                <a:lnTo>
                  <a:pt x="9304" y="8987"/>
                </a:lnTo>
                <a:cubicBezTo>
                  <a:pt x="9309" y="8987"/>
                  <a:pt x="9313" y="8987"/>
                  <a:pt x="9318" y="8987"/>
                </a:cubicBezTo>
                <a:cubicBezTo>
                  <a:pt x="10184" y="8987"/>
                  <a:pt x="10586" y="10059"/>
                  <a:pt x="9918" y="10624"/>
                </a:cubicBezTo>
                <a:lnTo>
                  <a:pt x="3890" y="15743"/>
                </a:lnTo>
                <a:lnTo>
                  <a:pt x="7769" y="15743"/>
                </a:lnTo>
                <a:lnTo>
                  <a:pt x="15730" y="8987"/>
                </a:lnTo>
                <a:cubicBezTo>
                  <a:pt x="16879" y="8008"/>
                  <a:pt x="16174" y="6143"/>
                  <a:pt x="14650" y="6143"/>
                </a:cubicBezTo>
                <a:lnTo>
                  <a:pt x="14616" y="6143"/>
                </a:lnTo>
                <a:cubicBezTo>
                  <a:pt x="14229" y="6143"/>
                  <a:pt x="13854" y="6280"/>
                  <a:pt x="13546" y="6541"/>
                </a:cubicBezTo>
                <a:lnTo>
                  <a:pt x="12420" y="7497"/>
                </a:lnTo>
                <a:cubicBezTo>
                  <a:pt x="12258" y="7632"/>
                  <a:pt x="12057" y="7700"/>
                  <a:pt x="11856" y="7700"/>
                </a:cubicBezTo>
                <a:cubicBezTo>
                  <a:pt x="11635" y="7700"/>
                  <a:pt x="11416" y="7618"/>
                  <a:pt x="11249" y="7451"/>
                </a:cubicBezTo>
                <a:cubicBezTo>
                  <a:pt x="10896" y="7110"/>
                  <a:pt x="10919" y="6530"/>
                  <a:pt x="11294" y="6211"/>
                </a:cubicBezTo>
                <a:lnTo>
                  <a:pt x="14559" y="3436"/>
                </a:lnTo>
                <a:cubicBezTo>
                  <a:pt x="15958" y="2253"/>
                  <a:pt x="15105" y="1"/>
                  <a:pt x="13273" y="1"/>
                </a:cubicBezTo>
                <a:lnTo>
                  <a:pt x="13239" y="1"/>
                </a:lnTo>
                <a:cubicBezTo>
                  <a:pt x="13222" y="1"/>
                  <a:pt x="13204" y="1"/>
                  <a:pt x="13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56830" y="4760523"/>
            <a:ext cx="543564" cy="383004"/>
          </a:xfrm>
          <a:custGeom>
            <a:rect b="b" l="l" r="r" t="t"/>
            <a:pathLst>
              <a:path extrusionOk="0" h="6746" w="9574">
                <a:moveTo>
                  <a:pt x="8317" y="1"/>
                </a:moveTo>
                <a:cubicBezTo>
                  <a:pt x="8312" y="1"/>
                  <a:pt x="8308" y="1"/>
                  <a:pt x="8303" y="1"/>
                </a:cubicBezTo>
                <a:lnTo>
                  <a:pt x="8292" y="1"/>
                </a:lnTo>
                <a:cubicBezTo>
                  <a:pt x="8064" y="1"/>
                  <a:pt x="7848" y="81"/>
                  <a:pt x="7677" y="228"/>
                </a:cubicBezTo>
                <a:lnTo>
                  <a:pt x="0" y="6746"/>
                </a:lnTo>
                <a:lnTo>
                  <a:pt x="2889" y="6746"/>
                </a:lnTo>
                <a:lnTo>
                  <a:pt x="8917" y="1627"/>
                </a:lnTo>
                <a:cubicBezTo>
                  <a:pt x="9573" y="1062"/>
                  <a:pt x="9172" y="1"/>
                  <a:pt x="831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623091" y="4892296"/>
            <a:ext cx="388625" cy="251229"/>
          </a:xfrm>
          <a:custGeom>
            <a:rect b="b" l="l" r="r" t="t"/>
            <a:pathLst>
              <a:path extrusionOk="0" h="4425" w="6845">
                <a:moveTo>
                  <a:pt x="5588" y="0"/>
                </a:moveTo>
                <a:cubicBezTo>
                  <a:pt x="5583" y="0"/>
                  <a:pt x="5579" y="0"/>
                  <a:pt x="5574" y="0"/>
                </a:cubicBezTo>
                <a:lnTo>
                  <a:pt x="5551" y="0"/>
                </a:lnTo>
                <a:cubicBezTo>
                  <a:pt x="5324" y="0"/>
                  <a:pt x="5108" y="80"/>
                  <a:pt x="4937" y="228"/>
                </a:cubicBezTo>
                <a:lnTo>
                  <a:pt x="1" y="4425"/>
                </a:lnTo>
                <a:lnTo>
                  <a:pt x="2901" y="4425"/>
                </a:lnTo>
                <a:lnTo>
                  <a:pt x="6188" y="1638"/>
                </a:lnTo>
                <a:cubicBezTo>
                  <a:pt x="6845" y="1072"/>
                  <a:pt x="6443" y="0"/>
                  <a:pt x="55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7538308" y="0"/>
            <a:ext cx="1246705" cy="893814"/>
          </a:xfrm>
          <a:custGeom>
            <a:rect b="b" l="l" r="r" t="t"/>
            <a:pathLst>
              <a:path extrusionOk="0" h="11261" w="15708">
                <a:moveTo>
                  <a:pt x="10214" y="0"/>
                </a:moveTo>
                <a:lnTo>
                  <a:pt x="626" y="8155"/>
                </a:lnTo>
                <a:cubicBezTo>
                  <a:pt x="228" y="8485"/>
                  <a:pt x="0" y="8974"/>
                  <a:pt x="0" y="9486"/>
                </a:cubicBezTo>
                <a:cubicBezTo>
                  <a:pt x="0" y="10542"/>
                  <a:pt x="877" y="11261"/>
                  <a:pt x="1801" y="11261"/>
                </a:cubicBezTo>
                <a:cubicBezTo>
                  <a:pt x="2200" y="11261"/>
                  <a:pt x="2607" y="11127"/>
                  <a:pt x="2957" y="10828"/>
                </a:cubicBezTo>
                <a:lnTo>
                  <a:pt x="157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8169268" y="873"/>
            <a:ext cx="974077" cy="809917"/>
          </a:xfrm>
          <a:custGeom>
            <a:rect b="b" l="l" r="r" t="t"/>
            <a:pathLst>
              <a:path extrusionOk="0" h="10204" w="12273">
                <a:moveTo>
                  <a:pt x="9429" y="1"/>
                </a:moveTo>
                <a:lnTo>
                  <a:pt x="8576" y="717"/>
                </a:lnTo>
                <a:lnTo>
                  <a:pt x="1320" y="6882"/>
                </a:lnTo>
                <a:lnTo>
                  <a:pt x="1070" y="7098"/>
                </a:lnTo>
                <a:cubicBezTo>
                  <a:pt x="0" y="8008"/>
                  <a:pt x="376" y="9748"/>
                  <a:pt x="1741" y="10123"/>
                </a:cubicBezTo>
                <a:lnTo>
                  <a:pt x="1832" y="10157"/>
                </a:lnTo>
                <a:cubicBezTo>
                  <a:pt x="1962" y="10188"/>
                  <a:pt x="2097" y="10203"/>
                  <a:pt x="2232" y="10203"/>
                </a:cubicBezTo>
                <a:cubicBezTo>
                  <a:pt x="2496" y="10203"/>
                  <a:pt x="2762" y="10145"/>
                  <a:pt x="3003" y="10032"/>
                </a:cubicBezTo>
                <a:cubicBezTo>
                  <a:pt x="3151" y="9964"/>
                  <a:pt x="3287" y="9873"/>
                  <a:pt x="3413" y="9771"/>
                </a:cubicBezTo>
                <a:lnTo>
                  <a:pt x="12273" y="2241"/>
                </a:lnTo>
                <a:lnTo>
                  <a:pt x="1227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8320868" y="3877700"/>
            <a:ext cx="822483" cy="893795"/>
          </a:xfrm>
          <a:custGeom>
            <a:rect b="b" l="l" r="r" t="t"/>
            <a:pathLst>
              <a:path extrusionOk="0" h="6243" w="5745">
                <a:moveTo>
                  <a:pt x="5745" y="0"/>
                </a:moveTo>
                <a:lnTo>
                  <a:pt x="331" y="4607"/>
                </a:lnTo>
                <a:cubicBezTo>
                  <a:pt x="126" y="4789"/>
                  <a:pt x="1" y="5039"/>
                  <a:pt x="1" y="5312"/>
                </a:cubicBezTo>
                <a:cubicBezTo>
                  <a:pt x="1" y="5403"/>
                  <a:pt x="12" y="5482"/>
                  <a:pt x="35" y="5562"/>
                </a:cubicBezTo>
                <a:cubicBezTo>
                  <a:pt x="103" y="5790"/>
                  <a:pt x="240" y="5972"/>
                  <a:pt x="433" y="6097"/>
                </a:cubicBezTo>
                <a:cubicBezTo>
                  <a:pt x="591" y="6194"/>
                  <a:pt x="768" y="6242"/>
                  <a:pt x="946" y="6242"/>
                </a:cubicBezTo>
                <a:cubicBezTo>
                  <a:pt x="1101" y="6242"/>
                  <a:pt x="1257" y="6205"/>
                  <a:pt x="1400" y="6131"/>
                </a:cubicBezTo>
                <a:cubicBezTo>
                  <a:pt x="1457" y="6097"/>
                  <a:pt x="1502" y="6062"/>
                  <a:pt x="1559" y="6017"/>
                </a:cubicBezTo>
                <a:lnTo>
                  <a:pt x="5745" y="2468"/>
                </a:lnTo>
                <a:lnTo>
                  <a:pt x="57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3" name="Shape 153"/>
        <p:cNvGrpSpPr/>
        <p:nvPr/>
      </p:nvGrpSpPr>
      <p:grpSpPr>
        <a:xfrm>
          <a:off x="0" y="0"/>
          <a:ext cx="0" cy="0"/>
          <a:chOff x="0" y="0"/>
          <a:chExt cx="0" cy="0"/>
        </a:xfrm>
      </p:grpSpPr>
      <p:sp>
        <p:nvSpPr>
          <p:cNvPr id="154" name="Google Shape;154;p8"/>
          <p:cNvSpPr txBox="1"/>
          <p:nvPr>
            <p:ph type="title"/>
          </p:nvPr>
        </p:nvSpPr>
        <p:spPr>
          <a:xfrm>
            <a:off x="3114750" y="3091763"/>
            <a:ext cx="2914500" cy="947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5" name="Google Shape;155;p8"/>
          <p:cNvSpPr txBox="1"/>
          <p:nvPr>
            <p:ph idx="1" type="subTitle"/>
          </p:nvPr>
        </p:nvSpPr>
        <p:spPr>
          <a:xfrm>
            <a:off x="2036250" y="4039172"/>
            <a:ext cx="5071500" cy="569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156" name="Google Shape;156;p8"/>
          <p:cNvSpPr/>
          <p:nvPr/>
        </p:nvSpPr>
        <p:spPr>
          <a:xfrm flipH="1" rot="-5400000">
            <a:off x="8937296" y="2775056"/>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flipH="1" rot="5400000">
            <a:off x="-99667" y="1036995"/>
            <a:ext cx="575265" cy="324159"/>
          </a:xfrm>
          <a:custGeom>
            <a:rect b="b" l="l" r="r" t="t"/>
            <a:pathLst>
              <a:path extrusionOk="0" h="6412" w="11379">
                <a:moveTo>
                  <a:pt x="7781" y="0"/>
                </a:moveTo>
                <a:cubicBezTo>
                  <a:pt x="6938" y="0"/>
                  <a:pt x="6095" y="324"/>
                  <a:pt x="5459" y="967"/>
                </a:cubicBezTo>
                <a:lnTo>
                  <a:pt x="1" y="6411"/>
                </a:lnTo>
                <a:lnTo>
                  <a:pt x="9305" y="6411"/>
                </a:lnTo>
                <a:lnTo>
                  <a:pt x="10039" y="5677"/>
                </a:lnTo>
                <a:cubicBezTo>
                  <a:pt x="11350" y="4366"/>
                  <a:pt x="11379" y="2206"/>
                  <a:pt x="10054" y="924"/>
                </a:cubicBezTo>
                <a:cubicBezTo>
                  <a:pt x="9422" y="306"/>
                  <a:pt x="8601" y="0"/>
                  <a:pt x="77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flipH="1" rot="5400000">
            <a:off x="380245" y="472396"/>
            <a:ext cx="455956" cy="447513"/>
          </a:xfrm>
          <a:custGeom>
            <a:rect b="b" l="l" r="r" t="t"/>
            <a:pathLst>
              <a:path extrusionOk="0" h="8852" w="9019">
                <a:moveTo>
                  <a:pt x="8651" y="0"/>
                </a:moveTo>
                <a:cubicBezTo>
                  <a:pt x="8565" y="0"/>
                  <a:pt x="8479" y="32"/>
                  <a:pt x="8414" y="97"/>
                </a:cubicBezTo>
                <a:lnTo>
                  <a:pt x="233" y="8278"/>
                </a:lnTo>
                <a:cubicBezTo>
                  <a:pt x="0" y="8522"/>
                  <a:pt x="221" y="8851"/>
                  <a:pt x="479" y="8851"/>
                </a:cubicBezTo>
                <a:cubicBezTo>
                  <a:pt x="556" y="8851"/>
                  <a:pt x="636" y="8822"/>
                  <a:pt x="709" y="8753"/>
                </a:cubicBezTo>
                <a:lnTo>
                  <a:pt x="8889" y="572"/>
                </a:lnTo>
                <a:cubicBezTo>
                  <a:pt x="9019" y="443"/>
                  <a:pt x="9019" y="227"/>
                  <a:pt x="8889" y="97"/>
                </a:cubicBezTo>
                <a:cubicBezTo>
                  <a:pt x="8824" y="32"/>
                  <a:pt x="8738" y="0"/>
                  <a:pt x="8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flipH="1" rot="5400000">
            <a:off x="176553" y="1479301"/>
            <a:ext cx="95397" cy="85792"/>
          </a:xfrm>
          <a:custGeom>
            <a:rect b="b" l="l" r="r" t="t"/>
            <a:pathLst>
              <a:path extrusionOk="0" h="1697" w="1887">
                <a:moveTo>
                  <a:pt x="951" y="0"/>
                </a:moveTo>
                <a:cubicBezTo>
                  <a:pt x="731" y="0"/>
                  <a:pt x="511" y="83"/>
                  <a:pt x="346" y="249"/>
                </a:cubicBezTo>
                <a:cubicBezTo>
                  <a:pt x="0" y="580"/>
                  <a:pt x="0" y="1127"/>
                  <a:pt x="346" y="1458"/>
                </a:cubicBezTo>
                <a:cubicBezTo>
                  <a:pt x="511" y="1617"/>
                  <a:pt x="727" y="1696"/>
                  <a:pt x="945" y="1696"/>
                </a:cubicBezTo>
                <a:cubicBezTo>
                  <a:pt x="1163" y="1696"/>
                  <a:pt x="1383" y="1617"/>
                  <a:pt x="1556" y="1458"/>
                </a:cubicBezTo>
                <a:cubicBezTo>
                  <a:pt x="1887" y="1127"/>
                  <a:pt x="1887" y="594"/>
                  <a:pt x="1556" y="249"/>
                </a:cubicBezTo>
                <a:cubicBezTo>
                  <a:pt x="1390" y="83"/>
                  <a:pt x="1170" y="0"/>
                  <a:pt x="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flipH="1" rot="5400000">
            <a:off x="325113" y="1320022"/>
            <a:ext cx="109047" cy="86348"/>
          </a:xfrm>
          <a:custGeom>
            <a:rect b="b" l="l" r="r" t="t"/>
            <a:pathLst>
              <a:path extrusionOk="0" h="1708" w="2157">
                <a:moveTo>
                  <a:pt x="1040" y="1"/>
                </a:moveTo>
                <a:cubicBezTo>
                  <a:pt x="1034" y="1"/>
                  <a:pt x="1028" y="1"/>
                  <a:pt x="1023" y="1"/>
                </a:cubicBezTo>
                <a:cubicBezTo>
                  <a:pt x="403" y="1"/>
                  <a:pt x="0" y="620"/>
                  <a:pt x="231" y="1182"/>
                </a:cubicBezTo>
                <a:cubicBezTo>
                  <a:pt x="370" y="1521"/>
                  <a:pt x="692" y="1708"/>
                  <a:pt x="1021" y="1708"/>
                </a:cubicBezTo>
                <a:cubicBezTo>
                  <a:pt x="1237" y="1708"/>
                  <a:pt x="1456" y="1627"/>
                  <a:pt x="1628" y="1455"/>
                </a:cubicBezTo>
                <a:cubicBezTo>
                  <a:pt x="2156" y="927"/>
                  <a:pt x="1792"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flipH="1" rot="5400000">
            <a:off x="475670" y="1167695"/>
            <a:ext cx="119209" cy="86702"/>
          </a:xfrm>
          <a:custGeom>
            <a:rect b="b" l="l" r="r" t="t"/>
            <a:pathLst>
              <a:path extrusionOk="0" h="1715" w="2358">
                <a:moveTo>
                  <a:pt x="1196" y="1"/>
                </a:moveTo>
                <a:cubicBezTo>
                  <a:pt x="260" y="1"/>
                  <a:pt x="0" y="1283"/>
                  <a:pt x="864" y="1643"/>
                </a:cubicBezTo>
                <a:cubicBezTo>
                  <a:pt x="981" y="1692"/>
                  <a:pt x="1095" y="1714"/>
                  <a:pt x="1204" y="1714"/>
                </a:cubicBezTo>
                <a:cubicBezTo>
                  <a:pt x="1889" y="1714"/>
                  <a:pt x="2358" y="830"/>
                  <a:pt x="1786" y="246"/>
                </a:cubicBezTo>
                <a:cubicBezTo>
                  <a:pt x="1628" y="87"/>
                  <a:pt x="1412" y="1"/>
                  <a:pt x="11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flipH="1" rot="5400000">
            <a:off x="120222" y="2321264"/>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flipH="1" rot="-5400000">
            <a:off x="8001321" y="1770546"/>
            <a:ext cx="889768" cy="879960"/>
          </a:xfrm>
          <a:custGeom>
            <a:rect b="b" l="l" r="r" t="t"/>
            <a:pathLst>
              <a:path extrusionOk="0" h="17406" w="17600">
                <a:moveTo>
                  <a:pt x="17100" y="1"/>
                </a:moveTo>
                <a:cubicBezTo>
                  <a:pt x="17015" y="1"/>
                  <a:pt x="16927" y="37"/>
                  <a:pt x="16851" y="123"/>
                </a:cubicBezTo>
                <a:lnTo>
                  <a:pt x="130" y="16830"/>
                </a:lnTo>
                <a:cubicBezTo>
                  <a:pt x="1" y="16959"/>
                  <a:pt x="1" y="17175"/>
                  <a:pt x="145" y="17305"/>
                </a:cubicBezTo>
                <a:cubicBezTo>
                  <a:pt x="202" y="17363"/>
                  <a:pt x="289" y="17406"/>
                  <a:pt x="375" y="17406"/>
                </a:cubicBezTo>
                <a:cubicBezTo>
                  <a:pt x="461" y="17406"/>
                  <a:pt x="548" y="17363"/>
                  <a:pt x="605" y="17305"/>
                </a:cubicBezTo>
                <a:lnTo>
                  <a:pt x="17326" y="584"/>
                </a:lnTo>
                <a:cubicBezTo>
                  <a:pt x="17599" y="355"/>
                  <a:pt x="17367" y="1"/>
                  <a:pt x="17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flipH="1" rot="-5400000">
            <a:off x="8357372" y="2432259"/>
            <a:ext cx="199541" cy="199541"/>
          </a:xfrm>
          <a:custGeom>
            <a:rect b="b" l="l" r="r" t="t"/>
            <a:pathLst>
              <a:path extrusionOk="0" h="3947" w="3947">
                <a:moveTo>
                  <a:pt x="1974" y="0"/>
                </a:moveTo>
                <a:cubicBezTo>
                  <a:pt x="879" y="0"/>
                  <a:pt x="1" y="893"/>
                  <a:pt x="1" y="1973"/>
                </a:cubicBezTo>
                <a:cubicBezTo>
                  <a:pt x="1" y="3068"/>
                  <a:pt x="879" y="3946"/>
                  <a:pt x="1974" y="3946"/>
                </a:cubicBezTo>
                <a:cubicBezTo>
                  <a:pt x="3054" y="3946"/>
                  <a:pt x="3947" y="3068"/>
                  <a:pt x="3947" y="1973"/>
                </a:cubicBezTo>
                <a:cubicBezTo>
                  <a:pt x="3947" y="893"/>
                  <a:pt x="3054" y="0"/>
                  <a:pt x="19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flipH="1" rot="5400000">
            <a:off x="-19595" y="1255439"/>
            <a:ext cx="133263" cy="42315"/>
          </a:xfrm>
          <a:custGeom>
            <a:rect b="b" l="l" r="r" t="t"/>
            <a:pathLst>
              <a:path extrusionOk="0" h="837" w="2636">
                <a:moveTo>
                  <a:pt x="1311" y="1"/>
                </a:moveTo>
                <a:cubicBezTo>
                  <a:pt x="936" y="1"/>
                  <a:pt x="562" y="145"/>
                  <a:pt x="274" y="433"/>
                </a:cubicBezTo>
                <a:cubicBezTo>
                  <a:pt x="159" y="548"/>
                  <a:pt x="58" y="692"/>
                  <a:pt x="0" y="836"/>
                </a:cubicBezTo>
                <a:lnTo>
                  <a:pt x="2636" y="836"/>
                </a:lnTo>
                <a:cubicBezTo>
                  <a:pt x="2564" y="678"/>
                  <a:pt x="2463" y="548"/>
                  <a:pt x="2348" y="433"/>
                </a:cubicBezTo>
                <a:cubicBezTo>
                  <a:pt x="2060" y="145"/>
                  <a:pt x="1685" y="1"/>
                  <a:pt x="1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flipH="1" rot="5400000">
            <a:off x="52652" y="1070201"/>
            <a:ext cx="165012" cy="148884"/>
          </a:xfrm>
          <a:custGeom>
            <a:rect b="b" l="l" r="r" t="t"/>
            <a:pathLst>
              <a:path extrusionOk="0" h="2945" w="3264">
                <a:moveTo>
                  <a:pt x="1814" y="0"/>
                </a:moveTo>
                <a:cubicBezTo>
                  <a:pt x="870" y="0"/>
                  <a:pt x="1" y="957"/>
                  <a:pt x="440" y="2035"/>
                </a:cubicBezTo>
                <a:cubicBezTo>
                  <a:pt x="701" y="2659"/>
                  <a:pt x="1243" y="2944"/>
                  <a:pt x="1783" y="2944"/>
                </a:cubicBezTo>
                <a:cubicBezTo>
                  <a:pt x="2525" y="2944"/>
                  <a:pt x="3263" y="2406"/>
                  <a:pt x="3263" y="1473"/>
                </a:cubicBezTo>
                <a:cubicBezTo>
                  <a:pt x="3263" y="1084"/>
                  <a:pt x="3119" y="724"/>
                  <a:pt x="2846" y="450"/>
                </a:cubicBezTo>
                <a:cubicBezTo>
                  <a:pt x="2535" y="135"/>
                  <a:pt x="2169" y="0"/>
                  <a:pt x="1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flipH="1" rot="5400000">
            <a:off x="8393597" y="1847320"/>
            <a:ext cx="888527" cy="612280"/>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flipH="1" rot="-5400000">
            <a:off x="8873786" y="1440156"/>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flipH="1" rot="-5400000">
            <a:off x="-113720" y="1654564"/>
            <a:ext cx="837732" cy="610271"/>
          </a:xfrm>
          <a:custGeom>
            <a:rect b="b" l="l" r="r" t="t"/>
            <a:pathLst>
              <a:path extrusionOk="0" h="13431" w="18436">
                <a:moveTo>
                  <a:pt x="2420" y="0"/>
                </a:moveTo>
                <a:cubicBezTo>
                  <a:pt x="1909" y="1388"/>
                  <a:pt x="3016" y="2565"/>
                  <a:pt x="4212" y="2565"/>
                </a:cubicBezTo>
                <a:cubicBezTo>
                  <a:pt x="4667" y="2565"/>
                  <a:pt x="5134" y="2395"/>
                  <a:pt x="5531" y="2002"/>
                </a:cubicBezTo>
                <a:lnTo>
                  <a:pt x="7000" y="533"/>
                </a:lnTo>
                <a:cubicBezTo>
                  <a:pt x="7120" y="413"/>
                  <a:pt x="7255" y="362"/>
                  <a:pt x="7385" y="362"/>
                </a:cubicBezTo>
                <a:cubicBezTo>
                  <a:pt x="7815" y="362"/>
                  <a:pt x="8187" y="916"/>
                  <a:pt x="7778" y="1325"/>
                </a:cubicBezTo>
                <a:lnTo>
                  <a:pt x="1297" y="7821"/>
                </a:lnTo>
                <a:cubicBezTo>
                  <a:pt x="1" y="9102"/>
                  <a:pt x="1" y="11176"/>
                  <a:pt x="1297" y="12458"/>
                </a:cubicBezTo>
                <a:cubicBezTo>
                  <a:pt x="1938" y="13106"/>
                  <a:pt x="2777" y="13430"/>
                  <a:pt x="3617" y="13430"/>
                </a:cubicBezTo>
                <a:cubicBezTo>
                  <a:pt x="4458" y="13430"/>
                  <a:pt x="5301" y="13106"/>
                  <a:pt x="5949" y="12458"/>
                </a:cubicBezTo>
                <a:lnTo>
                  <a:pt x="18262" y="144"/>
                </a:lnTo>
                <a:cubicBezTo>
                  <a:pt x="18320" y="87"/>
                  <a:pt x="18378" y="44"/>
                  <a:pt x="184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flipH="1" rot="5400000">
            <a:off x="8426540" y="442411"/>
            <a:ext cx="849501" cy="585417"/>
          </a:xfrm>
          <a:custGeom>
            <a:rect b="b" l="l" r="r" t="t"/>
            <a:pathLst>
              <a:path extrusionOk="0" h="12884" w="18695">
                <a:moveTo>
                  <a:pt x="18695" y="0"/>
                </a:moveTo>
                <a:lnTo>
                  <a:pt x="1297" y="15"/>
                </a:lnTo>
                <a:cubicBezTo>
                  <a:pt x="1355" y="44"/>
                  <a:pt x="1412" y="101"/>
                  <a:pt x="1470" y="144"/>
                </a:cubicBezTo>
                <a:cubicBezTo>
                  <a:pt x="1844" y="533"/>
                  <a:pt x="1844" y="1138"/>
                  <a:pt x="1470" y="1527"/>
                </a:cubicBezTo>
                <a:lnTo>
                  <a:pt x="1052" y="1945"/>
                </a:lnTo>
                <a:cubicBezTo>
                  <a:pt x="1" y="2982"/>
                  <a:pt x="1" y="4695"/>
                  <a:pt x="1052" y="5747"/>
                </a:cubicBezTo>
                <a:cubicBezTo>
                  <a:pt x="1563" y="6237"/>
                  <a:pt x="2221" y="6481"/>
                  <a:pt x="2880" y="6481"/>
                </a:cubicBezTo>
                <a:cubicBezTo>
                  <a:pt x="3557" y="6481"/>
                  <a:pt x="4235" y="6222"/>
                  <a:pt x="4754" y="5704"/>
                </a:cubicBezTo>
                <a:lnTo>
                  <a:pt x="9607" y="850"/>
                </a:lnTo>
                <a:cubicBezTo>
                  <a:pt x="9813" y="685"/>
                  <a:pt x="10032" y="614"/>
                  <a:pt x="10242" y="614"/>
                </a:cubicBezTo>
                <a:cubicBezTo>
                  <a:pt x="11005" y="614"/>
                  <a:pt x="11646" y="1545"/>
                  <a:pt x="11047" y="2290"/>
                </a:cubicBezTo>
                <a:lnTo>
                  <a:pt x="3717" y="9621"/>
                </a:lnTo>
                <a:cubicBezTo>
                  <a:pt x="2953" y="10370"/>
                  <a:pt x="2939" y="11580"/>
                  <a:pt x="3688" y="12329"/>
                </a:cubicBezTo>
                <a:cubicBezTo>
                  <a:pt x="4059" y="12699"/>
                  <a:pt x="4543" y="12883"/>
                  <a:pt x="5028" y="12883"/>
                </a:cubicBezTo>
                <a:cubicBezTo>
                  <a:pt x="5522" y="12883"/>
                  <a:pt x="6017" y="12692"/>
                  <a:pt x="6395" y="12314"/>
                </a:cubicBezTo>
                <a:lnTo>
                  <a:pt x="186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flipH="1" rot="5400000">
            <a:off x="8601942" y="1307517"/>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5400000">
            <a:off x="8748851" y="1173054"/>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5400000">
            <a:off x="-25841" y="175383"/>
            <a:ext cx="321833" cy="206871"/>
          </a:xfrm>
          <a:custGeom>
            <a:rect b="b" l="l" r="r" t="t"/>
            <a:pathLst>
              <a:path extrusionOk="0" h="4092" w="6366">
                <a:moveTo>
                  <a:pt x="4708" y="1"/>
                </a:moveTo>
                <a:cubicBezTo>
                  <a:pt x="4324" y="1"/>
                  <a:pt x="3939" y="145"/>
                  <a:pt x="3644" y="433"/>
                </a:cubicBezTo>
                <a:lnTo>
                  <a:pt x="0" y="4091"/>
                </a:lnTo>
                <a:lnTo>
                  <a:pt x="4278" y="4091"/>
                </a:lnTo>
                <a:lnTo>
                  <a:pt x="5747" y="2622"/>
                </a:lnTo>
                <a:cubicBezTo>
                  <a:pt x="6337" y="2046"/>
                  <a:pt x="6366" y="1096"/>
                  <a:pt x="5819" y="476"/>
                </a:cubicBezTo>
                <a:cubicBezTo>
                  <a:pt x="5516" y="159"/>
                  <a:pt x="5112" y="1"/>
                  <a:pt x="47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5400000">
            <a:off x="166953" y="135048"/>
            <a:ext cx="581178" cy="558563"/>
          </a:xfrm>
          <a:custGeom>
            <a:rect b="b" l="l" r="r" t="t"/>
            <a:pathLst>
              <a:path extrusionOk="0" h="12293" w="12790">
                <a:moveTo>
                  <a:pt x="11839" y="0"/>
                </a:moveTo>
                <a:lnTo>
                  <a:pt x="131" y="11709"/>
                </a:lnTo>
                <a:cubicBezTo>
                  <a:pt x="1" y="11853"/>
                  <a:pt x="1" y="12055"/>
                  <a:pt x="131" y="12185"/>
                </a:cubicBezTo>
                <a:cubicBezTo>
                  <a:pt x="195" y="12257"/>
                  <a:pt x="282" y="12293"/>
                  <a:pt x="368" y="12293"/>
                </a:cubicBezTo>
                <a:cubicBezTo>
                  <a:pt x="455" y="12293"/>
                  <a:pt x="541" y="12257"/>
                  <a:pt x="606" y="12185"/>
                </a:cubicBezTo>
                <a:lnTo>
                  <a:pt x="127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5400000">
            <a:off x="8937139" y="131783"/>
            <a:ext cx="220748" cy="192973"/>
          </a:xfrm>
          <a:custGeom>
            <a:rect b="b" l="l" r="r" t="t"/>
            <a:pathLst>
              <a:path extrusionOk="0" h="4247" w="4858">
                <a:moveTo>
                  <a:pt x="3906" y="0"/>
                </a:moveTo>
                <a:lnTo>
                  <a:pt x="234" y="3673"/>
                </a:lnTo>
                <a:cubicBezTo>
                  <a:pt x="1" y="3917"/>
                  <a:pt x="221" y="4247"/>
                  <a:pt x="479" y="4247"/>
                </a:cubicBezTo>
                <a:cubicBezTo>
                  <a:pt x="556" y="4247"/>
                  <a:pt x="637" y="4218"/>
                  <a:pt x="709" y="4148"/>
                </a:cubicBezTo>
                <a:lnTo>
                  <a:pt x="48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5400000">
            <a:off x="126325" y="395858"/>
            <a:ext cx="107329" cy="77698"/>
          </a:xfrm>
          <a:custGeom>
            <a:rect b="b" l="l" r="r" t="t"/>
            <a:pathLst>
              <a:path extrusionOk="0" h="1710" w="2362">
                <a:moveTo>
                  <a:pt x="1225" y="0"/>
                </a:moveTo>
                <a:cubicBezTo>
                  <a:pt x="1211" y="0"/>
                  <a:pt x="1196" y="1"/>
                  <a:pt x="1181" y="2"/>
                </a:cubicBezTo>
                <a:cubicBezTo>
                  <a:pt x="245" y="2"/>
                  <a:pt x="0" y="1283"/>
                  <a:pt x="865" y="1643"/>
                </a:cubicBezTo>
                <a:cubicBezTo>
                  <a:pt x="978" y="1689"/>
                  <a:pt x="1089" y="1709"/>
                  <a:pt x="1195" y="1709"/>
                </a:cubicBezTo>
                <a:cubicBezTo>
                  <a:pt x="1894" y="1709"/>
                  <a:pt x="2362" y="809"/>
                  <a:pt x="1786" y="246"/>
                </a:cubicBezTo>
                <a:cubicBezTo>
                  <a:pt x="1638" y="98"/>
                  <a:pt x="1439" y="0"/>
                  <a:pt x="12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5400000">
            <a:off x="21932" y="497068"/>
            <a:ext cx="94288" cy="76926"/>
          </a:xfrm>
          <a:custGeom>
            <a:rect b="b" l="l" r="r" t="t"/>
            <a:pathLst>
              <a:path extrusionOk="0" h="1693" w="2075">
                <a:moveTo>
                  <a:pt x="1138" y="1"/>
                </a:moveTo>
                <a:cubicBezTo>
                  <a:pt x="375" y="1"/>
                  <a:pt x="0" y="922"/>
                  <a:pt x="533" y="1455"/>
                </a:cubicBezTo>
                <a:cubicBezTo>
                  <a:pt x="706" y="1614"/>
                  <a:pt x="926" y="1693"/>
                  <a:pt x="1143" y="1693"/>
                </a:cubicBezTo>
                <a:cubicBezTo>
                  <a:pt x="1361" y="1693"/>
                  <a:pt x="1577" y="1614"/>
                  <a:pt x="1743" y="1455"/>
                </a:cubicBezTo>
                <a:cubicBezTo>
                  <a:pt x="2074" y="1124"/>
                  <a:pt x="2074" y="591"/>
                  <a:pt x="1743" y="245"/>
                </a:cubicBezTo>
                <a:cubicBezTo>
                  <a:pt x="1585" y="87"/>
                  <a:pt x="1368" y="1"/>
                  <a:pt x="1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rot="10800000">
            <a:off x="8762830" y="-1"/>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rot="10800000">
            <a:off x="8529105" y="94694"/>
            <a:ext cx="252674" cy="251966"/>
          </a:xfrm>
          <a:custGeom>
            <a:rect b="b" l="l" r="r" t="t"/>
            <a:pathLst>
              <a:path extrusionOk="0" h="4984" w="4998">
                <a:moveTo>
                  <a:pt x="2506" y="1"/>
                </a:moveTo>
                <a:cubicBezTo>
                  <a:pt x="1123" y="1"/>
                  <a:pt x="0" y="1110"/>
                  <a:pt x="0" y="2492"/>
                </a:cubicBezTo>
                <a:cubicBezTo>
                  <a:pt x="0" y="3875"/>
                  <a:pt x="1123" y="4984"/>
                  <a:pt x="2506" y="4984"/>
                </a:cubicBezTo>
                <a:cubicBezTo>
                  <a:pt x="3889" y="4984"/>
                  <a:pt x="4998" y="3875"/>
                  <a:pt x="4998" y="2492"/>
                </a:cubicBezTo>
                <a:cubicBezTo>
                  <a:pt x="4998" y="1110"/>
                  <a:pt x="3889" y="1"/>
                  <a:pt x="25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rot="5400000">
            <a:off x="-102991" y="2650556"/>
            <a:ext cx="300044" cy="113344"/>
          </a:xfrm>
          <a:custGeom>
            <a:rect b="b" l="l" r="r" t="t"/>
            <a:pathLst>
              <a:path extrusionOk="0" h="2242" w="5935">
                <a:moveTo>
                  <a:pt x="3331" y="1"/>
                </a:moveTo>
                <a:cubicBezTo>
                  <a:pt x="2659" y="1"/>
                  <a:pt x="1985" y="257"/>
                  <a:pt x="1470" y="772"/>
                </a:cubicBezTo>
                <a:lnTo>
                  <a:pt x="1" y="2241"/>
                </a:lnTo>
                <a:lnTo>
                  <a:pt x="5935" y="2241"/>
                </a:lnTo>
                <a:cubicBezTo>
                  <a:pt x="5862" y="1723"/>
                  <a:pt x="5646" y="1247"/>
                  <a:pt x="5286" y="873"/>
                </a:cubicBezTo>
                <a:cubicBezTo>
                  <a:pt x="4766" y="293"/>
                  <a:pt x="4049" y="1"/>
                  <a:pt x="33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1" name="Shape 181"/>
        <p:cNvGrpSpPr/>
        <p:nvPr/>
      </p:nvGrpSpPr>
      <p:grpSpPr>
        <a:xfrm>
          <a:off x="0" y="0"/>
          <a:ext cx="0" cy="0"/>
          <a:chOff x="0" y="0"/>
          <a:chExt cx="0" cy="0"/>
        </a:xfrm>
      </p:grpSpPr>
      <p:sp>
        <p:nvSpPr>
          <p:cNvPr id="182" name="Google Shape;182;p9"/>
          <p:cNvSpPr txBox="1"/>
          <p:nvPr>
            <p:ph type="title"/>
          </p:nvPr>
        </p:nvSpPr>
        <p:spPr>
          <a:xfrm>
            <a:off x="713225" y="836425"/>
            <a:ext cx="3002400" cy="2286000"/>
          </a:xfrm>
          <a:prstGeom prst="rect">
            <a:avLst/>
          </a:prstGeom>
        </p:spPr>
        <p:txBody>
          <a:bodyPr anchorCtr="0" anchor="t" bIns="91425" lIns="91425" spcFirstLastPara="1" rIns="91425" wrap="square" tIns="91425">
            <a:noAutofit/>
          </a:bodyPr>
          <a:lstStyle>
            <a:lvl1pPr lvl="0" algn="l">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83" name="Google Shape;183;p9"/>
          <p:cNvSpPr txBox="1"/>
          <p:nvPr>
            <p:ph idx="1" type="subTitle"/>
          </p:nvPr>
        </p:nvSpPr>
        <p:spPr>
          <a:xfrm>
            <a:off x="713225" y="3296325"/>
            <a:ext cx="2943000" cy="783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4" name="Google Shape;184;p9"/>
          <p:cNvSpPr/>
          <p:nvPr/>
        </p:nvSpPr>
        <p:spPr>
          <a:xfrm>
            <a:off x="4657600" y="488510"/>
            <a:ext cx="2142250" cy="1590676"/>
          </a:xfrm>
          <a:custGeom>
            <a:rect b="b" l="l" r="r" t="t"/>
            <a:pathLst>
              <a:path extrusionOk="0" h="42370" w="57062">
                <a:moveTo>
                  <a:pt x="53923" y="1"/>
                </a:moveTo>
                <a:cubicBezTo>
                  <a:pt x="53182" y="1"/>
                  <a:pt x="52440" y="285"/>
                  <a:pt x="51877" y="849"/>
                </a:cubicBezTo>
                <a:lnTo>
                  <a:pt x="22511" y="30229"/>
                </a:lnTo>
                <a:cubicBezTo>
                  <a:pt x="22278" y="30459"/>
                  <a:pt x="22018" y="30556"/>
                  <a:pt x="21769" y="30556"/>
                </a:cubicBezTo>
                <a:cubicBezTo>
                  <a:pt x="20943" y="30556"/>
                  <a:pt x="20235" y="29492"/>
                  <a:pt x="20999" y="28717"/>
                </a:cubicBezTo>
                <a:lnTo>
                  <a:pt x="28733" y="20983"/>
                </a:lnTo>
                <a:cubicBezTo>
                  <a:pt x="29986" y="19557"/>
                  <a:pt x="29914" y="17397"/>
                  <a:pt x="28574" y="16057"/>
                </a:cubicBezTo>
                <a:cubicBezTo>
                  <a:pt x="27877" y="15360"/>
                  <a:pt x="26957" y="15006"/>
                  <a:pt x="26034" y="15006"/>
                </a:cubicBezTo>
                <a:cubicBezTo>
                  <a:pt x="25184" y="15006"/>
                  <a:pt x="24332" y="15306"/>
                  <a:pt x="23649" y="15913"/>
                </a:cubicBezTo>
                <a:lnTo>
                  <a:pt x="12343" y="27205"/>
                </a:lnTo>
                <a:cubicBezTo>
                  <a:pt x="12208" y="27343"/>
                  <a:pt x="12056" y="27401"/>
                  <a:pt x="11911" y="27401"/>
                </a:cubicBezTo>
                <a:cubicBezTo>
                  <a:pt x="11437" y="27401"/>
                  <a:pt x="11030" y="26785"/>
                  <a:pt x="11493" y="26355"/>
                </a:cubicBezTo>
                <a:lnTo>
                  <a:pt x="27393" y="10426"/>
                </a:lnTo>
                <a:cubicBezTo>
                  <a:pt x="28200" y="9620"/>
                  <a:pt x="28200" y="8309"/>
                  <a:pt x="27393" y="7503"/>
                </a:cubicBezTo>
                <a:cubicBezTo>
                  <a:pt x="26990" y="7092"/>
                  <a:pt x="26461" y="6887"/>
                  <a:pt x="25931" y="6887"/>
                </a:cubicBezTo>
                <a:cubicBezTo>
                  <a:pt x="25402" y="6887"/>
                  <a:pt x="24873" y="7092"/>
                  <a:pt x="24470" y="7503"/>
                </a:cubicBezTo>
                <a:lnTo>
                  <a:pt x="87" y="31871"/>
                </a:lnTo>
                <a:cubicBezTo>
                  <a:pt x="58" y="31900"/>
                  <a:pt x="29" y="31928"/>
                  <a:pt x="1" y="31957"/>
                </a:cubicBezTo>
                <a:lnTo>
                  <a:pt x="1" y="34708"/>
                </a:lnTo>
                <a:cubicBezTo>
                  <a:pt x="29" y="34751"/>
                  <a:pt x="58" y="34780"/>
                  <a:pt x="87" y="34809"/>
                </a:cubicBezTo>
                <a:cubicBezTo>
                  <a:pt x="490" y="35212"/>
                  <a:pt x="1023" y="35414"/>
                  <a:pt x="1556" y="35414"/>
                </a:cubicBezTo>
                <a:cubicBezTo>
                  <a:pt x="2089" y="35414"/>
                  <a:pt x="2622" y="35212"/>
                  <a:pt x="3025" y="34809"/>
                </a:cubicBezTo>
                <a:lnTo>
                  <a:pt x="4624" y="33196"/>
                </a:lnTo>
                <a:cubicBezTo>
                  <a:pt x="4757" y="33066"/>
                  <a:pt x="4904" y="33012"/>
                  <a:pt x="5045" y="33012"/>
                </a:cubicBezTo>
                <a:cubicBezTo>
                  <a:pt x="5517" y="33012"/>
                  <a:pt x="5920" y="33617"/>
                  <a:pt x="5488" y="34060"/>
                </a:cubicBezTo>
                <a:lnTo>
                  <a:pt x="15" y="39533"/>
                </a:lnTo>
                <a:lnTo>
                  <a:pt x="15" y="42370"/>
                </a:lnTo>
                <a:lnTo>
                  <a:pt x="7346" y="42370"/>
                </a:lnTo>
                <a:lnTo>
                  <a:pt x="16952" y="32764"/>
                </a:lnTo>
                <a:cubicBezTo>
                  <a:pt x="17186" y="32529"/>
                  <a:pt x="17447" y="32431"/>
                  <a:pt x="17696" y="32431"/>
                </a:cubicBezTo>
                <a:cubicBezTo>
                  <a:pt x="18521" y="32431"/>
                  <a:pt x="19223" y="33502"/>
                  <a:pt x="18450" y="34276"/>
                </a:cubicBezTo>
                <a:lnTo>
                  <a:pt x="18003" y="34722"/>
                </a:lnTo>
                <a:cubicBezTo>
                  <a:pt x="16851" y="35875"/>
                  <a:pt x="16851" y="37732"/>
                  <a:pt x="18003" y="38885"/>
                </a:cubicBezTo>
                <a:cubicBezTo>
                  <a:pt x="18563" y="39423"/>
                  <a:pt x="19279" y="39690"/>
                  <a:pt x="19995" y="39690"/>
                </a:cubicBezTo>
                <a:cubicBezTo>
                  <a:pt x="20734" y="39690"/>
                  <a:pt x="21472" y="39405"/>
                  <a:pt x="22036" y="38841"/>
                </a:cubicBezTo>
                <a:lnTo>
                  <a:pt x="27350" y="33527"/>
                </a:lnTo>
                <a:cubicBezTo>
                  <a:pt x="27594" y="33283"/>
                  <a:pt x="27866" y="33181"/>
                  <a:pt x="28127" y="33181"/>
                </a:cubicBezTo>
                <a:cubicBezTo>
                  <a:pt x="28994" y="33181"/>
                  <a:pt x="29742" y="34304"/>
                  <a:pt x="28934" y="35111"/>
                </a:cubicBezTo>
                <a:lnTo>
                  <a:pt x="21690" y="42370"/>
                </a:lnTo>
                <a:lnTo>
                  <a:pt x="27537" y="42370"/>
                </a:lnTo>
                <a:lnTo>
                  <a:pt x="48204" y="21689"/>
                </a:lnTo>
                <a:cubicBezTo>
                  <a:pt x="49025" y="20882"/>
                  <a:pt x="49025" y="19571"/>
                  <a:pt x="48204" y="18765"/>
                </a:cubicBezTo>
                <a:cubicBezTo>
                  <a:pt x="47801" y="18362"/>
                  <a:pt x="47272" y="18160"/>
                  <a:pt x="46742" y="18160"/>
                </a:cubicBezTo>
                <a:cubicBezTo>
                  <a:pt x="46213" y="18160"/>
                  <a:pt x="45684" y="18362"/>
                  <a:pt x="45281" y="18765"/>
                </a:cubicBezTo>
                <a:lnTo>
                  <a:pt x="38987" y="25059"/>
                </a:lnTo>
                <a:cubicBezTo>
                  <a:pt x="38738" y="25308"/>
                  <a:pt x="38460" y="25412"/>
                  <a:pt x="38195" y="25412"/>
                </a:cubicBezTo>
                <a:cubicBezTo>
                  <a:pt x="37325" y="25412"/>
                  <a:pt x="36586" y="24291"/>
                  <a:pt x="37403" y="23474"/>
                </a:cubicBezTo>
                <a:lnTo>
                  <a:pt x="55909" y="4968"/>
                </a:lnTo>
                <a:cubicBezTo>
                  <a:pt x="57061" y="3830"/>
                  <a:pt x="57061" y="1958"/>
                  <a:pt x="55909" y="806"/>
                </a:cubicBezTo>
                <a:cubicBezTo>
                  <a:pt x="55357" y="267"/>
                  <a:pt x="54641" y="1"/>
                  <a:pt x="53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5702749" y="613905"/>
            <a:ext cx="167177" cy="120774"/>
          </a:xfrm>
          <a:custGeom>
            <a:rect b="b" l="l" r="r" t="t"/>
            <a:pathLst>
              <a:path extrusionOk="0" h="3217" w="4453">
                <a:moveTo>
                  <a:pt x="2247" y="0"/>
                </a:moveTo>
                <a:cubicBezTo>
                  <a:pt x="490" y="0"/>
                  <a:pt x="1" y="2405"/>
                  <a:pt x="1628" y="3082"/>
                </a:cubicBezTo>
                <a:cubicBezTo>
                  <a:pt x="1848" y="3175"/>
                  <a:pt x="2064" y="3216"/>
                  <a:pt x="2269" y="3216"/>
                </a:cubicBezTo>
                <a:cubicBezTo>
                  <a:pt x="3569" y="3216"/>
                  <a:pt x="4453" y="1545"/>
                  <a:pt x="3371" y="476"/>
                </a:cubicBezTo>
                <a:cubicBezTo>
                  <a:pt x="3083" y="173"/>
                  <a:pt x="2665" y="0"/>
                  <a:pt x="22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5817367" y="499285"/>
            <a:ext cx="166726" cy="120774"/>
          </a:xfrm>
          <a:custGeom>
            <a:rect b="b" l="l" r="r" t="t"/>
            <a:pathLst>
              <a:path extrusionOk="0" h="3217" w="4441">
                <a:moveTo>
                  <a:pt x="2233" y="0"/>
                </a:moveTo>
                <a:cubicBezTo>
                  <a:pt x="491" y="0"/>
                  <a:pt x="1" y="2420"/>
                  <a:pt x="1628" y="3082"/>
                </a:cubicBezTo>
                <a:cubicBezTo>
                  <a:pt x="1848" y="3174"/>
                  <a:pt x="2064" y="3216"/>
                  <a:pt x="2269" y="3216"/>
                </a:cubicBezTo>
                <a:cubicBezTo>
                  <a:pt x="3566" y="3216"/>
                  <a:pt x="4441" y="1545"/>
                  <a:pt x="3371" y="475"/>
                </a:cubicBezTo>
                <a:cubicBezTo>
                  <a:pt x="3069" y="173"/>
                  <a:pt x="2665" y="0"/>
                  <a:pt x="22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5932848" y="384664"/>
            <a:ext cx="166801" cy="120587"/>
          </a:xfrm>
          <a:custGeom>
            <a:rect b="b" l="l" r="r" t="t"/>
            <a:pathLst>
              <a:path extrusionOk="0" h="3212" w="4443">
                <a:moveTo>
                  <a:pt x="2186" y="1"/>
                </a:moveTo>
                <a:cubicBezTo>
                  <a:pt x="882" y="1"/>
                  <a:pt x="0" y="1678"/>
                  <a:pt x="1073" y="2751"/>
                </a:cubicBezTo>
                <a:cubicBezTo>
                  <a:pt x="1375" y="3053"/>
                  <a:pt x="1778" y="3212"/>
                  <a:pt x="2210" y="3212"/>
                </a:cubicBezTo>
                <a:cubicBezTo>
                  <a:pt x="3968" y="3212"/>
                  <a:pt x="4443" y="806"/>
                  <a:pt x="2815" y="129"/>
                </a:cubicBezTo>
                <a:cubicBezTo>
                  <a:pt x="2599" y="41"/>
                  <a:pt x="2387" y="1"/>
                  <a:pt x="21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4879289" y="658769"/>
            <a:ext cx="94119" cy="69792"/>
          </a:xfrm>
          <a:custGeom>
            <a:rect b="b" l="l" r="r" t="t"/>
            <a:pathLst>
              <a:path extrusionOk="0" h="1859" w="2507">
                <a:moveTo>
                  <a:pt x="1253" y="1"/>
                </a:moveTo>
                <a:cubicBezTo>
                  <a:pt x="418" y="1"/>
                  <a:pt x="0" y="1009"/>
                  <a:pt x="591" y="1599"/>
                </a:cubicBezTo>
                <a:cubicBezTo>
                  <a:pt x="778" y="1772"/>
                  <a:pt x="1016" y="1859"/>
                  <a:pt x="1253" y="1859"/>
                </a:cubicBezTo>
                <a:cubicBezTo>
                  <a:pt x="1491" y="1859"/>
                  <a:pt x="1729" y="1772"/>
                  <a:pt x="1916" y="1599"/>
                </a:cubicBezTo>
                <a:cubicBezTo>
                  <a:pt x="2506" y="1009"/>
                  <a:pt x="2089" y="1"/>
                  <a:pt x="1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5005808" y="532248"/>
            <a:ext cx="94119" cy="70204"/>
          </a:xfrm>
          <a:custGeom>
            <a:rect b="b" l="l" r="r" t="t"/>
            <a:pathLst>
              <a:path extrusionOk="0" h="1870" w="2507">
                <a:moveTo>
                  <a:pt x="1253" y="1"/>
                </a:moveTo>
                <a:cubicBezTo>
                  <a:pt x="418" y="1"/>
                  <a:pt x="0" y="1009"/>
                  <a:pt x="591" y="1599"/>
                </a:cubicBezTo>
                <a:cubicBezTo>
                  <a:pt x="778" y="1779"/>
                  <a:pt x="1019" y="1869"/>
                  <a:pt x="1259" y="1869"/>
                </a:cubicBezTo>
                <a:cubicBezTo>
                  <a:pt x="1498" y="1869"/>
                  <a:pt x="1736" y="1779"/>
                  <a:pt x="1916" y="1599"/>
                </a:cubicBezTo>
                <a:cubicBezTo>
                  <a:pt x="2506" y="1009"/>
                  <a:pt x="2089" y="1"/>
                  <a:pt x="125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5137207" y="406252"/>
            <a:ext cx="80604" cy="70054"/>
          </a:xfrm>
          <a:custGeom>
            <a:rect b="b" l="l" r="r" t="t"/>
            <a:pathLst>
              <a:path extrusionOk="0" h="1866" w="2147">
                <a:moveTo>
                  <a:pt x="1124" y="1"/>
                </a:moveTo>
                <a:cubicBezTo>
                  <a:pt x="461" y="1"/>
                  <a:pt x="0" y="678"/>
                  <a:pt x="259" y="1283"/>
                </a:cubicBezTo>
                <a:cubicBezTo>
                  <a:pt x="417" y="1659"/>
                  <a:pt x="772" y="1866"/>
                  <a:pt x="1133" y="1866"/>
                </a:cubicBezTo>
                <a:cubicBezTo>
                  <a:pt x="1365" y="1866"/>
                  <a:pt x="1600" y="1780"/>
                  <a:pt x="1786" y="1600"/>
                </a:cubicBezTo>
                <a:cubicBezTo>
                  <a:pt x="2146" y="1225"/>
                  <a:pt x="2146" y="635"/>
                  <a:pt x="1786" y="275"/>
                </a:cubicBezTo>
                <a:cubicBezTo>
                  <a:pt x="1613" y="102"/>
                  <a:pt x="1368" y="1"/>
                  <a:pt x="11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5258845" y="279205"/>
            <a:ext cx="94119" cy="70317"/>
          </a:xfrm>
          <a:custGeom>
            <a:rect b="b" l="l" r="r" t="t"/>
            <a:pathLst>
              <a:path extrusionOk="0" h="1873" w="2507">
                <a:moveTo>
                  <a:pt x="1254" y="0"/>
                </a:moveTo>
                <a:cubicBezTo>
                  <a:pt x="418" y="0"/>
                  <a:pt x="1" y="1023"/>
                  <a:pt x="591" y="1613"/>
                </a:cubicBezTo>
                <a:cubicBezTo>
                  <a:pt x="778" y="1786"/>
                  <a:pt x="1016" y="1873"/>
                  <a:pt x="1254" y="1873"/>
                </a:cubicBezTo>
                <a:cubicBezTo>
                  <a:pt x="1491" y="1873"/>
                  <a:pt x="1729" y="1786"/>
                  <a:pt x="1916" y="1613"/>
                </a:cubicBezTo>
                <a:cubicBezTo>
                  <a:pt x="2507" y="1023"/>
                  <a:pt x="2089" y="0"/>
                  <a:pt x="1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4911726" y="782738"/>
            <a:ext cx="317947" cy="297674"/>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4706255" y="1084325"/>
            <a:ext cx="211439" cy="211439"/>
          </a:xfrm>
          <a:custGeom>
            <a:rect b="b" l="l" r="r" t="t"/>
            <a:pathLst>
              <a:path extrusionOk="0" h="5632" w="5632">
                <a:moveTo>
                  <a:pt x="2824" y="0"/>
                </a:moveTo>
                <a:cubicBezTo>
                  <a:pt x="1268" y="0"/>
                  <a:pt x="1" y="1253"/>
                  <a:pt x="1" y="2823"/>
                </a:cubicBezTo>
                <a:cubicBezTo>
                  <a:pt x="1" y="4378"/>
                  <a:pt x="1268" y="5631"/>
                  <a:pt x="2824" y="5631"/>
                </a:cubicBezTo>
                <a:cubicBezTo>
                  <a:pt x="4379" y="5631"/>
                  <a:pt x="5632" y="4378"/>
                  <a:pt x="5632" y="2823"/>
                </a:cubicBezTo>
                <a:cubicBezTo>
                  <a:pt x="5632" y="1253"/>
                  <a:pt x="4379" y="0"/>
                  <a:pt x="28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8054543" y="2895950"/>
            <a:ext cx="585513" cy="574175"/>
          </a:xfrm>
          <a:custGeom>
            <a:rect b="b" l="l" r="r" t="t"/>
            <a:pathLst>
              <a:path extrusionOk="0" h="15294" w="15596">
                <a:moveTo>
                  <a:pt x="15067" y="1"/>
                </a:moveTo>
                <a:cubicBezTo>
                  <a:pt x="14981" y="1"/>
                  <a:pt x="14892" y="34"/>
                  <a:pt x="14811" y="115"/>
                </a:cubicBezTo>
                <a:lnTo>
                  <a:pt x="265" y="14661"/>
                </a:lnTo>
                <a:cubicBezTo>
                  <a:pt x="0" y="14926"/>
                  <a:pt x="244" y="15293"/>
                  <a:pt x="528" y="15293"/>
                </a:cubicBezTo>
                <a:cubicBezTo>
                  <a:pt x="614" y="15293"/>
                  <a:pt x="704" y="15260"/>
                  <a:pt x="784" y="15179"/>
                </a:cubicBezTo>
                <a:lnTo>
                  <a:pt x="15330" y="633"/>
                </a:lnTo>
                <a:cubicBezTo>
                  <a:pt x="15595" y="368"/>
                  <a:pt x="15351" y="1"/>
                  <a:pt x="150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6650701" y="2097773"/>
            <a:ext cx="1989346" cy="1930743"/>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6312218" y="3149507"/>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5981926" y="3792100"/>
            <a:ext cx="951833" cy="843550"/>
          </a:xfrm>
          <a:custGeom>
            <a:rect b="b" l="l" r="r" t="t"/>
            <a:pathLst>
              <a:path extrusionOk="0" h="10000" w="11285">
                <a:moveTo>
                  <a:pt x="8388" y="0"/>
                </a:moveTo>
                <a:cubicBezTo>
                  <a:pt x="7775" y="0"/>
                  <a:pt x="7153" y="231"/>
                  <a:pt x="6664" y="720"/>
                </a:cubicBezTo>
                <a:cubicBezTo>
                  <a:pt x="6174" y="1195"/>
                  <a:pt x="5930" y="1872"/>
                  <a:pt x="5958" y="2563"/>
                </a:cubicBezTo>
                <a:cubicBezTo>
                  <a:pt x="5958" y="2650"/>
                  <a:pt x="5973" y="2751"/>
                  <a:pt x="5987" y="2837"/>
                </a:cubicBezTo>
                <a:cubicBezTo>
                  <a:pt x="6002" y="2866"/>
                  <a:pt x="6002" y="2895"/>
                  <a:pt x="6002" y="2924"/>
                </a:cubicBezTo>
                <a:cubicBezTo>
                  <a:pt x="6201" y="4132"/>
                  <a:pt x="5249" y="5194"/>
                  <a:pt x="4072" y="5194"/>
                </a:cubicBezTo>
                <a:cubicBezTo>
                  <a:pt x="3972" y="5194"/>
                  <a:pt x="3871" y="5186"/>
                  <a:pt x="3769" y="5170"/>
                </a:cubicBezTo>
                <a:lnTo>
                  <a:pt x="3668" y="5156"/>
                </a:lnTo>
                <a:cubicBezTo>
                  <a:pt x="3582" y="5141"/>
                  <a:pt x="3496" y="5127"/>
                  <a:pt x="3395" y="5127"/>
                </a:cubicBezTo>
                <a:cubicBezTo>
                  <a:pt x="3349" y="5125"/>
                  <a:pt x="3303" y="5123"/>
                  <a:pt x="3258" y="5123"/>
                </a:cubicBezTo>
                <a:cubicBezTo>
                  <a:pt x="1128" y="5123"/>
                  <a:pt x="0" y="7738"/>
                  <a:pt x="1551" y="9275"/>
                </a:cubicBezTo>
                <a:cubicBezTo>
                  <a:pt x="2052" y="9776"/>
                  <a:pt x="2665" y="9999"/>
                  <a:pt x="3264" y="9999"/>
                </a:cubicBezTo>
                <a:cubicBezTo>
                  <a:pt x="4558" y="9999"/>
                  <a:pt x="5792" y="8958"/>
                  <a:pt x="5713" y="7431"/>
                </a:cubicBezTo>
                <a:cubicBezTo>
                  <a:pt x="5699" y="7345"/>
                  <a:pt x="5699" y="7259"/>
                  <a:pt x="5685" y="7172"/>
                </a:cubicBezTo>
                <a:cubicBezTo>
                  <a:pt x="5685" y="7129"/>
                  <a:pt x="5656" y="7086"/>
                  <a:pt x="5656" y="7043"/>
                </a:cubicBezTo>
                <a:cubicBezTo>
                  <a:pt x="5470" y="5848"/>
                  <a:pt x="6421" y="4801"/>
                  <a:pt x="7585" y="4801"/>
                </a:cubicBezTo>
                <a:cubicBezTo>
                  <a:pt x="7685" y="4801"/>
                  <a:pt x="7786" y="4809"/>
                  <a:pt x="7888" y="4825"/>
                </a:cubicBezTo>
                <a:lnTo>
                  <a:pt x="8003" y="4839"/>
                </a:lnTo>
                <a:cubicBezTo>
                  <a:pt x="8090" y="4853"/>
                  <a:pt x="8176" y="4868"/>
                  <a:pt x="8263" y="4868"/>
                </a:cubicBezTo>
                <a:cubicBezTo>
                  <a:pt x="8311" y="4871"/>
                  <a:pt x="8359" y="4872"/>
                  <a:pt x="8407" y="4872"/>
                </a:cubicBezTo>
                <a:cubicBezTo>
                  <a:pt x="10089" y="4872"/>
                  <a:pt x="11284" y="3166"/>
                  <a:pt x="10668" y="1570"/>
                </a:cubicBezTo>
                <a:cubicBezTo>
                  <a:pt x="10282" y="560"/>
                  <a:pt x="9345" y="0"/>
                  <a:pt x="8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rot="10800000">
            <a:off x="3932968" y="1580707"/>
            <a:ext cx="1486458" cy="1742685"/>
          </a:xfrm>
          <a:custGeom>
            <a:rect b="b" l="l" r="r" t="t"/>
            <a:pathLst>
              <a:path extrusionOk="0" h="28756" w="24528">
                <a:moveTo>
                  <a:pt x="21781" y="1"/>
                </a:moveTo>
                <a:cubicBezTo>
                  <a:pt x="21700" y="1"/>
                  <a:pt x="21616" y="6"/>
                  <a:pt x="21532" y="16"/>
                </a:cubicBezTo>
                <a:cubicBezTo>
                  <a:pt x="21100" y="60"/>
                  <a:pt x="20711" y="247"/>
                  <a:pt x="20423" y="549"/>
                </a:cubicBezTo>
                <a:lnTo>
                  <a:pt x="4940" y="16032"/>
                </a:lnTo>
                <a:cubicBezTo>
                  <a:pt x="4292" y="16737"/>
                  <a:pt x="4278" y="17817"/>
                  <a:pt x="4897" y="18538"/>
                </a:cubicBezTo>
                <a:cubicBezTo>
                  <a:pt x="5269" y="18969"/>
                  <a:pt x="5800" y="19199"/>
                  <a:pt x="6341" y="19199"/>
                </a:cubicBezTo>
                <a:cubicBezTo>
                  <a:pt x="6701" y="19199"/>
                  <a:pt x="7066" y="19097"/>
                  <a:pt x="7389" y="18883"/>
                </a:cubicBezTo>
                <a:lnTo>
                  <a:pt x="7389" y="18883"/>
                </a:lnTo>
                <a:lnTo>
                  <a:pt x="721" y="25551"/>
                </a:lnTo>
                <a:cubicBezTo>
                  <a:pt x="1" y="26286"/>
                  <a:pt x="15" y="27467"/>
                  <a:pt x="749" y="28201"/>
                </a:cubicBezTo>
                <a:cubicBezTo>
                  <a:pt x="1113" y="28572"/>
                  <a:pt x="1594" y="28756"/>
                  <a:pt x="2078" y="28756"/>
                </a:cubicBezTo>
                <a:cubicBezTo>
                  <a:pt x="2552" y="28756"/>
                  <a:pt x="3029" y="28579"/>
                  <a:pt x="3399" y="28230"/>
                </a:cubicBezTo>
                <a:lnTo>
                  <a:pt x="5704" y="25911"/>
                </a:lnTo>
                <a:lnTo>
                  <a:pt x="5704" y="25911"/>
                </a:lnTo>
                <a:cubicBezTo>
                  <a:pt x="5159" y="27306"/>
                  <a:pt x="6285" y="28517"/>
                  <a:pt x="7499" y="28517"/>
                </a:cubicBezTo>
                <a:cubicBezTo>
                  <a:pt x="7953" y="28517"/>
                  <a:pt x="8419" y="28348"/>
                  <a:pt x="8815" y="27956"/>
                </a:cubicBezTo>
                <a:lnTo>
                  <a:pt x="23793" y="12964"/>
                </a:lnTo>
                <a:cubicBezTo>
                  <a:pt x="24527" y="12229"/>
                  <a:pt x="24527" y="11034"/>
                  <a:pt x="23793" y="10300"/>
                </a:cubicBezTo>
                <a:cubicBezTo>
                  <a:pt x="23425" y="9925"/>
                  <a:pt x="22943" y="9738"/>
                  <a:pt x="22459" y="9738"/>
                </a:cubicBezTo>
                <a:cubicBezTo>
                  <a:pt x="21974" y="9738"/>
                  <a:pt x="21488" y="9925"/>
                  <a:pt x="21114" y="10300"/>
                </a:cubicBezTo>
                <a:lnTo>
                  <a:pt x="19818" y="11596"/>
                </a:lnTo>
                <a:cubicBezTo>
                  <a:pt x="19571" y="11694"/>
                  <a:pt x="19327" y="11739"/>
                  <a:pt x="19093" y="11739"/>
                </a:cubicBezTo>
                <a:cubicBezTo>
                  <a:pt x="17690" y="11739"/>
                  <a:pt x="16653" y="10121"/>
                  <a:pt x="17542" y="8787"/>
                </a:cubicBezTo>
                <a:lnTo>
                  <a:pt x="23159" y="3156"/>
                </a:lnTo>
                <a:cubicBezTo>
                  <a:pt x="24282" y="1924"/>
                  <a:pt x="23360" y="1"/>
                  <a:pt x="217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10"/>
          <p:cNvSpPr txBox="1"/>
          <p:nvPr>
            <p:ph type="title"/>
          </p:nvPr>
        </p:nvSpPr>
        <p:spPr>
          <a:xfrm>
            <a:off x="1544838" y="1424475"/>
            <a:ext cx="2106900" cy="1913700"/>
          </a:xfrm>
          <a:prstGeom prst="rect">
            <a:avLst/>
          </a:prstGeom>
        </p:spPr>
        <p:txBody>
          <a:bodyPr anchorCtr="0" anchor="ctr" bIns="91425" lIns="91425" spcFirstLastPara="1" rIns="91425" wrap="square" tIns="91425">
            <a:noAutofit/>
          </a:bodyPr>
          <a:lstStyle>
            <a:lvl1pPr lvl="0" algn="l">
              <a:spcBef>
                <a:spcPts val="0"/>
              </a:spcBef>
              <a:spcAft>
                <a:spcPts val="0"/>
              </a:spcAft>
              <a:buSzPts val="2400"/>
              <a:buNone/>
              <a:defRPr sz="3000">
                <a:solidFill>
                  <a:schemeClr val="dk2"/>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6129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1pPr>
            <a:lvl2pPr lvl="1"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2pPr>
            <a:lvl3pPr lvl="2"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3pPr>
            <a:lvl4pPr lvl="3"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4pPr>
            <a:lvl5pPr lvl="4"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5pPr>
            <a:lvl6pPr lvl="5"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6pPr>
            <a:lvl7pPr lvl="6"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7pPr>
            <a:lvl8pPr lvl="7"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8pPr>
            <a:lvl9pPr lvl="8" algn="ctr">
              <a:spcBef>
                <a:spcPts val="0"/>
              </a:spcBef>
              <a:spcAft>
                <a:spcPts val="0"/>
              </a:spcAft>
              <a:buClr>
                <a:schemeClr val="dk1"/>
              </a:buClr>
              <a:buSzPts val="3600"/>
              <a:buFont typeface="Kanit"/>
              <a:buNone/>
              <a:defRPr b="1" sz="3600">
                <a:solidFill>
                  <a:schemeClr val="dk1"/>
                </a:solidFill>
                <a:latin typeface="Kanit"/>
                <a:ea typeface="Kanit"/>
                <a:cs typeface="Kanit"/>
                <a:sym typeface="Kanit"/>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1pPr>
            <a:lvl2pPr indent="-330200" lvl="1" marL="9144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2pPr>
            <a:lvl3pPr indent="-330200" lvl="2" marL="13716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3pPr>
            <a:lvl4pPr indent="-330200" lvl="3" marL="18288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4pPr>
            <a:lvl5pPr indent="-330200" lvl="4" marL="22860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5pPr>
            <a:lvl6pPr indent="-330200" lvl="5" marL="27432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6pPr>
            <a:lvl7pPr indent="-330200" lvl="6" marL="32004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7pPr>
            <a:lvl8pPr indent="-330200" lvl="7" marL="3657600">
              <a:lnSpc>
                <a:spcPct val="100000"/>
              </a:lnSpc>
              <a:spcBef>
                <a:spcPts val="1600"/>
              </a:spcBef>
              <a:spcAft>
                <a:spcPts val="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8pPr>
            <a:lvl9pPr indent="-330200" lvl="8" marL="4114800">
              <a:lnSpc>
                <a:spcPct val="100000"/>
              </a:lnSpc>
              <a:spcBef>
                <a:spcPts val="1600"/>
              </a:spcBef>
              <a:spcAft>
                <a:spcPts val="1600"/>
              </a:spcAft>
              <a:buClr>
                <a:schemeClr val="dk1"/>
              </a:buClr>
              <a:buSzPts val="1600"/>
              <a:buFont typeface="Open Sans Light"/>
              <a:buChar char="■"/>
              <a:defRPr sz="1600">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93" name="Shape 693"/>
        <p:cNvGrpSpPr/>
        <p:nvPr/>
      </p:nvGrpSpPr>
      <p:grpSpPr>
        <a:xfrm>
          <a:off x="0" y="0"/>
          <a:ext cx="0" cy="0"/>
          <a:chOff x="0" y="0"/>
          <a:chExt cx="0" cy="0"/>
        </a:xfrm>
      </p:grpSpPr>
      <p:sp>
        <p:nvSpPr>
          <p:cNvPr id="694" name="Google Shape;694;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95" name="Google Shape;695;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slide" Target="/ppt/slides/slide35.xml"/><Relationship Id="rId7" Type="http://schemas.openxmlformats.org/officeDocument/2006/relationships/slide" Target="/ppt/slides/slide35.xml"/><Relationship Id="rId8" Type="http://schemas.openxmlformats.org/officeDocument/2006/relationships/slide" Target="/ppt/slides/slide34.xml"/><Relationship Id="rId11" Type="http://schemas.openxmlformats.org/officeDocument/2006/relationships/slide" Target="/ppt/slides/slide36.xml"/><Relationship Id="rId10" Type="http://schemas.openxmlformats.org/officeDocument/2006/relationships/slide" Target="/ppt/slides/slide36.xml"/><Relationship Id="rId13" Type="http://schemas.openxmlformats.org/officeDocument/2006/relationships/slide" Target="/ppt/slides/slide39.xml"/><Relationship Id="rId12" Type="http://schemas.openxmlformats.org/officeDocument/2006/relationships/slide" Target="/ppt/slides/slide39.xml"/><Relationship Id="rId1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14" Type="http://schemas.openxmlformats.org/officeDocument/2006/relationships/slide" Target="/ppt/slides/slide40.xml"/><Relationship Id="rId17" Type="http://schemas.openxmlformats.org/officeDocument/2006/relationships/slide" Target="/ppt/slides/slide41.xml"/><Relationship Id="rId16" Type="http://schemas.openxmlformats.org/officeDocument/2006/relationships/slide" Target="/ppt/slides/slide41.xml"/><Relationship Id="rId18" Type="http://schemas.openxmlformats.org/officeDocument/2006/relationships/slide" Target="/ppt/slides/slide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docs.google.com/spreadsheets/d/1eYPp5SuAj3rVMgRYVrqz93X9wDLbvcm7DkWQdeelmhE/copy"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docs.google.com/spreadsheets/d/1eYPp5SuAj3rVMgRYVrqz93X9wDLbvcm7DkWQdeelmhE/copy"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www.freepik.com/free-vector/modern-background-with-colorful-rounded-shapes_2547160.htm/?utm_source=slidesgo_template&amp;utm_medium=referral-link&amp;utm_campaign=sg_resources&amp;utm_content=freepik" TargetMode="External"/><Relationship Id="rId4" Type="http://schemas.openxmlformats.org/officeDocument/2006/relationships/hyperlink" Target="https://www.freepik.com/premium-vector/curved-shapes-background_3270708.htm/?utm_source=slidesgo_template&amp;utm_medium=referral-link&amp;utm_campaign=sg_resources&amp;utm_content=freepik" TargetMode="External"/><Relationship Id="rId9" Type="http://schemas.openxmlformats.org/officeDocument/2006/relationships/hyperlink" Target="https://stories.freepik.com/illustration/people-buying-school-supplies/bro/?utm_source=slidesgo_template&amp;utm_medium=referral-link&amp;utm_campaign=sg_resources&amp;utm_content=freepik" TargetMode="External"/><Relationship Id="rId5" Type="http://schemas.openxmlformats.org/officeDocument/2006/relationships/hyperlink" Target="https://stories.freepik.com/illustration/book-lover/bro/?utm_source=slidesgo_template&amp;utm_medium=referral-link&amp;utm_campaign=sg_resources&amp;utm_content=freepik" TargetMode="External"/><Relationship Id="rId6" Type="http://schemas.openxmlformats.org/officeDocument/2006/relationships/hyperlink" Target="https://stories.freepik.com/illustration/library/bro/?utm_source=slidesgo_template&amp;utm_medium=referral-link&amp;utm_campaign=sg_resources&amp;utm_content=freepik" TargetMode="External"/><Relationship Id="rId7" Type="http://schemas.openxmlformats.org/officeDocument/2006/relationships/hyperlink" Target="https://stories.freepik.com/illustration/studying/bro/?utm_source=slidesgo_template&amp;utm_medium=referral-link&amp;utm_campaign=sg_resources&amp;utm_content=freepik" TargetMode="External"/><Relationship Id="rId8" Type="http://schemas.openxmlformats.org/officeDocument/2006/relationships/hyperlink" Target="https://stories.freepik.com/illustration/graduation/bro/?utm_source=slidesgo_template&amp;utm_medium=referral-link&amp;utm_campaign=sg_resources&amp;utm_content=freepik" TargetMode="External"/><Relationship Id="rId11" Type="http://schemas.openxmlformats.org/officeDocument/2006/relationships/hyperlink" Target="https://stories.freepik.com/illustration/grades/bro/?utm_source=slidesgo_template&amp;utm_medium=referral-link&amp;utm_campaign=sg_resources&amp;utm_content=freepik" TargetMode="External"/><Relationship Id="rId10" Type="http://schemas.openxmlformats.org/officeDocument/2006/relationships/hyperlink" Target="https://stories.freepik.com/illustration/taking-notes/bro/?utm_source=slidesgo_template&amp;utm_medium=referral-link&amp;utm_campaign=sg_resources&amp;utm_content=freepik" TargetMode="External"/><Relationship Id="rId13" Type="http://schemas.openxmlformats.org/officeDocument/2006/relationships/hyperlink" Target="https://stories.freepik.com/illustration/business-deal/bro/?utm_source=slidesgo_template&amp;utm_medium=referral-link&amp;utm_campaign=sg_resources&amp;utm_content=freepik" TargetMode="External"/><Relationship Id="rId12" Type="http://schemas.openxmlformats.org/officeDocument/2006/relationships/hyperlink" Target="https://stories.freepik.com/illustration/interview/bro/?utm_source=slidesgo_template&amp;utm_medium=referral-link&amp;utm_campaign=sg_resources&amp;utm_content=freepik" TargetMode="External"/><Relationship Id="rId15" Type="http://schemas.openxmlformats.org/officeDocument/2006/relationships/hyperlink" Target="https://stories.freepik.com/illustration/modern-woman/bro/?utm_source=slidesgo_template&amp;utm_medium=referral-link&amp;utm_campaign=sg_resources&amp;utm_content=freepik" TargetMode="External"/><Relationship Id="rId14" Type="http://schemas.openxmlformats.org/officeDocument/2006/relationships/hyperlink" Target="https://stories.freepik.com/illustration/working-remotely/bro/?utm_source=slidesgo_template&amp;utm_medium=referral-link&amp;utm_campaign=sg_resources&amp;utm_content=freepik" TargetMode="External"/><Relationship Id="rId17" Type="http://schemas.openxmlformats.org/officeDocument/2006/relationships/hyperlink" Target="https://www.freepik.com/premium-photo/man-looking-away-thinking_5514280.htm/?utm_source=slidesgo_template&amp;utm_medium=referral-link&amp;utm_campaign=sg_resources&amp;utm_content=freepik" TargetMode="External"/><Relationship Id="rId16" Type="http://schemas.openxmlformats.org/officeDocument/2006/relationships/hyperlink" Target="https://stories.freepik.com/illustration/powerful/bro/?utm_source=slidesgo_template&amp;utm_medium=referral-link&amp;utm_campaign=sg_resources&amp;utm_content=freepik" TargetMode="External"/><Relationship Id="rId18" Type="http://schemas.openxmlformats.org/officeDocument/2006/relationships/hyperlink" Target="https://www.freepik.com/free-photo/man-with-glasses-being-focused-white-reading-paper_5514755.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hyperlink" Target="https://fonts.google.com/specimen/Kanit" TargetMode="External"/><Relationship Id="rId4" Type="http://schemas.openxmlformats.org/officeDocument/2006/relationships/hyperlink" Target="https://fonts.google.com/specimen/Open+Sa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6.gif"/><Relationship Id="rId9" Type="http://schemas.openxmlformats.org/officeDocument/2006/relationships/image" Target="../media/image9.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10.gif"/><Relationship Id="rId10" Type="http://schemas.openxmlformats.org/officeDocument/2006/relationships/image" Target="../media/image5.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7.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 Id="rId3" Type="http://schemas.openxmlformats.org/officeDocument/2006/relationships/hyperlink" Target="https://chrome.google.com/webstore/detail/flaticon-for-gsuit-gslide/haekgjfnhhdkgfgmldhfokhmfkgmciba"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docs.google.com/spreadsheets/d/1eYPp5SuAj3rVMgRYVrqz93X9wDLbvcm7DkWQdeelmhE/copy"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grpSp>
        <p:nvGrpSpPr>
          <p:cNvPr id="701" name="Google Shape;701;p31"/>
          <p:cNvGrpSpPr/>
          <p:nvPr/>
        </p:nvGrpSpPr>
        <p:grpSpPr>
          <a:xfrm>
            <a:off x="3361691" y="493999"/>
            <a:ext cx="2420554" cy="2105536"/>
            <a:chOff x="-59775" y="576200"/>
            <a:chExt cx="1793800" cy="1560350"/>
          </a:xfrm>
        </p:grpSpPr>
        <p:sp>
          <p:nvSpPr>
            <p:cNvPr id="702" name="Google Shape;702;p31"/>
            <p:cNvSpPr/>
            <p:nvPr/>
          </p:nvSpPr>
          <p:spPr>
            <a:xfrm>
              <a:off x="1450475" y="1363875"/>
              <a:ext cx="110100" cy="38800"/>
            </a:xfrm>
            <a:custGeom>
              <a:rect b="b" l="l" r="r" t="t"/>
              <a:pathLst>
                <a:path extrusionOk="0" h="1552" w="4404">
                  <a:moveTo>
                    <a:pt x="3840" y="0"/>
                  </a:moveTo>
                  <a:cubicBezTo>
                    <a:pt x="3652" y="0"/>
                    <a:pt x="3477" y="36"/>
                    <a:pt x="3269" y="151"/>
                  </a:cubicBezTo>
                  <a:cubicBezTo>
                    <a:pt x="2569" y="618"/>
                    <a:pt x="2569" y="985"/>
                    <a:pt x="2235" y="985"/>
                  </a:cubicBezTo>
                  <a:cubicBezTo>
                    <a:pt x="2013" y="985"/>
                    <a:pt x="1642" y="866"/>
                    <a:pt x="1301" y="866"/>
                  </a:cubicBezTo>
                  <a:cubicBezTo>
                    <a:pt x="1131" y="866"/>
                    <a:pt x="968" y="896"/>
                    <a:pt x="834" y="985"/>
                  </a:cubicBezTo>
                  <a:cubicBezTo>
                    <a:pt x="467" y="1218"/>
                    <a:pt x="0" y="1552"/>
                    <a:pt x="0" y="1552"/>
                  </a:cubicBezTo>
                  <a:lnTo>
                    <a:pt x="4403" y="1552"/>
                  </a:lnTo>
                  <a:cubicBezTo>
                    <a:pt x="4303" y="1018"/>
                    <a:pt x="4237" y="518"/>
                    <a:pt x="4103" y="18"/>
                  </a:cubicBezTo>
                  <a:cubicBezTo>
                    <a:pt x="4010" y="7"/>
                    <a:pt x="3924" y="0"/>
                    <a:pt x="38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a:off x="265450" y="1545050"/>
              <a:ext cx="374475" cy="590650"/>
            </a:xfrm>
            <a:custGeom>
              <a:rect b="b" l="l" r="r" t="t"/>
              <a:pathLst>
                <a:path extrusionOk="0" h="23626" w="14979">
                  <a:moveTo>
                    <a:pt x="9675" y="0"/>
                  </a:moveTo>
                  <a:cubicBezTo>
                    <a:pt x="9148" y="0"/>
                    <a:pt x="8585" y="253"/>
                    <a:pt x="7973" y="743"/>
                  </a:cubicBezTo>
                  <a:cubicBezTo>
                    <a:pt x="7640" y="976"/>
                    <a:pt x="7306" y="1310"/>
                    <a:pt x="6939" y="1744"/>
                  </a:cubicBezTo>
                  <a:cubicBezTo>
                    <a:pt x="6605" y="2077"/>
                    <a:pt x="6305" y="2477"/>
                    <a:pt x="5972" y="2911"/>
                  </a:cubicBezTo>
                  <a:cubicBezTo>
                    <a:pt x="3370" y="6314"/>
                    <a:pt x="1202" y="16621"/>
                    <a:pt x="1" y="23626"/>
                  </a:cubicBezTo>
                  <a:lnTo>
                    <a:pt x="14811" y="23626"/>
                  </a:lnTo>
                  <a:cubicBezTo>
                    <a:pt x="14978" y="19623"/>
                    <a:pt x="14778" y="14453"/>
                    <a:pt x="13944" y="9482"/>
                  </a:cubicBezTo>
                  <a:cubicBezTo>
                    <a:pt x="13010" y="4079"/>
                    <a:pt x="11976" y="1210"/>
                    <a:pt x="10642" y="309"/>
                  </a:cubicBezTo>
                  <a:cubicBezTo>
                    <a:pt x="10331" y="102"/>
                    <a:pt x="10010" y="0"/>
                    <a:pt x="9675" y="0"/>
                  </a:cubicBezTo>
                  <a:close/>
                </a:path>
              </a:pathLst>
            </a:custGeom>
            <a:solidFill>
              <a:schemeClr val="accent1"/>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461425" y="976525"/>
              <a:ext cx="1090275" cy="894300"/>
            </a:xfrm>
            <a:custGeom>
              <a:rect b="b" l="l" r="r" t="t"/>
              <a:pathLst>
                <a:path extrusionOk="0" h="35772" w="43611">
                  <a:moveTo>
                    <a:pt x="6439" y="4504"/>
                  </a:moveTo>
                  <a:lnTo>
                    <a:pt x="6439" y="4504"/>
                  </a:lnTo>
                  <a:cubicBezTo>
                    <a:pt x="6372" y="4604"/>
                    <a:pt x="5371" y="6038"/>
                    <a:pt x="3937" y="8106"/>
                  </a:cubicBezTo>
                  <a:cubicBezTo>
                    <a:pt x="2936" y="9507"/>
                    <a:pt x="2936" y="10141"/>
                    <a:pt x="3003" y="10441"/>
                  </a:cubicBezTo>
                  <a:cubicBezTo>
                    <a:pt x="2636" y="9641"/>
                    <a:pt x="2502" y="8707"/>
                    <a:pt x="2769" y="7873"/>
                  </a:cubicBezTo>
                  <a:cubicBezTo>
                    <a:pt x="3170" y="6172"/>
                    <a:pt x="6339" y="4537"/>
                    <a:pt x="6439" y="4504"/>
                  </a:cubicBezTo>
                  <a:close/>
                  <a:moveTo>
                    <a:pt x="3003" y="10441"/>
                  </a:moveTo>
                  <a:lnTo>
                    <a:pt x="3003" y="10441"/>
                  </a:lnTo>
                  <a:cubicBezTo>
                    <a:pt x="3036" y="10508"/>
                    <a:pt x="3103" y="10541"/>
                    <a:pt x="3136" y="10608"/>
                  </a:cubicBezTo>
                  <a:cubicBezTo>
                    <a:pt x="3036" y="10541"/>
                    <a:pt x="3003" y="10475"/>
                    <a:pt x="3003" y="10441"/>
                  </a:cubicBezTo>
                  <a:close/>
                  <a:moveTo>
                    <a:pt x="10975" y="0"/>
                  </a:moveTo>
                  <a:cubicBezTo>
                    <a:pt x="10275" y="34"/>
                    <a:pt x="9608" y="334"/>
                    <a:pt x="9040" y="801"/>
                  </a:cubicBezTo>
                  <a:cubicBezTo>
                    <a:pt x="8807" y="868"/>
                    <a:pt x="6305" y="1802"/>
                    <a:pt x="3203" y="4871"/>
                  </a:cubicBezTo>
                  <a:cubicBezTo>
                    <a:pt x="1" y="8140"/>
                    <a:pt x="2769" y="10875"/>
                    <a:pt x="2769" y="10875"/>
                  </a:cubicBezTo>
                  <a:cubicBezTo>
                    <a:pt x="2769" y="10875"/>
                    <a:pt x="2502" y="11909"/>
                    <a:pt x="2969" y="13510"/>
                  </a:cubicBezTo>
                  <a:cubicBezTo>
                    <a:pt x="3036" y="13877"/>
                    <a:pt x="3203" y="14311"/>
                    <a:pt x="3370" y="14711"/>
                  </a:cubicBezTo>
                  <a:cubicBezTo>
                    <a:pt x="3603" y="15178"/>
                    <a:pt x="3837" y="15678"/>
                    <a:pt x="4170" y="16212"/>
                  </a:cubicBezTo>
                  <a:cubicBezTo>
                    <a:pt x="4504" y="16712"/>
                    <a:pt x="4871" y="17246"/>
                    <a:pt x="5371" y="17847"/>
                  </a:cubicBezTo>
                  <a:cubicBezTo>
                    <a:pt x="5638" y="18147"/>
                    <a:pt x="5872" y="18380"/>
                    <a:pt x="6172" y="18680"/>
                  </a:cubicBezTo>
                  <a:lnTo>
                    <a:pt x="6272" y="18747"/>
                  </a:lnTo>
                  <a:cubicBezTo>
                    <a:pt x="7506" y="20015"/>
                    <a:pt x="8607" y="21916"/>
                    <a:pt x="9874" y="24051"/>
                  </a:cubicBezTo>
                  <a:cubicBezTo>
                    <a:pt x="10542" y="25152"/>
                    <a:pt x="11209" y="26219"/>
                    <a:pt x="12009" y="27353"/>
                  </a:cubicBezTo>
                  <a:cubicBezTo>
                    <a:pt x="12977" y="28688"/>
                    <a:pt x="14044" y="29989"/>
                    <a:pt x="15345" y="31089"/>
                  </a:cubicBezTo>
                  <a:cubicBezTo>
                    <a:pt x="15478" y="31189"/>
                    <a:pt x="15612" y="31323"/>
                    <a:pt x="15712" y="31423"/>
                  </a:cubicBezTo>
                  <a:cubicBezTo>
                    <a:pt x="17513" y="32991"/>
                    <a:pt x="19715" y="34292"/>
                    <a:pt x="22483" y="35026"/>
                  </a:cubicBezTo>
                  <a:cubicBezTo>
                    <a:pt x="23851" y="35392"/>
                    <a:pt x="25352" y="35659"/>
                    <a:pt x="27053" y="35726"/>
                  </a:cubicBezTo>
                  <a:cubicBezTo>
                    <a:pt x="27620" y="35759"/>
                    <a:pt x="28154" y="35759"/>
                    <a:pt x="28654" y="35759"/>
                  </a:cubicBezTo>
                  <a:cubicBezTo>
                    <a:pt x="29020" y="35767"/>
                    <a:pt x="29376" y="35771"/>
                    <a:pt x="29725" y="35771"/>
                  </a:cubicBezTo>
                  <a:cubicBezTo>
                    <a:pt x="40967" y="35771"/>
                    <a:pt x="43611" y="31597"/>
                    <a:pt x="39696" y="23217"/>
                  </a:cubicBezTo>
                  <a:cubicBezTo>
                    <a:pt x="39529" y="22850"/>
                    <a:pt x="39329" y="22450"/>
                    <a:pt x="39129" y="22050"/>
                  </a:cubicBezTo>
                  <a:cubicBezTo>
                    <a:pt x="37561" y="19047"/>
                    <a:pt x="36160" y="16879"/>
                    <a:pt x="34826" y="15178"/>
                  </a:cubicBezTo>
                  <a:cubicBezTo>
                    <a:pt x="34359" y="14644"/>
                    <a:pt x="33925" y="14144"/>
                    <a:pt x="33525" y="13677"/>
                  </a:cubicBezTo>
                  <a:cubicBezTo>
                    <a:pt x="31223" y="11175"/>
                    <a:pt x="29255" y="10141"/>
                    <a:pt x="27554" y="8940"/>
                  </a:cubicBezTo>
                  <a:cubicBezTo>
                    <a:pt x="27487" y="8840"/>
                    <a:pt x="27354" y="8807"/>
                    <a:pt x="27253" y="8707"/>
                  </a:cubicBezTo>
                  <a:cubicBezTo>
                    <a:pt x="24685" y="6805"/>
                    <a:pt x="24151" y="6472"/>
                    <a:pt x="22483" y="5271"/>
                  </a:cubicBezTo>
                  <a:cubicBezTo>
                    <a:pt x="22417" y="5204"/>
                    <a:pt x="22350" y="5171"/>
                    <a:pt x="22317" y="5137"/>
                  </a:cubicBezTo>
                  <a:cubicBezTo>
                    <a:pt x="22150" y="5004"/>
                    <a:pt x="21983" y="4871"/>
                    <a:pt x="21750" y="4737"/>
                  </a:cubicBezTo>
                  <a:cubicBezTo>
                    <a:pt x="21716" y="4737"/>
                    <a:pt x="21716" y="4704"/>
                    <a:pt x="21683" y="4704"/>
                  </a:cubicBezTo>
                  <a:cubicBezTo>
                    <a:pt x="21649" y="4670"/>
                    <a:pt x="21616" y="4637"/>
                    <a:pt x="21516" y="4570"/>
                  </a:cubicBezTo>
                  <a:cubicBezTo>
                    <a:pt x="20015" y="3503"/>
                    <a:pt x="17613" y="2302"/>
                    <a:pt x="15512" y="1401"/>
                  </a:cubicBezTo>
                  <a:cubicBezTo>
                    <a:pt x="15145" y="1235"/>
                    <a:pt x="14811" y="1135"/>
                    <a:pt x="14478" y="1001"/>
                  </a:cubicBezTo>
                  <a:cubicBezTo>
                    <a:pt x="14378" y="968"/>
                    <a:pt x="14278" y="934"/>
                    <a:pt x="14177" y="868"/>
                  </a:cubicBezTo>
                  <a:cubicBezTo>
                    <a:pt x="13310" y="534"/>
                    <a:pt x="12543" y="301"/>
                    <a:pt x="12043" y="134"/>
                  </a:cubicBezTo>
                  <a:cubicBezTo>
                    <a:pt x="11676" y="34"/>
                    <a:pt x="11342" y="0"/>
                    <a:pt x="10975" y="0"/>
                  </a:cubicBezTo>
                  <a:close/>
                </a:path>
              </a:pathLst>
            </a:custGeom>
            <a:solidFill>
              <a:srgbClr val="263238"/>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418075" y="1363475"/>
              <a:ext cx="552075" cy="772225"/>
            </a:xfrm>
            <a:custGeom>
              <a:rect b="b" l="l" r="r" t="t"/>
              <a:pathLst>
                <a:path extrusionOk="0" h="30889" w="22083">
                  <a:moveTo>
                    <a:pt x="7539" y="0"/>
                  </a:moveTo>
                  <a:cubicBezTo>
                    <a:pt x="7272" y="0"/>
                    <a:pt x="7038" y="67"/>
                    <a:pt x="6772" y="167"/>
                  </a:cubicBezTo>
                  <a:cubicBezTo>
                    <a:pt x="6705" y="167"/>
                    <a:pt x="6638" y="200"/>
                    <a:pt x="6571" y="234"/>
                  </a:cubicBezTo>
                  <a:lnTo>
                    <a:pt x="6338" y="367"/>
                  </a:lnTo>
                  <a:cubicBezTo>
                    <a:pt x="6205" y="501"/>
                    <a:pt x="6038" y="567"/>
                    <a:pt x="5871" y="701"/>
                  </a:cubicBezTo>
                  <a:cubicBezTo>
                    <a:pt x="5771" y="801"/>
                    <a:pt x="5704" y="834"/>
                    <a:pt x="5604" y="901"/>
                  </a:cubicBezTo>
                  <a:cubicBezTo>
                    <a:pt x="5504" y="1001"/>
                    <a:pt x="5404" y="1068"/>
                    <a:pt x="5271" y="1201"/>
                  </a:cubicBezTo>
                  <a:lnTo>
                    <a:pt x="5070" y="1401"/>
                  </a:lnTo>
                  <a:cubicBezTo>
                    <a:pt x="4937" y="1535"/>
                    <a:pt x="4770" y="1701"/>
                    <a:pt x="4670" y="1868"/>
                  </a:cubicBezTo>
                  <a:cubicBezTo>
                    <a:pt x="4403" y="2168"/>
                    <a:pt x="4103" y="2535"/>
                    <a:pt x="3870" y="3002"/>
                  </a:cubicBezTo>
                  <a:cubicBezTo>
                    <a:pt x="3769" y="3069"/>
                    <a:pt x="3736" y="3202"/>
                    <a:pt x="3703" y="3303"/>
                  </a:cubicBezTo>
                  <a:cubicBezTo>
                    <a:pt x="3603" y="3369"/>
                    <a:pt x="3536" y="3503"/>
                    <a:pt x="3469" y="3636"/>
                  </a:cubicBezTo>
                  <a:cubicBezTo>
                    <a:pt x="3302" y="3970"/>
                    <a:pt x="3102" y="4370"/>
                    <a:pt x="2936" y="4804"/>
                  </a:cubicBezTo>
                  <a:cubicBezTo>
                    <a:pt x="2902" y="4904"/>
                    <a:pt x="2802" y="5037"/>
                    <a:pt x="2769" y="5204"/>
                  </a:cubicBezTo>
                  <a:cubicBezTo>
                    <a:pt x="2635" y="5504"/>
                    <a:pt x="2535" y="5804"/>
                    <a:pt x="2435" y="6071"/>
                  </a:cubicBezTo>
                  <a:cubicBezTo>
                    <a:pt x="2368" y="6371"/>
                    <a:pt x="2235" y="6705"/>
                    <a:pt x="2135" y="7005"/>
                  </a:cubicBezTo>
                  <a:cubicBezTo>
                    <a:pt x="2135" y="7039"/>
                    <a:pt x="2102" y="7072"/>
                    <a:pt x="2102" y="7139"/>
                  </a:cubicBezTo>
                  <a:cubicBezTo>
                    <a:pt x="2035" y="7372"/>
                    <a:pt x="1968" y="7572"/>
                    <a:pt x="1901" y="7839"/>
                  </a:cubicBezTo>
                  <a:cubicBezTo>
                    <a:pt x="1868" y="7872"/>
                    <a:pt x="1868" y="7906"/>
                    <a:pt x="1868" y="7973"/>
                  </a:cubicBezTo>
                  <a:cubicBezTo>
                    <a:pt x="1801" y="8073"/>
                    <a:pt x="1768" y="8239"/>
                    <a:pt x="1735" y="8406"/>
                  </a:cubicBezTo>
                  <a:cubicBezTo>
                    <a:pt x="1568" y="9040"/>
                    <a:pt x="1468" y="9674"/>
                    <a:pt x="1401" y="10308"/>
                  </a:cubicBezTo>
                  <a:cubicBezTo>
                    <a:pt x="1368" y="10741"/>
                    <a:pt x="1301" y="11208"/>
                    <a:pt x="1301" y="11642"/>
                  </a:cubicBezTo>
                  <a:lnTo>
                    <a:pt x="1301" y="12042"/>
                  </a:lnTo>
                  <a:lnTo>
                    <a:pt x="1301" y="12309"/>
                  </a:lnTo>
                  <a:cubicBezTo>
                    <a:pt x="1368" y="12676"/>
                    <a:pt x="1401" y="13009"/>
                    <a:pt x="1434" y="13376"/>
                  </a:cubicBezTo>
                  <a:cubicBezTo>
                    <a:pt x="1501" y="13577"/>
                    <a:pt x="1535" y="13743"/>
                    <a:pt x="1568" y="13977"/>
                  </a:cubicBezTo>
                  <a:cubicBezTo>
                    <a:pt x="1601" y="14177"/>
                    <a:pt x="1668" y="14344"/>
                    <a:pt x="1701" y="14511"/>
                  </a:cubicBezTo>
                  <a:cubicBezTo>
                    <a:pt x="1735" y="14644"/>
                    <a:pt x="1735" y="14711"/>
                    <a:pt x="1768" y="14844"/>
                  </a:cubicBezTo>
                  <a:cubicBezTo>
                    <a:pt x="2102" y="15978"/>
                    <a:pt x="2469" y="16979"/>
                    <a:pt x="2835" y="17746"/>
                  </a:cubicBezTo>
                  <a:cubicBezTo>
                    <a:pt x="2869" y="17813"/>
                    <a:pt x="2869" y="17880"/>
                    <a:pt x="2902" y="17913"/>
                  </a:cubicBezTo>
                  <a:cubicBezTo>
                    <a:pt x="2936" y="17980"/>
                    <a:pt x="2936" y="17980"/>
                    <a:pt x="2936" y="18013"/>
                  </a:cubicBezTo>
                  <a:cubicBezTo>
                    <a:pt x="3036" y="18180"/>
                    <a:pt x="3102" y="18347"/>
                    <a:pt x="3136" y="18480"/>
                  </a:cubicBezTo>
                  <a:cubicBezTo>
                    <a:pt x="3369" y="18914"/>
                    <a:pt x="3469" y="19181"/>
                    <a:pt x="3469" y="19181"/>
                  </a:cubicBezTo>
                  <a:cubicBezTo>
                    <a:pt x="3469" y="19181"/>
                    <a:pt x="1101" y="22583"/>
                    <a:pt x="134" y="29021"/>
                  </a:cubicBezTo>
                  <a:cubicBezTo>
                    <a:pt x="100" y="29221"/>
                    <a:pt x="100" y="29455"/>
                    <a:pt x="67" y="29721"/>
                  </a:cubicBezTo>
                  <a:cubicBezTo>
                    <a:pt x="67" y="29888"/>
                    <a:pt x="33" y="30055"/>
                    <a:pt x="33" y="30222"/>
                  </a:cubicBezTo>
                  <a:cubicBezTo>
                    <a:pt x="33" y="30422"/>
                    <a:pt x="0" y="30689"/>
                    <a:pt x="0" y="30889"/>
                  </a:cubicBezTo>
                  <a:lnTo>
                    <a:pt x="22083" y="30889"/>
                  </a:lnTo>
                  <a:cubicBezTo>
                    <a:pt x="22016" y="30555"/>
                    <a:pt x="21882" y="30188"/>
                    <a:pt x="21916" y="29621"/>
                  </a:cubicBezTo>
                  <a:cubicBezTo>
                    <a:pt x="21782" y="29221"/>
                    <a:pt x="21682" y="28787"/>
                    <a:pt x="21515" y="28387"/>
                  </a:cubicBezTo>
                  <a:lnTo>
                    <a:pt x="21382" y="28020"/>
                  </a:lnTo>
                  <a:cubicBezTo>
                    <a:pt x="21215" y="27553"/>
                    <a:pt x="21082" y="27086"/>
                    <a:pt x="20915" y="26686"/>
                  </a:cubicBezTo>
                  <a:lnTo>
                    <a:pt x="20548" y="25685"/>
                  </a:lnTo>
                  <a:cubicBezTo>
                    <a:pt x="20181" y="24618"/>
                    <a:pt x="19781" y="23584"/>
                    <a:pt x="19381" y="22550"/>
                  </a:cubicBezTo>
                  <a:cubicBezTo>
                    <a:pt x="19180" y="22049"/>
                    <a:pt x="19014" y="21549"/>
                    <a:pt x="18780" y="21049"/>
                  </a:cubicBezTo>
                  <a:cubicBezTo>
                    <a:pt x="18713" y="20915"/>
                    <a:pt x="18680" y="20782"/>
                    <a:pt x="18613" y="20682"/>
                  </a:cubicBezTo>
                  <a:cubicBezTo>
                    <a:pt x="18413" y="20115"/>
                    <a:pt x="18180" y="19548"/>
                    <a:pt x="17946" y="19014"/>
                  </a:cubicBezTo>
                  <a:cubicBezTo>
                    <a:pt x="17946" y="18914"/>
                    <a:pt x="17913" y="18847"/>
                    <a:pt x="17880" y="18747"/>
                  </a:cubicBezTo>
                  <a:cubicBezTo>
                    <a:pt x="17679" y="18247"/>
                    <a:pt x="17413" y="17713"/>
                    <a:pt x="17212" y="17212"/>
                  </a:cubicBezTo>
                  <a:lnTo>
                    <a:pt x="17212" y="17179"/>
                  </a:lnTo>
                  <a:cubicBezTo>
                    <a:pt x="17212" y="17179"/>
                    <a:pt x="17179" y="17112"/>
                    <a:pt x="17212" y="17079"/>
                  </a:cubicBezTo>
                  <a:cubicBezTo>
                    <a:pt x="17246" y="17046"/>
                    <a:pt x="17246" y="17012"/>
                    <a:pt x="17246" y="16946"/>
                  </a:cubicBezTo>
                  <a:cubicBezTo>
                    <a:pt x="17246" y="16846"/>
                    <a:pt x="17279" y="16712"/>
                    <a:pt x="17346" y="16545"/>
                  </a:cubicBezTo>
                  <a:cubicBezTo>
                    <a:pt x="17379" y="16345"/>
                    <a:pt x="17413" y="16078"/>
                    <a:pt x="17513" y="15778"/>
                  </a:cubicBezTo>
                  <a:cubicBezTo>
                    <a:pt x="17546" y="15611"/>
                    <a:pt x="17579" y="15378"/>
                    <a:pt x="17613" y="15178"/>
                  </a:cubicBezTo>
                  <a:cubicBezTo>
                    <a:pt x="17679" y="15044"/>
                    <a:pt x="17679" y="14877"/>
                    <a:pt x="17713" y="14744"/>
                  </a:cubicBezTo>
                  <a:lnTo>
                    <a:pt x="17713" y="14711"/>
                  </a:lnTo>
                  <a:cubicBezTo>
                    <a:pt x="17746" y="14577"/>
                    <a:pt x="17746" y="14444"/>
                    <a:pt x="17779" y="14277"/>
                  </a:cubicBezTo>
                  <a:cubicBezTo>
                    <a:pt x="17779" y="14110"/>
                    <a:pt x="17846" y="14010"/>
                    <a:pt x="17880" y="13843"/>
                  </a:cubicBezTo>
                  <a:cubicBezTo>
                    <a:pt x="17880" y="13743"/>
                    <a:pt x="17913" y="13710"/>
                    <a:pt x="17913" y="13610"/>
                  </a:cubicBezTo>
                  <a:cubicBezTo>
                    <a:pt x="17913" y="13577"/>
                    <a:pt x="17946" y="13510"/>
                    <a:pt x="17946" y="13410"/>
                  </a:cubicBezTo>
                  <a:cubicBezTo>
                    <a:pt x="18013" y="13243"/>
                    <a:pt x="18013" y="13110"/>
                    <a:pt x="18046" y="12943"/>
                  </a:cubicBezTo>
                  <a:cubicBezTo>
                    <a:pt x="18113" y="12542"/>
                    <a:pt x="18180" y="12075"/>
                    <a:pt x="18246" y="11675"/>
                  </a:cubicBezTo>
                  <a:cubicBezTo>
                    <a:pt x="18280" y="11242"/>
                    <a:pt x="18380" y="10875"/>
                    <a:pt x="18413" y="10441"/>
                  </a:cubicBezTo>
                  <a:cubicBezTo>
                    <a:pt x="18513" y="10074"/>
                    <a:pt x="18547" y="9674"/>
                    <a:pt x="18580" y="9240"/>
                  </a:cubicBezTo>
                  <a:cubicBezTo>
                    <a:pt x="18580" y="9073"/>
                    <a:pt x="18613" y="8873"/>
                    <a:pt x="18613" y="8673"/>
                  </a:cubicBezTo>
                  <a:cubicBezTo>
                    <a:pt x="18613" y="8506"/>
                    <a:pt x="18680" y="8339"/>
                    <a:pt x="18680" y="8173"/>
                  </a:cubicBezTo>
                  <a:cubicBezTo>
                    <a:pt x="18713" y="8039"/>
                    <a:pt x="18713" y="7872"/>
                    <a:pt x="18713" y="7739"/>
                  </a:cubicBezTo>
                  <a:lnTo>
                    <a:pt x="18713" y="7506"/>
                  </a:lnTo>
                  <a:lnTo>
                    <a:pt x="18713" y="6938"/>
                  </a:lnTo>
                  <a:cubicBezTo>
                    <a:pt x="18713" y="6505"/>
                    <a:pt x="18713" y="6071"/>
                    <a:pt x="18680" y="5671"/>
                  </a:cubicBezTo>
                  <a:lnTo>
                    <a:pt x="18680" y="5437"/>
                  </a:lnTo>
                  <a:lnTo>
                    <a:pt x="18680" y="5237"/>
                  </a:lnTo>
                  <a:cubicBezTo>
                    <a:pt x="18613" y="4937"/>
                    <a:pt x="18580" y="4670"/>
                    <a:pt x="18547" y="4403"/>
                  </a:cubicBezTo>
                  <a:cubicBezTo>
                    <a:pt x="18547" y="4337"/>
                    <a:pt x="18513" y="4270"/>
                    <a:pt x="18513" y="4203"/>
                  </a:cubicBezTo>
                  <a:cubicBezTo>
                    <a:pt x="18513" y="4103"/>
                    <a:pt x="18447" y="4036"/>
                    <a:pt x="18447" y="3936"/>
                  </a:cubicBezTo>
                  <a:cubicBezTo>
                    <a:pt x="18380" y="3669"/>
                    <a:pt x="18280" y="3336"/>
                    <a:pt x="18180" y="3069"/>
                  </a:cubicBezTo>
                  <a:cubicBezTo>
                    <a:pt x="18113" y="3002"/>
                    <a:pt x="18113" y="2936"/>
                    <a:pt x="18080" y="2869"/>
                  </a:cubicBezTo>
                  <a:cubicBezTo>
                    <a:pt x="18013" y="2669"/>
                    <a:pt x="17880" y="2502"/>
                    <a:pt x="17779" y="2335"/>
                  </a:cubicBezTo>
                  <a:cubicBezTo>
                    <a:pt x="17746" y="2235"/>
                    <a:pt x="17679" y="2168"/>
                    <a:pt x="17613" y="2068"/>
                  </a:cubicBezTo>
                  <a:cubicBezTo>
                    <a:pt x="17546" y="1902"/>
                    <a:pt x="17413" y="1768"/>
                    <a:pt x="17279" y="1668"/>
                  </a:cubicBezTo>
                  <a:lnTo>
                    <a:pt x="17212" y="1568"/>
                  </a:lnTo>
                  <a:cubicBezTo>
                    <a:pt x="17179" y="1501"/>
                    <a:pt x="17079" y="1435"/>
                    <a:pt x="17046" y="1401"/>
                  </a:cubicBezTo>
                  <a:cubicBezTo>
                    <a:pt x="16946" y="1368"/>
                    <a:pt x="16912" y="1334"/>
                    <a:pt x="16879" y="1268"/>
                  </a:cubicBezTo>
                  <a:cubicBezTo>
                    <a:pt x="16712" y="1168"/>
                    <a:pt x="16579" y="1068"/>
                    <a:pt x="16412" y="1001"/>
                  </a:cubicBezTo>
                  <a:cubicBezTo>
                    <a:pt x="16345" y="934"/>
                    <a:pt x="16245" y="934"/>
                    <a:pt x="16212" y="901"/>
                  </a:cubicBezTo>
                  <a:cubicBezTo>
                    <a:pt x="16112" y="867"/>
                    <a:pt x="16045" y="867"/>
                    <a:pt x="15945" y="834"/>
                  </a:cubicBezTo>
                  <a:cubicBezTo>
                    <a:pt x="15745" y="734"/>
                    <a:pt x="15545" y="701"/>
                    <a:pt x="15278" y="667"/>
                  </a:cubicBezTo>
                  <a:cubicBezTo>
                    <a:pt x="15211" y="601"/>
                    <a:pt x="15178" y="601"/>
                    <a:pt x="15078" y="601"/>
                  </a:cubicBezTo>
                  <a:cubicBezTo>
                    <a:pt x="15011" y="567"/>
                    <a:pt x="14944" y="567"/>
                    <a:pt x="14877" y="567"/>
                  </a:cubicBezTo>
                  <a:lnTo>
                    <a:pt x="14777" y="567"/>
                  </a:lnTo>
                  <a:cubicBezTo>
                    <a:pt x="14677" y="567"/>
                    <a:pt x="14577" y="534"/>
                    <a:pt x="14510" y="534"/>
                  </a:cubicBezTo>
                  <a:lnTo>
                    <a:pt x="14377" y="534"/>
                  </a:lnTo>
                  <a:cubicBezTo>
                    <a:pt x="14210" y="534"/>
                    <a:pt x="14010" y="501"/>
                    <a:pt x="13777" y="501"/>
                  </a:cubicBezTo>
                  <a:lnTo>
                    <a:pt x="13543" y="501"/>
                  </a:lnTo>
                  <a:cubicBezTo>
                    <a:pt x="13376" y="467"/>
                    <a:pt x="13210" y="467"/>
                    <a:pt x="13076" y="467"/>
                  </a:cubicBezTo>
                  <a:cubicBezTo>
                    <a:pt x="12776" y="467"/>
                    <a:pt x="12509" y="400"/>
                    <a:pt x="12242" y="400"/>
                  </a:cubicBezTo>
                  <a:lnTo>
                    <a:pt x="10441" y="400"/>
                  </a:lnTo>
                  <a:cubicBezTo>
                    <a:pt x="10341" y="367"/>
                    <a:pt x="10207" y="367"/>
                    <a:pt x="10074" y="367"/>
                  </a:cubicBezTo>
                  <a:cubicBezTo>
                    <a:pt x="9907" y="367"/>
                    <a:pt x="9774" y="334"/>
                    <a:pt x="9674" y="334"/>
                  </a:cubicBezTo>
                  <a:cubicBezTo>
                    <a:pt x="9540" y="334"/>
                    <a:pt x="9407" y="300"/>
                    <a:pt x="9340" y="300"/>
                  </a:cubicBezTo>
                  <a:cubicBezTo>
                    <a:pt x="9207" y="234"/>
                    <a:pt x="9107" y="234"/>
                    <a:pt x="9007" y="200"/>
                  </a:cubicBezTo>
                  <a:cubicBezTo>
                    <a:pt x="8873" y="167"/>
                    <a:pt x="8773" y="167"/>
                    <a:pt x="8673" y="134"/>
                  </a:cubicBezTo>
                  <a:cubicBezTo>
                    <a:pt x="8573" y="67"/>
                    <a:pt x="8439" y="34"/>
                    <a:pt x="8373" y="34"/>
                  </a:cubicBezTo>
                  <a:cubicBezTo>
                    <a:pt x="8273" y="0"/>
                    <a:pt x="8173" y="0"/>
                    <a:pt x="80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418075" y="1363475"/>
              <a:ext cx="552075" cy="772225"/>
            </a:xfrm>
            <a:custGeom>
              <a:rect b="b" l="l" r="r" t="t"/>
              <a:pathLst>
                <a:path extrusionOk="0" h="30889" w="22083">
                  <a:moveTo>
                    <a:pt x="7539" y="0"/>
                  </a:moveTo>
                  <a:cubicBezTo>
                    <a:pt x="7272" y="0"/>
                    <a:pt x="7038" y="67"/>
                    <a:pt x="6772" y="167"/>
                  </a:cubicBezTo>
                  <a:cubicBezTo>
                    <a:pt x="6705" y="167"/>
                    <a:pt x="6638" y="200"/>
                    <a:pt x="6571" y="234"/>
                  </a:cubicBezTo>
                  <a:lnTo>
                    <a:pt x="6338" y="367"/>
                  </a:lnTo>
                  <a:cubicBezTo>
                    <a:pt x="6205" y="501"/>
                    <a:pt x="6038" y="567"/>
                    <a:pt x="5871" y="701"/>
                  </a:cubicBezTo>
                  <a:cubicBezTo>
                    <a:pt x="5771" y="801"/>
                    <a:pt x="5704" y="834"/>
                    <a:pt x="5604" y="901"/>
                  </a:cubicBezTo>
                  <a:cubicBezTo>
                    <a:pt x="5504" y="1001"/>
                    <a:pt x="5404" y="1068"/>
                    <a:pt x="5271" y="1201"/>
                  </a:cubicBezTo>
                  <a:lnTo>
                    <a:pt x="5070" y="1401"/>
                  </a:lnTo>
                  <a:cubicBezTo>
                    <a:pt x="4937" y="1535"/>
                    <a:pt x="4770" y="1701"/>
                    <a:pt x="4670" y="1868"/>
                  </a:cubicBezTo>
                  <a:cubicBezTo>
                    <a:pt x="4403" y="2168"/>
                    <a:pt x="4103" y="2535"/>
                    <a:pt x="3870" y="3002"/>
                  </a:cubicBezTo>
                  <a:cubicBezTo>
                    <a:pt x="3769" y="3069"/>
                    <a:pt x="3736" y="3202"/>
                    <a:pt x="3703" y="3303"/>
                  </a:cubicBezTo>
                  <a:cubicBezTo>
                    <a:pt x="3603" y="3369"/>
                    <a:pt x="3536" y="3503"/>
                    <a:pt x="3469" y="3636"/>
                  </a:cubicBezTo>
                  <a:cubicBezTo>
                    <a:pt x="3302" y="3970"/>
                    <a:pt x="3102" y="4370"/>
                    <a:pt x="2936" y="4804"/>
                  </a:cubicBezTo>
                  <a:cubicBezTo>
                    <a:pt x="2902" y="4904"/>
                    <a:pt x="2802" y="5037"/>
                    <a:pt x="2769" y="5204"/>
                  </a:cubicBezTo>
                  <a:cubicBezTo>
                    <a:pt x="2635" y="5504"/>
                    <a:pt x="2535" y="5804"/>
                    <a:pt x="2435" y="6071"/>
                  </a:cubicBezTo>
                  <a:cubicBezTo>
                    <a:pt x="2368" y="6371"/>
                    <a:pt x="2235" y="6705"/>
                    <a:pt x="2135" y="7005"/>
                  </a:cubicBezTo>
                  <a:cubicBezTo>
                    <a:pt x="2135" y="7039"/>
                    <a:pt x="2102" y="7072"/>
                    <a:pt x="2102" y="7139"/>
                  </a:cubicBezTo>
                  <a:cubicBezTo>
                    <a:pt x="2035" y="7372"/>
                    <a:pt x="1968" y="7572"/>
                    <a:pt x="1901" y="7839"/>
                  </a:cubicBezTo>
                  <a:cubicBezTo>
                    <a:pt x="1868" y="7872"/>
                    <a:pt x="1868" y="7906"/>
                    <a:pt x="1868" y="7973"/>
                  </a:cubicBezTo>
                  <a:cubicBezTo>
                    <a:pt x="1801" y="8073"/>
                    <a:pt x="1768" y="8239"/>
                    <a:pt x="1735" y="8406"/>
                  </a:cubicBezTo>
                  <a:cubicBezTo>
                    <a:pt x="1568" y="9040"/>
                    <a:pt x="1468" y="9674"/>
                    <a:pt x="1401" y="10308"/>
                  </a:cubicBezTo>
                  <a:cubicBezTo>
                    <a:pt x="1368" y="10741"/>
                    <a:pt x="1301" y="11208"/>
                    <a:pt x="1301" y="11642"/>
                  </a:cubicBezTo>
                  <a:lnTo>
                    <a:pt x="1301" y="12042"/>
                  </a:lnTo>
                  <a:lnTo>
                    <a:pt x="1301" y="12309"/>
                  </a:lnTo>
                  <a:cubicBezTo>
                    <a:pt x="1368" y="12676"/>
                    <a:pt x="1401" y="13009"/>
                    <a:pt x="1434" y="13376"/>
                  </a:cubicBezTo>
                  <a:cubicBezTo>
                    <a:pt x="1501" y="13577"/>
                    <a:pt x="1535" y="13743"/>
                    <a:pt x="1568" y="13977"/>
                  </a:cubicBezTo>
                  <a:cubicBezTo>
                    <a:pt x="1601" y="14177"/>
                    <a:pt x="1668" y="14344"/>
                    <a:pt x="1701" y="14511"/>
                  </a:cubicBezTo>
                  <a:cubicBezTo>
                    <a:pt x="1735" y="14644"/>
                    <a:pt x="1735" y="14711"/>
                    <a:pt x="1768" y="14844"/>
                  </a:cubicBezTo>
                  <a:cubicBezTo>
                    <a:pt x="2102" y="15978"/>
                    <a:pt x="2469" y="16979"/>
                    <a:pt x="2835" y="17746"/>
                  </a:cubicBezTo>
                  <a:cubicBezTo>
                    <a:pt x="2869" y="17813"/>
                    <a:pt x="2869" y="17880"/>
                    <a:pt x="2902" y="17913"/>
                  </a:cubicBezTo>
                  <a:cubicBezTo>
                    <a:pt x="2936" y="17980"/>
                    <a:pt x="2936" y="17980"/>
                    <a:pt x="2936" y="18013"/>
                  </a:cubicBezTo>
                  <a:cubicBezTo>
                    <a:pt x="3036" y="18180"/>
                    <a:pt x="3102" y="18347"/>
                    <a:pt x="3136" y="18480"/>
                  </a:cubicBezTo>
                  <a:cubicBezTo>
                    <a:pt x="3369" y="18914"/>
                    <a:pt x="3469" y="19181"/>
                    <a:pt x="3469" y="19181"/>
                  </a:cubicBezTo>
                  <a:cubicBezTo>
                    <a:pt x="3469" y="19181"/>
                    <a:pt x="1101" y="22583"/>
                    <a:pt x="134" y="29021"/>
                  </a:cubicBezTo>
                  <a:cubicBezTo>
                    <a:pt x="100" y="29221"/>
                    <a:pt x="100" y="29455"/>
                    <a:pt x="67" y="29721"/>
                  </a:cubicBezTo>
                  <a:cubicBezTo>
                    <a:pt x="67" y="29888"/>
                    <a:pt x="33" y="30055"/>
                    <a:pt x="33" y="30222"/>
                  </a:cubicBezTo>
                  <a:cubicBezTo>
                    <a:pt x="33" y="30422"/>
                    <a:pt x="0" y="30689"/>
                    <a:pt x="0" y="30889"/>
                  </a:cubicBezTo>
                  <a:lnTo>
                    <a:pt x="22083" y="30889"/>
                  </a:lnTo>
                  <a:cubicBezTo>
                    <a:pt x="22016" y="30555"/>
                    <a:pt x="21882" y="30188"/>
                    <a:pt x="21916" y="29621"/>
                  </a:cubicBezTo>
                  <a:cubicBezTo>
                    <a:pt x="21782" y="29221"/>
                    <a:pt x="21682" y="28787"/>
                    <a:pt x="21515" y="28387"/>
                  </a:cubicBezTo>
                  <a:lnTo>
                    <a:pt x="21382" y="28020"/>
                  </a:lnTo>
                  <a:cubicBezTo>
                    <a:pt x="21215" y="27553"/>
                    <a:pt x="21082" y="27086"/>
                    <a:pt x="20915" y="26686"/>
                  </a:cubicBezTo>
                  <a:lnTo>
                    <a:pt x="20548" y="25685"/>
                  </a:lnTo>
                  <a:cubicBezTo>
                    <a:pt x="20181" y="24618"/>
                    <a:pt x="19781" y="23584"/>
                    <a:pt x="19381" y="22550"/>
                  </a:cubicBezTo>
                  <a:cubicBezTo>
                    <a:pt x="19180" y="22049"/>
                    <a:pt x="19014" y="21549"/>
                    <a:pt x="18780" y="21049"/>
                  </a:cubicBezTo>
                  <a:cubicBezTo>
                    <a:pt x="18713" y="20915"/>
                    <a:pt x="18680" y="20782"/>
                    <a:pt x="18613" y="20682"/>
                  </a:cubicBezTo>
                  <a:cubicBezTo>
                    <a:pt x="18413" y="20115"/>
                    <a:pt x="18180" y="19548"/>
                    <a:pt x="17946" y="19014"/>
                  </a:cubicBezTo>
                  <a:cubicBezTo>
                    <a:pt x="17946" y="18914"/>
                    <a:pt x="17913" y="18847"/>
                    <a:pt x="17880" y="18747"/>
                  </a:cubicBezTo>
                  <a:cubicBezTo>
                    <a:pt x="17679" y="18247"/>
                    <a:pt x="17413" y="17713"/>
                    <a:pt x="17212" y="17212"/>
                  </a:cubicBezTo>
                  <a:lnTo>
                    <a:pt x="17212" y="17179"/>
                  </a:lnTo>
                  <a:cubicBezTo>
                    <a:pt x="17212" y="17179"/>
                    <a:pt x="17179" y="17112"/>
                    <a:pt x="17212" y="17079"/>
                  </a:cubicBezTo>
                  <a:cubicBezTo>
                    <a:pt x="17246" y="17046"/>
                    <a:pt x="17246" y="17012"/>
                    <a:pt x="17246" y="16946"/>
                  </a:cubicBezTo>
                  <a:cubicBezTo>
                    <a:pt x="17246" y="16846"/>
                    <a:pt x="17279" y="16712"/>
                    <a:pt x="17346" y="16545"/>
                  </a:cubicBezTo>
                  <a:cubicBezTo>
                    <a:pt x="17379" y="16345"/>
                    <a:pt x="17413" y="16078"/>
                    <a:pt x="17513" y="15778"/>
                  </a:cubicBezTo>
                  <a:cubicBezTo>
                    <a:pt x="17546" y="15611"/>
                    <a:pt x="17579" y="15378"/>
                    <a:pt x="17613" y="15178"/>
                  </a:cubicBezTo>
                  <a:cubicBezTo>
                    <a:pt x="17679" y="15044"/>
                    <a:pt x="17679" y="14877"/>
                    <a:pt x="17713" y="14744"/>
                  </a:cubicBezTo>
                  <a:lnTo>
                    <a:pt x="17713" y="14711"/>
                  </a:lnTo>
                  <a:cubicBezTo>
                    <a:pt x="17746" y="14577"/>
                    <a:pt x="17746" y="14444"/>
                    <a:pt x="17779" y="14277"/>
                  </a:cubicBezTo>
                  <a:cubicBezTo>
                    <a:pt x="17779" y="14110"/>
                    <a:pt x="17846" y="14010"/>
                    <a:pt x="17880" y="13843"/>
                  </a:cubicBezTo>
                  <a:cubicBezTo>
                    <a:pt x="17880" y="13743"/>
                    <a:pt x="17913" y="13710"/>
                    <a:pt x="17913" y="13610"/>
                  </a:cubicBezTo>
                  <a:cubicBezTo>
                    <a:pt x="17913" y="13577"/>
                    <a:pt x="17946" y="13510"/>
                    <a:pt x="17946" y="13410"/>
                  </a:cubicBezTo>
                  <a:cubicBezTo>
                    <a:pt x="18013" y="13243"/>
                    <a:pt x="18013" y="13110"/>
                    <a:pt x="18046" y="12943"/>
                  </a:cubicBezTo>
                  <a:cubicBezTo>
                    <a:pt x="18113" y="12542"/>
                    <a:pt x="18180" y="12075"/>
                    <a:pt x="18246" y="11675"/>
                  </a:cubicBezTo>
                  <a:cubicBezTo>
                    <a:pt x="18280" y="11242"/>
                    <a:pt x="18380" y="10875"/>
                    <a:pt x="18413" y="10441"/>
                  </a:cubicBezTo>
                  <a:cubicBezTo>
                    <a:pt x="18513" y="10074"/>
                    <a:pt x="18547" y="9674"/>
                    <a:pt x="18580" y="9240"/>
                  </a:cubicBezTo>
                  <a:cubicBezTo>
                    <a:pt x="18580" y="9073"/>
                    <a:pt x="18613" y="8873"/>
                    <a:pt x="18613" y="8673"/>
                  </a:cubicBezTo>
                  <a:cubicBezTo>
                    <a:pt x="18613" y="8506"/>
                    <a:pt x="18680" y="8339"/>
                    <a:pt x="18680" y="8173"/>
                  </a:cubicBezTo>
                  <a:cubicBezTo>
                    <a:pt x="18713" y="8039"/>
                    <a:pt x="18713" y="7872"/>
                    <a:pt x="18713" y="7739"/>
                  </a:cubicBezTo>
                  <a:lnTo>
                    <a:pt x="18713" y="7506"/>
                  </a:lnTo>
                  <a:lnTo>
                    <a:pt x="18713" y="6938"/>
                  </a:lnTo>
                  <a:cubicBezTo>
                    <a:pt x="18713" y="6505"/>
                    <a:pt x="18713" y="6071"/>
                    <a:pt x="18680" y="5671"/>
                  </a:cubicBezTo>
                  <a:lnTo>
                    <a:pt x="18680" y="5437"/>
                  </a:lnTo>
                  <a:lnTo>
                    <a:pt x="18680" y="5237"/>
                  </a:lnTo>
                  <a:cubicBezTo>
                    <a:pt x="18613" y="4937"/>
                    <a:pt x="18580" y="4670"/>
                    <a:pt x="18547" y="4403"/>
                  </a:cubicBezTo>
                  <a:cubicBezTo>
                    <a:pt x="18547" y="4337"/>
                    <a:pt x="18513" y="4270"/>
                    <a:pt x="18513" y="4203"/>
                  </a:cubicBezTo>
                  <a:cubicBezTo>
                    <a:pt x="18513" y="4103"/>
                    <a:pt x="18447" y="4036"/>
                    <a:pt x="18447" y="3936"/>
                  </a:cubicBezTo>
                  <a:cubicBezTo>
                    <a:pt x="18380" y="3669"/>
                    <a:pt x="18280" y="3336"/>
                    <a:pt x="18180" y="3069"/>
                  </a:cubicBezTo>
                  <a:cubicBezTo>
                    <a:pt x="18113" y="3002"/>
                    <a:pt x="18113" y="2936"/>
                    <a:pt x="18080" y="2869"/>
                  </a:cubicBezTo>
                  <a:cubicBezTo>
                    <a:pt x="18013" y="2669"/>
                    <a:pt x="17880" y="2502"/>
                    <a:pt x="17779" y="2335"/>
                  </a:cubicBezTo>
                  <a:cubicBezTo>
                    <a:pt x="17746" y="2235"/>
                    <a:pt x="17679" y="2168"/>
                    <a:pt x="17613" y="2068"/>
                  </a:cubicBezTo>
                  <a:cubicBezTo>
                    <a:pt x="17546" y="1902"/>
                    <a:pt x="17413" y="1768"/>
                    <a:pt x="17279" y="1668"/>
                  </a:cubicBezTo>
                  <a:lnTo>
                    <a:pt x="17212" y="1568"/>
                  </a:lnTo>
                  <a:cubicBezTo>
                    <a:pt x="17179" y="1501"/>
                    <a:pt x="17079" y="1435"/>
                    <a:pt x="17046" y="1401"/>
                  </a:cubicBezTo>
                  <a:cubicBezTo>
                    <a:pt x="16946" y="1368"/>
                    <a:pt x="16912" y="1334"/>
                    <a:pt x="16879" y="1268"/>
                  </a:cubicBezTo>
                  <a:cubicBezTo>
                    <a:pt x="16712" y="1168"/>
                    <a:pt x="16579" y="1068"/>
                    <a:pt x="16412" y="1001"/>
                  </a:cubicBezTo>
                  <a:cubicBezTo>
                    <a:pt x="16345" y="934"/>
                    <a:pt x="16245" y="934"/>
                    <a:pt x="16212" y="901"/>
                  </a:cubicBezTo>
                  <a:cubicBezTo>
                    <a:pt x="16112" y="867"/>
                    <a:pt x="16045" y="867"/>
                    <a:pt x="15945" y="834"/>
                  </a:cubicBezTo>
                  <a:cubicBezTo>
                    <a:pt x="15745" y="734"/>
                    <a:pt x="15545" y="701"/>
                    <a:pt x="15278" y="667"/>
                  </a:cubicBezTo>
                  <a:cubicBezTo>
                    <a:pt x="15211" y="601"/>
                    <a:pt x="15178" y="601"/>
                    <a:pt x="15078" y="601"/>
                  </a:cubicBezTo>
                  <a:cubicBezTo>
                    <a:pt x="15011" y="567"/>
                    <a:pt x="14944" y="567"/>
                    <a:pt x="14877" y="567"/>
                  </a:cubicBezTo>
                  <a:lnTo>
                    <a:pt x="14777" y="567"/>
                  </a:lnTo>
                  <a:cubicBezTo>
                    <a:pt x="14677" y="567"/>
                    <a:pt x="14577" y="534"/>
                    <a:pt x="14510" y="534"/>
                  </a:cubicBezTo>
                  <a:lnTo>
                    <a:pt x="14377" y="534"/>
                  </a:lnTo>
                  <a:cubicBezTo>
                    <a:pt x="14210" y="534"/>
                    <a:pt x="14010" y="501"/>
                    <a:pt x="13777" y="501"/>
                  </a:cubicBezTo>
                  <a:lnTo>
                    <a:pt x="13543" y="501"/>
                  </a:lnTo>
                  <a:cubicBezTo>
                    <a:pt x="13376" y="467"/>
                    <a:pt x="13210" y="467"/>
                    <a:pt x="13076" y="467"/>
                  </a:cubicBezTo>
                  <a:cubicBezTo>
                    <a:pt x="12776" y="467"/>
                    <a:pt x="12509" y="400"/>
                    <a:pt x="12242" y="400"/>
                  </a:cubicBezTo>
                  <a:lnTo>
                    <a:pt x="10441" y="400"/>
                  </a:lnTo>
                  <a:cubicBezTo>
                    <a:pt x="10341" y="367"/>
                    <a:pt x="10207" y="367"/>
                    <a:pt x="10074" y="367"/>
                  </a:cubicBezTo>
                  <a:cubicBezTo>
                    <a:pt x="9907" y="367"/>
                    <a:pt x="9774" y="334"/>
                    <a:pt x="9674" y="334"/>
                  </a:cubicBezTo>
                  <a:cubicBezTo>
                    <a:pt x="9540" y="334"/>
                    <a:pt x="9407" y="334"/>
                    <a:pt x="9340" y="300"/>
                  </a:cubicBezTo>
                  <a:cubicBezTo>
                    <a:pt x="9207" y="234"/>
                    <a:pt x="9107" y="234"/>
                    <a:pt x="9007" y="200"/>
                  </a:cubicBezTo>
                  <a:cubicBezTo>
                    <a:pt x="8873" y="167"/>
                    <a:pt x="8773" y="167"/>
                    <a:pt x="8673" y="134"/>
                  </a:cubicBezTo>
                  <a:cubicBezTo>
                    <a:pt x="8573" y="67"/>
                    <a:pt x="8439" y="34"/>
                    <a:pt x="8373" y="34"/>
                  </a:cubicBezTo>
                  <a:cubicBezTo>
                    <a:pt x="8273" y="0"/>
                    <a:pt x="8173" y="0"/>
                    <a:pt x="8073" y="0"/>
                  </a:cubicBezTo>
                  <a:close/>
                </a:path>
              </a:pathLst>
            </a:custGeom>
            <a:solidFill>
              <a:schemeClr val="lt2"/>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418075" y="1363475"/>
              <a:ext cx="552075" cy="772225"/>
            </a:xfrm>
            <a:custGeom>
              <a:rect b="b" l="l" r="r" t="t"/>
              <a:pathLst>
                <a:path extrusionOk="0" fill="none" h="30889" w="22083">
                  <a:moveTo>
                    <a:pt x="22083" y="30889"/>
                  </a:moveTo>
                  <a:lnTo>
                    <a:pt x="0" y="30889"/>
                  </a:lnTo>
                  <a:cubicBezTo>
                    <a:pt x="0" y="30689"/>
                    <a:pt x="33" y="30422"/>
                    <a:pt x="33" y="30222"/>
                  </a:cubicBezTo>
                  <a:cubicBezTo>
                    <a:pt x="33" y="30055"/>
                    <a:pt x="67" y="29888"/>
                    <a:pt x="67" y="29721"/>
                  </a:cubicBezTo>
                  <a:cubicBezTo>
                    <a:pt x="100" y="29455"/>
                    <a:pt x="100" y="29221"/>
                    <a:pt x="134" y="29021"/>
                  </a:cubicBezTo>
                  <a:cubicBezTo>
                    <a:pt x="1101" y="22583"/>
                    <a:pt x="3469" y="19181"/>
                    <a:pt x="3469" y="19181"/>
                  </a:cubicBezTo>
                  <a:cubicBezTo>
                    <a:pt x="3469" y="19181"/>
                    <a:pt x="3369" y="18914"/>
                    <a:pt x="3136" y="18480"/>
                  </a:cubicBezTo>
                  <a:cubicBezTo>
                    <a:pt x="3102" y="18347"/>
                    <a:pt x="3036" y="18180"/>
                    <a:pt x="2936" y="18013"/>
                  </a:cubicBezTo>
                  <a:cubicBezTo>
                    <a:pt x="2936" y="17980"/>
                    <a:pt x="2936" y="17980"/>
                    <a:pt x="2902" y="17913"/>
                  </a:cubicBezTo>
                  <a:cubicBezTo>
                    <a:pt x="2869" y="17880"/>
                    <a:pt x="2869" y="17813"/>
                    <a:pt x="2835" y="17746"/>
                  </a:cubicBezTo>
                  <a:cubicBezTo>
                    <a:pt x="2469" y="16979"/>
                    <a:pt x="2102" y="15978"/>
                    <a:pt x="1768" y="14844"/>
                  </a:cubicBezTo>
                  <a:cubicBezTo>
                    <a:pt x="1735" y="14711"/>
                    <a:pt x="1735" y="14644"/>
                    <a:pt x="1701" y="14511"/>
                  </a:cubicBezTo>
                  <a:cubicBezTo>
                    <a:pt x="1668" y="14344"/>
                    <a:pt x="1601" y="14177"/>
                    <a:pt x="1568" y="13977"/>
                  </a:cubicBezTo>
                  <a:cubicBezTo>
                    <a:pt x="1535" y="13743"/>
                    <a:pt x="1501" y="13577"/>
                    <a:pt x="1434" y="13376"/>
                  </a:cubicBezTo>
                  <a:cubicBezTo>
                    <a:pt x="1401" y="13009"/>
                    <a:pt x="1368" y="12676"/>
                    <a:pt x="1301" y="12309"/>
                  </a:cubicBezTo>
                  <a:lnTo>
                    <a:pt x="1301" y="12042"/>
                  </a:lnTo>
                  <a:lnTo>
                    <a:pt x="1301" y="11642"/>
                  </a:lnTo>
                  <a:cubicBezTo>
                    <a:pt x="1301" y="11208"/>
                    <a:pt x="1368" y="10741"/>
                    <a:pt x="1401" y="10308"/>
                  </a:cubicBezTo>
                  <a:cubicBezTo>
                    <a:pt x="1468" y="9674"/>
                    <a:pt x="1568" y="9040"/>
                    <a:pt x="1735" y="8406"/>
                  </a:cubicBezTo>
                  <a:cubicBezTo>
                    <a:pt x="1768" y="8239"/>
                    <a:pt x="1801" y="8073"/>
                    <a:pt x="1868" y="7973"/>
                  </a:cubicBezTo>
                  <a:cubicBezTo>
                    <a:pt x="1868" y="7906"/>
                    <a:pt x="1868" y="7872"/>
                    <a:pt x="1901" y="7839"/>
                  </a:cubicBezTo>
                  <a:cubicBezTo>
                    <a:pt x="1968" y="7572"/>
                    <a:pt x="2035" y="7372"/>
                    <a:pt x="2102" y="7139"/>
                  </a:cubicBezTo>
                  <a:cubicBezTo>
                    <a:pt x="2102" y="7072"/>
                    <a:pt x="2135" y="7039"/>
                    <a:pt x="2135" y="7005"/>
                  </a:cubicBezTo>
                  <a:cubicBezTo>
                    <a:pt x="2235" y="6705"/>
                    <a:pt x="2368" y="6371"/>
                    <a:pt x="2435" y="6071"/>
                  </a:cubicBezTo>
                  <a:cubicBezTo>
                    <a:pt x="2535" y="5804"/>
                    <a:pt x="2635" y="5504"/>
                    <a:pt x="2769" y="5204"/>
                  </a:cubicBezTo>
                  <a:cubicBezTo>
                    <a:pt x="2802" y="5037"/>
                    <a:pt x="2902" y="4904"/>
                    <a:pt x="2936" y="4804"/>
                  </a:cubicBezTo>
                  <a:cubicBezTo>
                    <a:pt x="3102" y="4370"/>
                    <a:pt x="3302" y="3970"/>
                    <a:pt x="3469" y="3636"/>
                  </a:cubicBezTo>
                  <a:cubicBezTo>
                    <a:pt x="3536" y="3503"/>
                    <a:pt x="3603" y="3369"/>
                    <a:pt x="3703" y="3303"/>
                  </a:cubicBezTo>
                  <a:cubicBezTo>
                    <a:pt x="3736" y="3202"/>
                    <a:pt x="3769" y="3069"/>
                    <a:pt x="3870" y="3002"/>
                  </a:cubicBezTo>
                  <a:cubicBezTo>
                    <a:pt x="4103" y="2535"/>
                    <a:pt x="4403" y="2168"/>
                    <a:pt x="4670" y="1868"/>
                  </a:cubicBezTo>
                  <a:cubicBezTo>
                    <a:pt x="4770" y="1701"/>
                    <a:pt x="4937" y="1535"/>
                    <a:pt x="5070" y="1401"/>
                  </a:cubicBezTo>
                  <a:lnTo>
                    <a:pt x="5271" y="1201"/>
                  </a:lnTo>
                  <a:cubicBezTo>
                    <a:pt x="5404" y="1068"/>
                    <a:pt x="5504" y="1001"/>
                    <a:pt x="5604" y="901"/>
                  </a:cubicBezTo>
                  <a:cubicBezTo>
                    <a:pt x="5704" y="834"/>
                    <a:pt x="5771" y="801"/>
                    <a:pt x="5871" y="701"/>
                  </a:cubicBezTo>
                  <a:cubicBezTo>
                    <a:pt x="6038" y="567"/>
                    <a:pt x="6205" y="501"/>
                    <a:pt x="6338" y="367"/>
                  </a:cubicBezTo>
                  <a:lnTo>
                    <a:pt x="6571" y="234"/>
                  </a:lnTo>
                  <a:cubicBezTo>
                    <a:pt x="6638" y="200"/>
                    <a:pt x="6705" y="167"/>
                    <a:pt x="6772" y="167"/>
                  </a:cubicBezTo>
                  <a:cubicBezTo>
                    <a:pt x="7038" y="67"/>
                    <a:pt x="7272" y="0"/>
                    <a:pt x="7539" y="0"/>
                  </a:cubicBezTo>
                  <a:lnTo>
                    <a:pt x="7739" y="0"/>
                  </a:lnTo>
                  <a:lnTo>
                    <a:pt x="7939" y="0"/>
                  </a:lnTo>
                  <a:lnTo>
                    <a:pt x="8073" y="0"/>
                  </a:lnTo>
                  <a:lnTo>
                    <a:pt x="8073" y="0"/>
                  </a:lnTo>
                  <a:cubicBezTo>
                    <a:pt x="8173" y="0"/>
                    <a:pt x="8273" y="0"/>
                    <a:pt x="8373" y="34"/>
                  </a:cubicBezTo>
                  <a:cubicBezTo>
                    <a:pt x="8439" y="34"/>
                    <a:pt x="8573" y="67"/>
                    <a:pt x="8673" y="134"/>
                  </a:cubicBezTo>
                  <a:cubicBezTo>
                    <a:pt x="8773" y="167"/>
                    <a:pt x="8873" y="167"/>
                    <a:pt x="9007" y="200"/>
                  </a:cubicBezTo>
                  <a:cubicBezTo>
                    <a:pt x="9107" y="234"/>
                    <a:pt x="9207" y="234"/>
                    <a:pt x="9340" y="300"/>
                  </a:cubicBezTo>
                  <a:cubicBezTo>
                    <a:pt x="9407" y="300"/>
                    <a:pt x="9540" y="334"/>
                    <a:pt x="9674" y="334"/>
                  </a:cubicBezTo>
                  <a:cubicBezTo>
                    <a:pt x="9774" y="334"/>
                    <a:pt x="9907" y="367"/>
                    <a:pt x="10074" y="367"/>
                  </a:cubicBezTo>
                  <a:cubicBezTo>
                    <a:pt x="10207" y="367"/>
                    <a:pt x="10341" y="367"/>
                    <a:pt x="10441" y="400"/>
                  </a:cubicBezTo>
                  <a:lnTo>
                    <a:pt x="10774" y="400"/>
                  </a:lnTo>
                  <a:lnTo>
                    <a:pt x="10875" y="400"/>
                  </a:lnTo>
                  <a:lnTo>
                    <a:pt x="11875" y="400"/>
                  </a:lnTo>
                  <a:lnTo>
                    <a:pt x="12242" y="400"/>
                  </a:lnTo>
                  <a:cubicBezTo>
                    <a:pt x="12509" y="400"/>
                    <a:pt x="12776" y="467"/>
                    <a:pt x="13076" y="467"/>
                  </a:cubicBezTo>
                  <a:cubicBezTo>
                    <a:pt x="13210" y="467"/>
                    <a:pt x="13376" y="467"/>
                    <a:pt x="13543" y="501"/>
                  </a:cubicBezTo>
                  <a:lnTo>
                    <a:pt x="13777" y="501"/>
                  </a:lnTo>
                  <a:cubicBezTo>
                    <a:pt x="14010" y="501"/>
                    <a:pt x="14210" y="534"/>
                    <a:pt x="14377" y="534"/>
                  </a:cubicBezTo>
                  <a:lnTo>
                    <a:pt x="14510" y="534"/>
                  </a:lnTo>
                  <a:cubicBezTo>
                    <a:pt x="14577" y="534"/>
                    <a:pt x="14677" y="567"/>
                    <a:pt x="14777" y="567"/>
                  </a:cubicBezTo>
                  <a:lnTo>
                    <a:pt x="14877" y="567"/>
                  </a:lnTo>
                  <a:cubicBezTo>
                    <a:pt x="14944" y="567"/>
                    <a:pt x="15011" y="567"/>
                    <a:pt x="15078" y="601"/>
                  </a:cubicBezTo>
                  <a:cubicBezTo>
                    <a:pt x="15178" y="601"/>
                    <a:pt x="15211" y="601"/>
                    <a:pt x="15278" y="667"/>
                  </a:cubicBezTo>
                  <a:cubicBezTo>
                    <a:pt x="15545" y="701"/>
                    <a:pt x="15745" y="734"/>
                    <a:pt x="15945" y="834"/>
                  </a:cubicBezTo>
                  <a:cubicBezTo>
                    <a:pt x="16045" y="867"/>
                    <a:pt x="16112" y="867"/>
                    <a:pt x="16212" y="901"/>
                  </a:cubicBezTo>
                  <a:cubicBezTo>
                    <a:pt x="16245" y="934"/>
                    <a:pt x="16345" y="934"/>
                    <a:pt x="16412" y="1001"/>
                  </a:cubicBezTo>
                  <a:cubicBezTo>
                    <a:pt x="16579" y="1068"/>
                    <a:pt x="16712" y="1168"/>
                    <a:pt x="16879" y="1268"/>
                  </a:cubicBezTo>
                  <a:cubicBezTo>
                    <a:pt x="16912" y="1334"/>
                    <a:pt x="16946" y="1368"/>
                    <a:pt x="17046" y="1401"/>
                  </a:cubicBezTo>
                  <a:cubicBezTo>
                    <a:pt x="17079" y="1435"/>
                    <a:pt x="17179" y="1501"/>
                    <a:pt x="17212" y="1568"/>
                  </a:cubicBezTo>
                  <a:lnTo>
                    <a:pt x="17279" y="1668"/>
                  </a:lnTo>
                  <a:cubicBezTo>
                    <a:pt x="17413" y="1768"/>
                    <a:pt x="17546" y="1902"/>
                    <a:pt x="17613" y="2068"/>
                  </a:cubicBezTo>
                  <a:cubicBezTo>
                    <a:pt x="17679" y="2168"/>
                    <a:pt x="17746" y="2235"/>
                    <a:pt x="17779" y="2335"/>
                  </a:cubicBezTo>
                  <a:lnTo>
                    <a:pt x="17779" y="2335"/>
                  </a:lnTo>
                  <a:cubicBezTo>
                    <a:pt x="17880" y="2502"/>
                    <a:pt x="18013" y="2669"/>
                    <a:pt x="18080" y="2869"/>
                  </a:cubicBezTo>
                  <a:cubicBezTo>
                    <a:pt x="18113" y="2936"/>
                    <a:pt x="18113" y="3002"/>
                    <a:pt x="18180" y="3069"/>
                  </a:cubicBezTo>
                  <a:cubicBezTo>
                    <a:pt x="18280" y="3336"/>
                    <a:pt x="18380" y="3669"/>
                    <a:pt x="18447" y="3936"/>
                  </a:cubicBezTo>
                  <a:cubicBezTo>
                    <a:pt x="18447" y="4036"/>
                    <a:pt x="18513" y="4103"/>
                    <a:pt x="18513" y="4203"/>
                  </a:cubicBezTo>
                  <a:cubicBezTo>
                    <a:pt x="18513" y="4270"/>
                    <a:pt x="18547" y="4337"/>
                    <a:pt x="18547" y="4403"/>
                  </a:cubicBezTo>
                  <a:cubicBezTo>
                    <a:pt x="18580" y="4670"/>
                    <a:pt x="18613" y="4937"/>
                    <a:pt x="18680" y="5237"/>
                  </a:cubicBezTo>
                  <a:lnTo>
                    <a:pt x="18680" y="5437"/>
                  </a:lnTo>
                  <a:lnTo>
                    <a:pt x="18680" y="5671"/>
                  </a:lnTo>
                  <a:cubicBezTo>
                    <a:pt x="18713" y="6071"/>
                    <a:pt x="18713" y="6505"/>
                    <a:pt x="18713" y="6938"/>
                  </a:cubicBezTo>
                  <a:lnTo>
                    <a:pt x="18713" y="7506"/>
                  </a:lnTo>
                  <a:lnTo>
                    <a:pt x="18713" y="7739"/>
                  </a:lnTo>
                  <a:cubicBezTo>
                    <a:pt x="18713" y="7872"/>
                    <a:pt x="18713" y="8039"/>
                    <a:pt x="18680" y="8173"/>
                  </a:cubicBezTo>
                  <a:cubicBezTo>
                    <a:pt x="18680" y="8339"/>
                    <a:pt x="18613" y="8506"/>
                    <a:pt x="18613" y="8673"/>
                  </a:cubicBezTo>
                  <a:cubicBezTo>
                    <a:pt x="18613" y="8873"/>
                    <a:pt x="18580" y="9073"/>
                    <a:pt x="18580" y="9240"/>
                  </a:cubicBezTo>
                  <a:cubicBezTo>
                    <a:pt x="18547" y="9674"/>
                    <a:pt x="18513" y="10074"/>
                    <a:pt x="18413" y="10441"/>
                  </a:cubicBezTo>
                  <a:cubicBezTo>
                    <a:pt x="18380" y="10875"/>
                    <a:pt x="18280" y="11242"/>
                    <a:pt x="18246" y="11675"/>
                  </a:cubicBezTo>
                  <a:cubicBezTo>
                    <a:pt x="18180" y="12075"/>
                    <a:pt x="18113" y="12542"/>
                    <a:pt x="18046" y="12943"/>
                  </a:cubicBezTo>
                  <a:cubicBezTo>
                    <a:pt x="18013" y="13110"/>
                    <a:pt x="18013" y="13243"/>
                    <a:pt x="17946" y="13410"/>
                  </a:cubicBezTo>
                  <a:cubicBezTo>
                    <a:pt x="17946" y="13510"/>
                    <a:pt x="17913" y="13577"/>
                    <a:pt x="17913" y="13610"/>
                  </a:cubicBezTo>
                  <a:cubicBezTo>
                    <a:pt x="17913" y="13710"/>
                    <a:pt x="17880" y="13743"/>
                    <a:pt x="17880" y="13843"/>
                  </a:cubicBezTo>
                  <a:cubicBezTo>
                    <a:pt x="17846" y="14010"/>
                    <a:pt x="17779" y="14110"/>
                    <a:pt x="17779" y="14277"/>
                  </a:cubicBezTo>
                  <a:cubicBezTo>
                    <a:pt x="17746" y="14444"/>
                    <a:pt x="17746" y="14577"/>
                    <a:pt x="17713" y="14711"/>
                  </a:cubicBezTo>
                  <a:lnTo>
                    <a:pt x="17713" y="14744"/>
                  </a:lnTo>
                  <a:cubicBezTo>
                    <a:pt x="17679" y="14877"/>
                    <a:pt x="17679" y="15044"/>
                    <a:pt x="17613" y="15178"/>
                  </a:cubicBezTo>
                  <a:cubicBezTo>
                    <a:pt x="17579" y="15378"/>
                    <a:pt x="17546" y="15611"/>
                    <a:pt x="17513" y="15778"/>
                  </a:cubicBezTo>
                  <a:cubicBezTo>
                    <a:pt x="17413" y="16078"/>
                    <a:pt x="17379" y="16345"/>
                    <a:pt x="17346" y="16545"/>
                  </a:cubicBezTo>
                  <a:lnTo>
                    <a:pt x="17346" y="16545"/>
                  </a:lnTo>
                  <a:lnTo>
                    <a:pt x="17346" y="16545"/>
                  </a:lnTo>
                  <a:cubicBezTo>
                    <a:pt x="17279" y="16712"/>
                    <a:pt x="17246" y="16846"/>
                    <a:pt x="17246" y="16946"/>
                  </a:cubicBezTo>
                  <a:cubicBezTo>
                    <a:pt x="17246" y="17012"/>
                    <a:pt x="17246" y="17046"/>
                    <a:pt x="17212" y="17079"/>
                  </a:cubicBezTo>
                  <a:cubicBezTo>
                    <a:pt x="17179" y="17112"/>
                    <a:pt x="17212" y="17179"/>
                    <a:pt x="17212" y="17179"/>
                  </a:cubicBezTo>
                  <a:lnTo>
                    <a:pt x="17212" y="17212"/>
                  </a:lnTo>
                  <a:lnTo>
                    <a:pt x="17212" y="17212"/>
                  </a:lnTo>
                  <a:cubicBezTo>
                    <a:pt x="17413" y="17713"/>
                    <a:pt x="17679" y="18247"/>
                    <a:pt x="17880" y="18747"/>
                  </a:cubicBezTo>
                  <a:lnTo>
                    <a:pt x="17880" y="18747"/>
                  </a:lnTo>
                  <a:lnTo>
                    <a:pt x="17880" y="18747"/>
                  </a:lnTo>
                  <a:cubicBezTo>
                    <a:pt x="17913" y="18847"/>
                    <a:pt x="17946" y="18914"/>
                    <a:pt x="17946" y="19014"/>
                  </a:cubicBezTo>
                  <a:cubicBezTo>
                    <a:pt x="18180" y="19548"/>
                    <a:pt x="18413" y="20115"/>
                    <a:pt x="18613" y="20682"/>
                  </a:cubicBezTo>
                  <a:cubicBezTo>
                    <a:pt x="18680" y="20782"/>
                    <a:pt x="18713" y="20915"/>
                    <a:pt x="18780" y="21049"/>
                  </a:cubicBezTo>
                  <a:cubicBezTo>
                    <a:pt x="19014" y="21549"/>
                    <a:pt x="19180" y="22049"/>
                    <a:pt x="19381" y="22550"/>
                  </a:cubicBezTo>
                  <a:cubicBezTo>
                    <a:pt x="19781" y="23584"/>
                    <a:pt x="20181" y="24618"/>
                    <a:pt x="20548" y="25685"/>
                  </a:cubicBezTo>
                  <a:lnTo>
                    <a:pt x="20915" y="26686"/>
                  </a:lnTo>
                  <a:cubicBezTo>
                    <a:pt x="21082" y="27086"/>
                    <a:pt x="21215" y="27553"/>
                    <a:pt x="21382" y="28020"/>
                  </a:cubicBezTo>
                  <a:lnTo>
                    <a:pt x="21382" y="28020"/>
                  </a:lnTo>
                  <a:lnTo>
                    <a:pt x="21382" y="28020"/>
                  </a:lnTo>
                  <a:lnTo>
                    <a:pt x="21515" y="28387"/>
                  </a:lnTo>
                  <a:cubicBezTo>
                    <a:pt x="21682" y="28787"/>
                    <a:pt x="21782" y="29221"/>
                    <a:pt x="21916" y="29621"/>
                  </a:cubicBezTo>
                  <a:cubicBezTo>
                    <a:pt x="21882" y="30188"/>
                    <a:pt x="22016" y="30555"/>
                    <a:pt x="22083" y="30889"/>
                  </a:cubicBezTo>
                  <a:close/>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648225" y="1701200"/>
              <a:ext cx="87600" cy="105100"/>
            </a:xfrm>
            <a:custGeom>
              <a:rect b="b" l="l" r="r" t="t"/>
              <a:pathLst>
                <a:path extrusionOk="0" fill="none" h="4204" w="3504">
                  <a:moveTo>
                    <a:pt x="1" y="1"/>
                  </a:moveTo>
                  <a:cubicBezTo>
                    <a:pt x="1" y="1"/>
                    <a:pt x="968" y="2903"/>
                    <a:pt x="3503" y="4204"/>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600525" y="1270900"/>
              <a:ext cx="197825" cy="315800"/>
            </a:xfrm>
            <a:custGeom>
              <a:rect b="b" l="l" r="r" t="t"/>
              <a:pathLst>
                <a:path extrusionOk="0" h="12632" w="7913">
                  <a:moveTo>
                    <a:pt x="3043" y="1"/>
                  </a:moveTo>
                  <a:cubicBezTo>
                    <a:pt x="2909" y="1268"/>
                    <a:pt x="2576" y="2536"/>
                    <a:pt x="2142" y="3737"/>
                  </a:cubicBezTo>
                  <a:cubicBezTo>
                    <a:pt x="1475" y="5238"/>
                    <a:pt x="1075" y="4871"/>
                    <a:pt x="474" y="7539"/>
                  </a:cubicBezTo>
                  <a:cubicBezTo>
                    <a:pt x="0" y="9771"/>
                    <a:pt x="1322" y="12632"/>
                    <a:pt x="3113" y="12632"/>
                  </a:cubicBezTo>
                  <a:cubicBezTo>
                    <a:pt x="3464" y="12632"/>
                    <a:pt x="3833" y="12522"/>
                    <a:pt x="4210" y="12276"/>
                  </a:cubicBezTo>
                  <a:cubicBezTo>
                    <a:pt x="6479" y="10775"/>
                    <a:pt x="7913" y="7739"/>
                    <a:pt x="7780" y="6605"/>
                  </a:cubicBezTo>
                  <a:cubicBezTo>
                    <a:pt x="7646" y="5504"/>
                    <a:pt x="7112" y="5238"/>
                    <a:pt x="7112" y="3703"/>
                  </a:cubicBezTo>
                  <a:cubicBezTo>
                    <a:pt x="7112" y="2669"/>
                    <a:pt x="7279" y="1668"/>
                    <a:pt x="7546" y="668"/>
                  </a:cubicBezTo>
                  <a:lnTo>
                    <a:pt x="7546" y="668"/>
                  </a:lnTo>
                  <a:cubicBezTo>
                    <a:pt x="7522" y="680"/>
                    <a:pt x="7108" y="718"/>
                    <a:pt x="6524" y="718"/>
                  </a:cubicBezTo>
                  <a:cubicBezTo>
                    <a:pt x="5488" y="718"/>
                    <a:pt x="3918" y="598"/>
                    <a:pt x="3043"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598200" y="1270900"/>
              <a:ext cx="200150" cy="344450"/>
            </a:xfrm>
            <a:custGeom>
              <a:rect b="b" l="l" r="r" t="t"/>
              <a:pathLst>
                <a:path extrusionOk="0" fill="none" h="13778" w="8006">
                  <a:moveTo>
                    <a:pt x="3136" y="1"/>
                  </a:moveTo>
                  <a:cubicBezTo>
                    <a:pt x="3002" y="1268"/>
                    <a:pt x="2669" y="2536"/>
                    <a:pt x="2235" y="3737"/>
                  </a:cubicBezTo>
                  <a:cubicBezTo>
                    <a:pt x="1568" y="5238"/>
                    <a:pt x="1168" y="4871"/>
                    <a:pt x="567" y="7539"/>
                  </a:cubicBezTo>
                  <a:cubicBezTo>
                    <a:pt x="0" y="10208"/>
                    <a:pt x="2002" y="13777"/>
                    <a:pt x="4303" y="12276"/>
                  </a:cubicBezTo>
                  <a:cubicBezTo>
                    <a:pt x="6572" y="10775"/>
                    <a:pt x="8006" y="7739"/>
                    <a:pt x="7873" y="6605"/>
                  </a:cubicBezTo>
                  <a:cubicBezTo>
                    <a:pt x="7739" y="5504"/>
                    <a:pt x="7205" y="5238"/>
                    <a:pt x="7205" y="3703"/>
                  </a:cubicBezTo>
                  <a:cubicBezTo>
                    <a:pt x="7205" y="2669"/>
                    <a:pt x="7372" y="1668"/>
                    <a:pt x="7639" y="668"/>
                  </a:cubicBezTo>
                  <a:cubicBezTo>
                    <a:pt x="7572" y="701"/>
                    <a:pt x="4503" y="935"/>
                    <a:pt x="3136" y="1"/>
                  </a:cubicBezTo>
                  <a:close/>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624875" y="872250"/>
              <a:ext cx="449525" cy="458725"/>
            </a:xfrm>
            <a:custGeom>
              <a:rect b="b" l="l" r="r" t="t"/>
              <a:pathLst>
                <a:path extrusionOk="0" h="18349" w="17981">
                  <a:moveTo>
                    <a:pt x="8346" y="0"/>
                  </a:moveTo>
                  <a:cubicBezTo>
                    <a:pt x="5499" y="0"/>
                    <a:pt x="3837" y="802"/>
                    <a:pt x="3837" y="802"/>
                  </a:cubicBezTo>
                  <a:cubicBezTo>
                    <a:pt x="3837" y="802"/>
                    <a:pt x="468" y="10643"/>
                    <a:pt x="234" y="13178"/>
                  </a:cubicBezTo>
                  <a:cubicBezTo>
                    <a:pt x="1" y="15813"/>
                    <a:pt x="1935" y="18115"/>
                    <a:pt x="4571" y="18348"/>
                  </a:cubicBezTo>
                  <a:lnTo>
                    <a:pt x="4837" y="18348"/>
                  </a:lnTo>
                  <a:cubicBezTo>
                    <a:pt x="4852" y="18348"/>
                    <a:pt x="4866" y="18348"/>
                    <a:pt x="4881" y="18348"/>
                  </a:cubicBezTo>
                  <a:cubicBezTo>
                    <a:pt x="7796" y="18348"/>
                    <a:pt x="10108" y="15013"/>
                    <a:pt x="10108" y="15013"/>
                  </a:cubicBezTo>
                  <a:cubicBezTo>
                    <a:pt x="10108" y="15013"/>
                    <a:pt x="10596" y="15405"/>
                    <a:pt x="11347" y="15405"/>
                  </a:cubicBezTo>
                  <a:cubicBezTo>
                    <a:pt x="11774" y="15405"/>
                    <a:pt x="12287" y="15278"/>
                    <a:pt x="12843" y="14879"/>
                  </a:cubicBezTo>
                  <a:cubicBezTo>
                    <a:pt x="14411" y="13812"/>
                    <a:pt x="17980" y="4338"/>
                    <a:pt x="17980" y="4338"/>
                  </a:cubicBezTo>
                  <a:cubicBezTo>
                    <a:pt x="17980" y="4338"/>
                    <a:pt x="16146" y="1169"/>
                    <a:pt x="11442" y="302"/>
                  </a:cubicBezTo>
                  <a:cubicBezTo>
                    <a:pt x="10298" y="83"/>
                    <a:pt x="9261" y="0"/>
                    <a:pt x="8346" y="0"/>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624875" y="857275"/>
              <a:ext cx="449525" cy="474525"/>
            </a:xfrm>
            <a:custGeom>
              <a:rect b="b" l="l" r="r" t="t"/>
              <a:pathLst>
                <a:path extrusionOk="0" fill="none" h="18981" w="17981">
                  <a:moveTo>
                    <a:pt x="3837" y="1401"/>
                  </a:moveTo>
                  <a:cubicBezTo>
                    <a:pt x="3837" y="1401"/>
                    <a:pt x="468" y="11242"/>
                    <a:pt x="234" y="13777"/>
                  </a:cubicBezTo>
                  <a:cubicBezTo>
                    <a:pt x="1" y="16412"/>
                    <a:pt x="1935" y="18714"/>
                    <a:pt x="4571" y="18947"/>
                  </a:cubicBezTo>
                  <a:lnTo>
                    <a:pt x="4837" y="18947"/>
                  </a:lnTo>
                  <a:cubicBezTo>
                    <a:pt x="7773" y="18981"/>
                    <a:pt x="10108" y="15612"/>
                    <a:pt x="10108" y="15612"/>
                  </a:cubicBezTo>
                  <a:cubicBezTo>
                    <a:pt x="10108" y="15612"/>
                    <a:pt x="11309" y="16579"/>
                    <a:pt x="12843" y="15478"/>
                  </a:cubicBezTo>
                  <a:cubicBezTo>
                    <a:pt x="14411" y="14411"/>
                    <a:pt x="17980" y="4937"/>
                    <a:pt x="17980" y="4937"/>
                  </a:cubicBezTo>
                  <a:cubicBezTo>
                    <a:pt x="17980" y="4937"/>
                    <a:pt x="16146" y="1768"/>
                    <a:pt x="11442" y="901"/>
                  </a:cubicBezTo>
                  <a:cubicBezTo>
                    <a:pt x="6739" y="0"/>
                    <a:pt x="3837" y="1401"/>
                    <a:pt x="3837" y="1401"/>
                  </a:cubicBezTo>
                  <a:close/>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693250" y="1075750"/>
              <a:ext cx="69250" cy="74250"/>
            </a:xfrm>
            <a:custGeom>
              <a:rect b="b" l="l" r="r" t="t"/>
              <a:pathLst>
                <a:path extrusionOk="0" fill="none" h="2970" w="2770">
                  <a:moveTo>
                    <a:pt x="2770" y="1"/>
                  </a:moveTo>
                  <a:cubicBezTo>
                    <a:pt x="2603" y="635"/>
                    <a:pt x="2203" y="1135"/>
                    <a:pt x="1669" y="1402"/>
                  </a:cubicBezTo>
                  <a:cubicBezTo>
                    <a:pt x="768" y="1869"/>
                    <a:pt x="1" y="1836"/>
                    <a:pt x="268" y="2303"/>
                  </a:cubicBezTo>
                  <a:cubicBezTo>
                    <a:pt x="568" y="2636"/>
                    <a:pt x="935" y="2836"/>
                    <a:pt x="1369" y="2970"/>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a:off x="710775" y="1175000"/>
              <a:ext cx="93425" cy="54225"/>
            </a:xfrm>
            <a:custGeom>
              <a:rect b="b" l="l" r="r" t="t"/>
              <a:pathLst>
                <a:path extrusionOk="0" h="2169" w="3737">
                  <a:moveTo>
                    <a:pt x="34" y="0"/>
                  </a:moveTo>
                  <a:lnTo>
                    <a:pt x="34" y="0"/>
                  </a:lnTo>
                  <a:cubicBezTo>
                    <a:pt x="34" y="1"/>
                    <a:pt x="1" y="2169"/>
                    <a:pt x="968" y="2169"/>
                  </a:cubicBezTo>
                  <a:cubicBezTo>
                    <a:pt x="1902" y="2169"/>
                    <a:pt x="3736" y="34"/>
                    <a:pt x="3736" y="34"/>
                  </a:cubicBezTo>
                  <a:lnTo>
                    <a:pt x="3736" y="34"/>
                  </a:lnTo>
                  <a:cubicBezTo>
                    <a:pt x="3186" y="401"/>
                    <a:pt x="2523" y="572"/>
                    <a:pt x="1876" y="572"/>
                  </a:cubicBezTo>
                  <a:cubicBezTo>
                    <a:pt x="1818" y="572"/>
                    <a:pt x="1760" y="570"/>
                    <a:pt x="1702" y="568"/>
                  </a:cubicBezTo>
                  <a:cubicBezTo>
                    <a:pt x="1135" y="568"/>
                    <a:pt x="534" y="367"/>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a:off x="790000" y="1060750"/>
              <a:ext cx="47550" cy="35050"/>
            </a:xfrm>
            <a:custGeom>
              <a:rect b="b" l="l" r="r" t="t"/>
              <a:pathLst>
                <a:path extrusionOk="0" fill="none" h="1402" w="1902">
                  <a:moveTo>
                    <a:pt x="0" y="1135"/>
                  </a:moveTo>
                  <a:cubicBezTo>
                    <a:pt x="0" y="1135"/>
                    <a:pt x="1068" y="1"/>
                    <a:pt x="1902" y="1402"/>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a:off x="704100" y="1066600"/>
              <a:ext cx="36725" cy="16700"/>
            </a:xfrm>
            <a:custGeom>
              <a:rect b="b" l="l" r="r" t="t"/>
              <a:pathLst>
                <a:path extrusionOk="0" fill="none" h="668" w="1469">
                  <a:moveTo>
                    <a:pt x="1" y="367"/>
                  </a:moveTo>
                  <a:cubicBezTo>
                    <a:pt x="334" y="0"/>
                    <a:pt x="935" y="0"/>
                    <a:pt x="1268" y="334"/>
                  </a:cubicBezTo>
                  <a:cubicBezTo>
                    <a:pt x="1335" y="400"/>
                    <a:pt x="1435" y="534"/>
                    <a:pt x="1468" y="667"/>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a:off x="699100" y="1019050"/>
              <a:ext cx="40875" cy="25050"/>
            </a:xfrm>
            <a:custGeom>
              <a:rect b="b" l="l" r="r" t="t"/>
              <a:pathLst>
                <a:path extrusionOk="0" fill="none" h="1002" w="1635">
                  <a:moveTo>
                    <a:pt x="0" y="1001"/>
                  </a:moveTo>
                  <a:cubicBezTo>
                    <a:pt x="301" y="401"/>
                    <a:pt x="934" y="1"/>
                    <a:pt x="1635" y="67"/>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1"/>
            <p:cNvSpPr/>
            <p:nvPr/>
          </p:nvSpPr>
          <p:spPr>
            <a:xfrm>
              <a:off x="800000" y="1014875"/>
              <a:ext cx="31725" cy="30900"/>
            </a:xfrm>
            <a:custGeom>
              <a:rect b="b" l="l" r="r" t="t"/>
              <a:pathLst>
                <a:path extrusionOk="0" fill="none" h="1236" w="1269">
                  <a:moveTo>
                    <a:pt x="1" y="268"/>
                  </a:moveTo>
                  <a:cubicBezTo>
                    <a:pt x="1" y="268"/>
                    <a:pt x="668" y="1"/>
                    <a:pt x="1268" y="1235"/>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a:off x="811675" y="997375"/>
              <a:ext cx="417825" cy="401500"/>
            </a:xfrm>
            <a:custGeom>
              <a:rect b="b" l="l" r="r" t="t"/>
              <a:pathLst>
                <a:path extrusionOk="0" h="16060" w="16713">
                  <a:moveTo>
                    <a:pt x="1" y="0"/>
                  </a:moveTo>
                  <a:lnTo>
                    <a:pt x="1" y="0"/>
                  </a:lnTo>
                  <a:cubicBezTo>
                    <a:pt x="1" y="0"/>
                    <a:pt x="1669" y="3603"/>
                    <a:pt x="3203" y="7339"/>
                  </a:cubicBezTo>
                  <a:cubicBezTo>
                    <a:pt x="4771" y="11108"/>
                    <a:pt x="11075" y="15712"/>
                    <a:pt x="12176" y="16045"/>
                  </a:cubicBezTo>
                  <a:cubicBezTo>
                    <a:pt x="12207" y="16055"/>
                    <a:pt x="12240" y="16059"/>
                    <a:pt x="12274" y="16059"/>
                  </a:cubicBezTo>
                  <a:cubicBezTo>
                    <a:pt x="13467" y="16059"/>
                    <a:pt x="16713" y="10608"/>
                    <a:pt x="16713" y="10608"/>
                  </a:cubicBezTo>
                  <a:cubicBezTo>
                    <a:pt x="16713" y="10608"/>
                    <a:pt x="10675" y="6338"/>
                    <a:pt x="8473" y="4470"/>
                  </a:cubicBezTo>
                  <a:cubicBezTo>
                    <a:pt x="6238" y="2602"/>
                    <a:pt x="3770" y="634"/>
                    <a:pt x="1" y="0"/>
                  </a:cubicBezTo>
                  <a:close/>
                </a:path>
              </a:pathLst>
            </a:custGeom>
            <a:solidFill>
              <a:srgbClr val="263238"/>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a:off x="549825" y="728000"/>
              <a:ext cx="720550" cy="327775"/>
            </a:xfrm>
            <a:custGeom>
              <a:rect b="b" l="l" r="r" t="t"/>
              <a:pathLst>
                <a:path extrusionOk="0" h="13111" w="28822">
                  <a:moveTo>
                    <a:pt x="10441" y="1"/>
                  </a:moveTo>
                  <a:cubicBezTo>
                    <a:pt x="8340" y="1936"/>
                    <a:pt x="1" y="5405"/>
                    <a:pt x="1" y="5405"/>
                  </a:cubicBezTo>
                  <a:lnTo>
                    <a:pt x="6805" y="9741"/>
                  </a:lnTo>
                  <a:lnTo>
                    <a:pt x="17813" y="13110"/>
                  </a:lnTo>
                  <a:cubicBezTo>
                    <a:pt x="21282" y="12276"/>
                    <a:pt x="28821" y="9374"/>
                    <a:pt x="28821" y="9374"/>
                  </a:cubicBezTo>
                  <a:cubicBezTo>
                    <a:pt x="23918" y="8774"/>
                    <a:pt x="10441" y="1"/>
                    <a:pt x="10441" y="1"/>
                  </a:cubicBezTo>
                  <a:close/>
                </a:path>
              </a:pathLst>
            </a:custGeom>
            <a:solidFill>
              <a:schemeClr val="accent1"/>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a:off x="687425" y="873300"/>
              <a:ext cx="386975" cy="235850"/>
            </a:xfrm>
            <a:custGeom>
              <a:rect b="b" l="l" r="r" t="t"/>
              <a:pathLst>
                <a:path extrusionOk="0" h="9434" w="15479">
                  <a:moveTo>
                    <a:pt x="5831" y="0"/>
                  </a:moveTo>
                  <a:cubicBezTo>
                    <a:pt x="3016" y="0"/>
                    <a:pt x="1401" y="760"/>
                    <a:pt x="1401" y="760"/>
                  </a:cubicBezTo>
                  <a:cubicBezTo>
                    <a:pt x="1401" y="760"/>
                    <a:pt x="768" y="2595"/>
                    <a:pt x="0" y="4897"/>
                  </a:cubicBezTo>
                  <a:cubicBezTo>
                    <a:pt x="818" y="4715"/>
                    <a:pt x="1645" y="4624"/>
                    <a:pt x="2469" y="4624"/>
                  </a:cubicBezTo>
                  <a:cubicBezTo>
                    <a:pt x="3763" y="4624"/>
                    <a:pt x="5049" y="4848"/>
                    <a:pt x="6272" y="5297"/>
                  </a:cubicBezTo>
                  <a:cubicBezTo>
                    <a:pt x="9174" y="6298"/>
                    <a:pt x="11809" y="8132"/>
                    <a:pt x="13443" y="9433"/>
                  </a:cubicBezTo>
                  <a:cubicBezTo>
                    <a:pt x="14511" y="6831"/>
                    <a:pt x="15478" y="4330"/>
                    <a:pt x="15478" y="4330"/>
                  </a:cubicBezTo>
                  <a:cubicBezTo>
                    <a:pt x="15478" y="4330"/>
                    <a:pt x="13644" y="1161"/>
                    <a:pt x="8940" y="293"/>
                  </a:cubicBezTo>
                  <a:cubicBezTo>
                    <a:pt x="7787" y="81"/>
                    <a:pt x="6745" y="0"/>
                    <a:pt x="5831" y="0"/>
                  </a:cubicBezTo>
                  <a:close/>
                </a:path>
              </a:pathLst>
            </a:custGeom>
            <a:solidFill>
              <a:schemeClr val="accent2"/>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a:off x="413900" y="619600"/>
              <a:ext cx="165150" cy="328600"/>
            </a:xfrm>
            <a:custGeom>
              <a:rect b="b" l="l" r="r" t="t"/>
              <a:pathLst>
                <a:path extrusionOk="0" fill="none" h="13144" w="6606">
                  <a:moveTo>
                    <a:pt x="5438" y="9707"/>
                  </a:moveTo>
                  <a:cubicBezTo>
                    <a:pt x="5438" y="9707"/>
                    <a:pt x="5004" y="13143"/>
                    <a:pt x="2502" y="12776"/>
                  </a:cubicBezTo>
                  <a:cubicBezTo>
                    <a:pt x="0" y="12409"/>
                    <a:pt x="868" y="9074"/>
                    <a:pt x="3736" y="6405"/>
                  </a:cubicBezTo>
                  <a:cubicBezTo>
                    <a:pt x="6605" y="3737"/>
                    <a:pt x="5271" y="568"/>
                    <a:pt x="3369" y="1"/>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a:off x="325775" y="584025"/>
              <a:ext cx="185725" cy="57275"/>
            </a:xfrm>
            <a:custGeom>
              <a:rect b="b" l="l" r="r" t="t"/>
              <a:pathLst>
                <a:path extrusionOk="0" h="2291" w="7429">
                  <a:moveTo>
                    <a:pt x="192" y="1"/>
                  </a:moveTo>
                  <a:cubicBezTo>
                    <a:pt x="64" y="1"/>
                    <a:pt x="1" y="18"/>
                    <a:pt x="23" y="56"/>
                  </a:cubicBezTo>
                  <a:cubicBezTo>
                    <a:pt x="123" y="323"/>
                    <a:pt x="56" y="890"/>
                    <a:pt x="190" y="1323"/>
                  </a:cubicBezTo>
                  <a:cubicBezTo>
                    <a:pt x="290" y="1724"/>
                    <a:pt x="557" y="2291"/>
                    <a:pt x="1190" y="2291"/>
                  </a:cubicBezTo>
                  <a:cubicBezTo>
                    <a:pt x="1791" y="2291"/>
                    <a:pt x="6361" y="2157"/>
                    <a:pt x="6894" y="2157"/>
                  </a:cubicBezTo>
                  <a:cubicBezTo>
                    <a:pt x="7428" y="2157"/>
                    <a:pt x="7361" y="1624"/>
                    <a:pt x="7361" y="1624"/>
                  </a:cubicBezTo>
                  <a:cubicBezTo>
                    <a:pt x="7361" y="1624"/>
                    <a:pt x="6561" y="890"/>
                    <a:pt x="4726" y="656"/>
                  </a:cubicBezTo>
                  <a:cubicBezTo>
                    <a:pt x="3193" y="433"/>
                    <a:pt x="845" y="1"/>
                    <a:pt x="192" y="1"/>
                  </a:cubicBezTo>
                  <a:close/>
                </a:path>
              </a:pathLst>
            </a:custGeom>
            <a:solidFill>
              <a:srgbClr val="263238"/>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1370400" y="1004875"/>
              <a:ext cx="201025" cy="568775"/>
            </a:xfrm>
            <a:custGeom>
              <a:rect b="b" l="l" r="r" t="t"/>
              <a:pathLst>
                <a:path extrusionOk="0" h="22751" w="8041">
                  <a:moveTo>
                    <a:pt x="3637" y="1"/>
                  </a:moveTo>
                  <a:cubicBezTo>
                    <a:pt x="3604" y="134"/>
                    <a:pt x="3270" y="901"/>
                    <a:pt x="2870" y="2035"/>
                  </a:cubicBezTo>
                  <a:cubicBezTo>
                    <a:pt x="2336" y="3570"/>
                    <a:pt x="1602" y="5738"/>
                    <a:pt x="1168" y="7373"/>
                  </a:cubicBezTo>
                  <a:cubicBezTo>
                    <a:pt x="1035" y="7806"/>
                    <a:pt x="902" y="8206"/>
                    <a:pt x="835" y="8640"/>
                  </a:cubicBezTo>
                  <a:cubicBezTo>
                    <a:pt x="234" y="11309"/>
                    <a:pt x="1" y="14511"/>
                    <a:pt x="2169" y="18714"/>
                  </a:cubicBezTo>
                  <a:cubicBezTo>
                    <a:pt x="3303" y="20916"/>
                    <a:pt x="4971" y="22317"/>
                    <a:pt x="5838" y="22683"/>
                  </a:cubicBezTo>
                  <a:cubicBezTo>
                    <a:pt x="6005" y="22717"/>
                    <a:pt x="6172" y="22750"/>
                    <a:pt x="6239" y="22750"/>
                  </a:cubicBezTo>
                  <a:cubicBezTo>
                    <a:pt x="6939" y="22750"/>
                    <a:pt x="7706" y="22483"/>
                    <a:pt x="7907" y="20082"/>
                  </a:cubicBezTo>
                  <a:cubicBezTo>
                    <a:pt x="8040" y="18914"/>
                    <a:pt x="7873" y="17480"/>
                    <a:pt x="7673" y="15912"/>
                  </a:cubicBezTo>
                  <a:cubicBezTo>
                    <a:pt x="7540" y="15412"/>
                    <a:pt x="7473" y="14878"/>
                    <a:pt x="7340" y="14378"/>
                  </a:cubicBezTo>
                  <a:cubicBezTo>
                    <a:pt x="6806" y="12076"/>
                    <a:pt x="6039" y="9841"/>
                    <a:pt x="5438" y="8407"/>
                  </a:cubicBezTo>
                  <a:cubicBezTo>
                    <a:pt x="5105" y="7639"/>
                    <a:pt x="4804" y="6639"/>
                    <a:pt x="4538" y="5538"/>
                  </a:cubicBezTo>
                  <a:cubicBezTo>
                    <a:pt x="4137" y="3670"/>
                    <a:pt x="3837" y="1668"/>
                    <a:pt x="3704" y="668"/>
                  </a:cubicBezTo>
                  <a:cubicBezTo>
                    <a:pt x="3670" y="301"/>
                    <a:pt x="3637" y="34"/>
                    <a:pt x="36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1366250" y="1004875"/>
              <a:ext cx="207675" cy="569825"/>
            </a:xfrm>
            <a:custGeom>
              <a:rect b="b" l="l" r="r" t="t"/>
              <a:pathLst>
                <a:path extrusionOk="0" h="22793" w="8307">
                  <a:moveTo>
                    <a:pt x="3770" y="1"/>
                  </a:moveTo>
                  <a:cubicBezTo>
                    <a:pt x="3770" y="1"/>
                    <a:pt x="2102" y="4537"/>
                    <a:pt x="1301" y="7373"/>
                  </a:cubicBezTo>
                  <a:cubicBezTo>
                    <a:pt x="501" y="10208"/>
                    <a:pt x="0" y="13677"/>
                    <a:pt x="2302" y="18681"/>
                  </a:cubicBezTo>
                  <a:cubicBezTo>
                    <a:pt x="3962" y="22289"/>
                    <a:pt x="5032" y="22792"/>
                    <a:pt x="5750" y="22792"/>
                  </a:cubicBezTo>
                  <a:cubicBezTo>
                    <a:pt x="6027" y="22792"/>
                    <a:pt x="6252" y="22717"/>
                    <a:pt x="6438" y="22717"/>
                  </a:cubicBezTo>
                  <a:cubicBezTo>
                    <a:pt x="7105" y="22717"/>
                    <a:pt x="7973" y="22417"/>
                    <a:pt x="8106" y="20048"/>
                  </a:cubicBezTo>
                  <a:cubicBezTo>
                    <a:pt x="8306" y="16579"/>
                    <a:pt x="6772" y="11042"/>
                    <a:pt x="5537" y="8373"/>
                  </a:cubicBezTo>
                  <a:cubicBezTo>
                    <a:pt x="4337" y="5705"/>
                    <a:pt x="3770" y="1"/>
                    <a:pt x="3770" y="1"/>
                  </a:cubicBezTo>
                  <a:close/>
                </a:path>
              </a:pathLst>
            </a:custGeom>
            <a:solidFill>
              <a:schemeClr val="accent1"/>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1370400" y="1004875"/>
              <a:ext cx="201025" cy="568775"/>
            </a:xfrm>
            <a:custGeom>
              <a:rect b="b" l="l" r="r" t="t"/>
              <a:pathLst>
                <a:path extrusionOk="0" fill="none" h="22751" w="8041">
                  <a:moveTo>
                    <a:pt x="7907" y="20082"/>
                  </a:moveTo>
                  <a:cubicBezTo>
                    <a:pt x="7706" y="22483"/>
                    <a:pt x="6939" y="22750"/>
                    <a:pt x="6239" y="22750"/>
                  </a:cubicBezTo>
                  <a:cubicBezTo>
                    <a:pt x="6172" y="22750"/>
                    <a:pt x="6005" y="22717"/>
                    <a:pt x="5838" y="22683"/>
                  </a:cubicBezTo>
                  <a:lnTo>
                    <a:pt x="5838" y="22683"/>
                  </a:lnTo>
                  <a:lnTo>
                    <a:pt x="5838" y="22683"/>
                  </a:lnTo>
                  <a:cubicBezTo>
                    <a:pt x="4971" y="22317"/>
                    <a:pt x="3303" y="20916"/>
                    <a:pt x="2169" y="18714"/>
                  </a:cubicBezTo>
                  <a:cubicBezTo>
                    <a:pt x="1" y="14511"/>
                    <a:pt x="234" y="11309"/>
                    <a:pt x="835" y="8640"/>
                  </a:cubicBezTo>
                  <a:cubicBezTo>
                    <a:pt x="902" y="8206"/>
                    <a:pt x="1035" y="7806"/>
                    <a:pt x="1168" y="7373"/>
                  </a:cubicBezTo>
                  <a:cubicBezTo>
                    <a:pt x="1602" y="5738"/>
                    <a:pt x="2336" y="3570"/>
                    <a:pt x="2870" y="2035"/>
                  </a:cubicBezTo>
                  <a:cubicBezTo>
                    <a:pt x="3270" y="901"/>
                    <a:pt x="3604" y="134"/>
                    <a:pt x="3637" y="1"/>
                  </a:cubicBezTo>
                  <a:cubicBezTo>
                    <a:pt x="3637" y="34"/>
                    <a:pt x="3670" y="301"/>
                    <a:pt x="3704" y="668"/>
                  </a:cubicBezTo>
                  <a:cubicBezTo>
                    <a:pt x="3837" y="1668"/>
                    <a:pt x="4137" y="3670"/>
                    <a:pt x="4538" y="5538"/>
                  </a:cubicBezTo>
                  <a:cubicBezTo>
                    <a:pt x="4804" y="6639"/>
                    <a:pt x="5105" y="7639"/>
                    <a:pt x="5438" y="8407"/>
                  </a:cubicBezTo>
                  <a:cubicBezTo>
                    <a:pt x="6039" y="9841"/>
                    <a:pt x="6806" y="12076"/>
                    <a:pt x="7340" y="14378"/>
                  </a:cubicBezTo>
                  <a:cubicBezTo>
                    <a:pt x="7473" y="14878"/>
                    <a:pt x="7540" y="15412"/>
                    <a:pt x="7673" y="15912"/>
                  </a:cubicBezTo>
                  <a:cubicBezTo>
                    <a:pt x="7873" y="17480"/>
                    <a:pt x="8040" y="18914"/>
                    <a:pt x="7907" y="20082"/>
                  </a:cubicBezTo>
                  <a:close/>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a:off x="1379225" y="783700"/>
              <a:ext cx="342300" cy="457575"/>
            </a:xfrm>
            <a:custGeom>
              <a:rect b="b" l="l" r="r" t="t"/>
              <a:pathLst>
                <a:path extrusionOk="0" h="18303" w="13692">
                  <a:moveTo>
                    <a:pt x="10582" y="1"/>
                  </a:moveTo>
                  <a:cubicBezTo>
                    <a:pt x="10550" y="1"/>
                    <a:pt x="10519" y="3"/>
                    <a:pt x="10489" y="8"/>
                  </a:cubicBezTo>
                  <a:cubicBezTo>
                    <a:pt x="9655" y="141"/>
                    <a:pt x="8554" y="1642"/>
                    <a:pt x="7820" y="3043"/>
                  </a:cubicBezTo>
                  <a:cubicBezTo>
                    <a:pt x="7087" y="4444"/>
                    <a:pt x="3284" y="9581"/>
                    <a:pt x="3284" y="9581"/>
                  </a:cubicBezTo>
                  <a:cubicBezTo>
                    <a:pt x="3284" y="9581"/>
                    <a:pt x="1016" y="13217"/>
                    <a:pt x="482" y="15185"/>
                  </a:cubicBezTo>
                  <a:cubicBezTo>
                    <a:pt x="0" y="16961"/>
                    <a:pt x="687" y="18303"/>
                    <a:pt x="1070" y="18303"/>
                  </a:cubicBezTo>
                  <a:cubicBezTo>
                    <a:pt x="1112" y="18303"/>
                    <a:pt x="1150" y="18287"/>
                    <a:pt x="1182" y="18254"/>
                  </a:cubicBezTo>
                  <a:cubicBezTo>
                    <a:pt x="1516" y="17921"/>
                    <a:pt x="2517" y="16753"/>
                    <a:pt x="4285" y="14118"/>
                  </a:cubicBezTo>
                  <a:cubicBezTo>
                    <a:pt x="6019" y="11516"/>
                    <a:pt x="9121" y="5912"/>
                    <a:pt x="9121" y="5912"/>
                  </a:cubicBezTo>
                  <a:cubicBezTo>
                    <a:pt x="9408" y="5977"/>
                    <a:pt x="9701" y="6012"/>
                    <a:pt x="9992" y="6012"/>
                  </a:cubicBezTo>
                  <a:cubicBezTo>
                    <a:pt x="10445" y="6012"/>
                    <a:pt x="10896" y="5928"/>
                    <a:pt x="11323" y="5745"/>
                  </a:cubicBezTo>
                  <a:cubicBezTo>
                    <a:pt x="12357" y="5278"/>
                    <a:pt x="13691" y="3911"/>
                    <a:pt x="13558" y="2777"/>
                  </a:cubicBezTo>
                  <a:cubicBezTo>
                    <a:pt x="13461" y="1715"/>
                    <a:pt x="11471" y="1"/>
                    <a:pt x="10582" y="1"/>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a:off x="-2225" y="619825"/>
              <a:ext cx="298600" cy="483950"/>
            </a:xfrm>
            <a:custGeom>
              <a:rect b="b" l="l" r="r" t="t"/>
              <a:pathLst>
                <a:path extrusionOk="0" h="19358" w="11944">
                  <a:moveTo>
                    <a:pt x="3472" y="1"/>
                  </a:moveTo>
                  <a:cubicBezTo>
                    <a:pt x="2517" y="1"/>
                    <a:pt x="482" y="1370"/>
                    <a:pt x="234" y="2393"/>
                  </a:cubicBezTo>
                  <a:cubicBezTo>
                    <a:pt x="0" y="3461"/>
                    <a:pt x="1134" y="5028"/>
                    <a:pt x="2135" y="5629"/>
                  </a:cubicBezTo>
                  <a:cubicBezTo>
                    <a:pt x="2676" y="5953"/>
                    <a:pt x="3260" y="6124"/>
                    <a:pt x="3870" y="6124"/>
                  </a:cubicBezTo>
                  <a:cubicBezTo>
                    <a:pt x="4013" y="6124"/>
                    <a:pt x="4158" y="6115"/>
                    <a:pt x="4303" y="6096"/>
                  </a:cubicBezTo>
                  <a:cubicBezTo>
                    <a:pt x="4303" y="6096"/>
                    <a:pt x="6672" y="12067"/>
                    <a:pt x="8039" y="14869"/>
                  </a:cubicBezTo>
                  <a:cubicBezTo>
                    <a:pt x="9407" y="17638"/>
                    <a:pt x="10307" y="18972"/>
                    <a:pt x="10574" y="19305"/>
                  </a:cubicBezTo>
                  <a:cubicBezTo>
                    <a:pt x="10606" y="19340"/>
                    <a:pt x="10646" y="19357"/>
                    <a:pt x="10693" y="19357"/>
                  </a:cubicBezTo>
                  <a:cubicBezTo>
                    <a:pt x="11090" y="19357"/>
                    <a:pt x="11944" y="18124"/>
                    <a:pt x="11675" y="16303"/>
                  </a:cubicBezTo>
                  <a:cubicBezTo>
                    <a:pt x="11375" y="14268"/>
                    <a:pt x="9640" y="10432"/>
                    <a:pt x="9640" y="10432"/>
                  </a:cubicBezTo>
                  <a:cubicBezTo>
                    <a:pt x="9640" y="10432"/>
                    <a:pt x="6505" y="4895"/>
                    <a:pt x="5971" y="3361"/>
                  </a:cubicBezTo>
                  <a:cubicBezTo>
                    <a:pt x="5404" y="1793"/>
                    <a:pt x="4503" y="225"/>
                    <a:pt x="3669" y="25"/>
                  </a:cubicBezTo>
                  <a:cubicBezTo>
                    <a:pt x="3611" y="8"/>
                    <a:pt x="3545" y="1"/>
                    <a:pt x="3472" y="1"/>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11100" y="624125"/>
              <a:ext cx="52575" cy="75925"/>
            </a:xfrm>
            <a:custGeom>
              <a:rect b="b" l="l" r="r" t="t"/>
              <a:pathLst>
                <a:path extrusionOk="0" h="3037" w="2103">
                  <a:moveTo>
                    <a:pt x="643" y="1"/>
                  </a:moveTo>
                  <a:cubicBezTo>
                    <a:pt x="407" y="1"/>
                    <a:pt x="218" y="152"/>
                    <a:pt x="134" y="487"/>
                  </a:cubicBezTo>
                  <a:cubicBezTo>
                    <a:pt x="1" y="1054"/>
                    <a:pt x="835" y="2588"/>
                    <a:pt x="1035" y="2922"/>
                  </a:cubicBezTo>
                  <a:cubicBezTo>
                    <a:pt x="1092" y="3003"/>
                    <a:pt x="1165" y="3037"/>
                    <a:pt x="1245" y="3037"/>
                  </a:cubicBezTo>
                  <a:cubicBezTo>
                    <a:pt x="1493" y="3037"/>
                    <a:pt x="1810" y="2715"/>
                    <a:pt x="1936" y="2488"/>
                  </a:cubicBezTo>
                  <a:cubicBezTo>
                    <a:pt x="2102" y="2221"/>
                    <a:pt x="1102" y="153"/>
                    <a:pt x="1102" y="153"/>
                  </a:cubicBezTo>
                  <a:cubicBezTo>
                    <a:pt x="940" y="54"/>
                    <a:pt x="783" y="1"/>
                    <a:pt x="643" y="1"/>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a:off x="-10575" y="645800"/>
              <a:ext cx="45900" cy="67525"/>
            </a:xfrm>
            <a:custGeom>
              <a:rect b="b" l="l" r="r" t="t"/>
              <a:pathLst>
                <a:path extrusionOk="0" h="2701" w="1836">
                  <a:moveTo>
                    <a:pt x="589" y="0"/>
                  </a:moveTo>
                  <a:cubicBezTo>
                    <a:pt x="365" y="0"/>
                    <a:pt x="189" y="156"/>
                    <a:pt x="101" y="487"/>
                  </a:cubicBezTo>
                  <a:cubicBezTo>
                    <a:pt x="1" y="954"/>
                    <a:pt x="734" y="2322"/>
                    <a:pt x="901" y="2588"/>
                  </a:cubicBezTo>
                  <a:cubicBezTo>
                    <a:pt x="945" y="2667"/>
                    <a:pt x="1007" y="2700"/>
                    <a:pt x="1078" y="2700"/>
                  </a:cubicBezTo>
                  <a:cubicBezTo>
                    <a:pt x="1278" y="2700"/>
                    <a:pt x="1545" y="2443"/>
                    <a:pt x="1668" y="2222"/>
                  </a:cubicBezTo>
                  <a:cubicBezTo>
                    <a:pt x="1835" y="1921"/>
                    <a:pt x="968" y="120"/>
                    <a:pt x="968" y="120"/>
                  </a:cubicBezTo>
                  <a:cubicBezTo>
                    <a:pt x="832" y="41"/>
                    <a:pt x="705" y="0"/>
                    <a:pt x="589" y="0"/>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a:off x="34450" y="596300"/>
              <a:ext cx="60900" cy="89225"/>
            </a:xfrm>
            <a:custGeom>
              <a:rect b="b" l="l" r="r" t="t"/>
              <a:pathLst>
                <a:path extrusionOk="0" h="3569" w="2436">
                  <a:moveTo>
                    <a:pt x="677" y="1"/>
                  </a:moveTo>
                  <a:cubicBezTo>
                    <a:pt x="403" y="1"/>
                    <a:pt x="183" y="176"/>
                    <a:pt x="101" y="566"/>
                  </a:cubicBezTo>
                  <a:cubicBezTo>
                    <a:pt x="1" y="1199"/>
                    <a:pt x="935" y="3001"/>
                    <a:pt x="1202" y="3401"/>
                  </a:cubicBezTo>
                  <a:cubicBezTo>
                    <a:pt x="1266" y="3520"/>
                    <a:pt x="1349" y="3568"/>
                    <a:pt x="1443" y="3568"/>
                  </a:cubicBezTo>
                  <a:cubicBezTo>
                    <a:pt x="1691" y="3568"/>
                    <a:pt x="2009" y="3225"/>
                    <a:pt x="2202" y="2934"/>
                  </a:cubicBezTo>
                  <a:cubicBezTo>
                    <a:pt x="2436" y="2567"/>
                    <a:pt x="1235" y="199"/>
                    <a:pt x="1235" y="199"/>
                  </a:cubicBezTo>
                  <a:cubicBezTo>
                    <a:pt x="1042" y="70"/>
                    <a:pt x="849" y="1"/>
                    <a:pt x="677" y="1"/>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a:off x="65325" y="576200"/>
              <a:ext cx="61725" cy="89650"/>
            </a:xfrm>
            <a:custGeom>
              <a:rect b="b" l="l" r="r" t="t"/>
              <a:pathLst>
                <a:path extrusionOk="0" h="3586" w="2469">
                  <a:moveTo>
                    <a:pt x="735" y="0"/>
                  </a:moveTo>
                  <a:cubicBezTo>
                    <a:pt x="450" y="0"/>
                    <a:pt x="218" y="201"/>
                    <a:pt x="133" y="602"/>
                  </a:cubicBezTo>
                  <a:cubicBezTo>
                    <a:pt x="0" y="1203"/>
                    <a:pt x="967" y="3004"/>
                    <a:pt x="1201" y="3438"/>
                  </a:cubicBezTo>
                  <a:cubicBezTo>
                    <a:pt x="1271" y="3542"/>
                    <a:pt x="1356" y="3586"/>
                    <a:pt x="1449" y="3586"/>
                  </a:cubicBezTo>
                  <a:cubicBezTo>
                    <a:pt x="1711" y="3586"/>
                    <a:pt x="2029" y="3242"/>
                    <a:pt x="2202" y="2971"/>
                  </a:cubicBezTo>
                  <a:cubicBezTo>
                    <a:pt x="2468" y="2604"/>
                    <a:pt x="1268" y="202"/>
                    <a:pt x="1268" y="202"/>
                  </a:cubicBezTo>
                  <a:cubicBezTo>
                    <a:pt x="1084" y="68"/>
                    <a:pt x="901" y="0"/>
                    <a:pt x="735" y="0"/>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a:off x="40300" y="612900"/>
              <a:ext cx="105100" cy="122650"/>
            </a:xfrm>
            <a:custGeom>
              <a:rect b="b" l="l" r="r" t="t"/>
              <a:pathLst>
                <a:path extrusionOk="0" h="4906" w="4204">
                  <a:moveTo>
                    <a:pt x="2782" y="1"/>
                  </a:moveTo>
                  <a:cubicBezTo>
                    <a:pt x="2389" y="1"/>
                    <a:pt x="331" y="845"/>
                    <a:pt x="167" y="1336"/>
                  </a:cubicBezTo>
                  <a:cubicBezTo>
                    <a:pt x="0" y="1836"/>
                    <a:pt x="100" y="1903"/>
                    <a:pt x="467" y="2036"/>
                  </a:cubicBezTo>
                  <a:cubicBezTo>
                    <a:pt x="506" y="2051"/>
                    <a:pt x="553" y="2057"/>
                    <a:pt x="608" y="2057"/>
                  </a:cubicBezTo>
                  <a:cubicBezTo>
                    <a:pt x="1067" y="2057"/>
                    <a:pt x="2002" y="1603"/>
                    <a:pt x="2002" y="1603"/>
                  </a:cubicBezTo>
                  <a:lnTo>
                    <a:pt x="2002" y="1603"/>
                  </a:lnTo>
                  <a:cubicBezTo>
                    <a:pt x="2002" y="1603"/>
                    <a:pt x="1335" y="2770"/>
                    <a:pt x="1968" y="3771"/>
                  </a:cubicBezTo>
                  <a:cubicBezTo>
                    <a:pt x="2569" y="4772"/>
                    <a:pt x="3236" y="4905"/>
                    <a:pt x="3236" y="4905"/>
                  </a:cubicBezTo>
                  <a:lnTo>
                    <a:pt x="4203" y="4338"/>
                  </a:lnTo>
                  <a:cubicBezTo>
                    <a:pt x="4203" y="4338"/>
                    <a:pt x="3136" y="35"/>
                    <a:pt x="2802" y="2"/>
                  </a:cubicBezTo>
                  <a:cubicBezTo>
                    <a:pt x="2796" y="1"/>
                    <a:pt x="2789" y="1"/>
                    <a:pt x="2782"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a:off x="40300" y="612100"/>
              <a:ext cx="105100" cy="123450"/>
            </a:xfrm>
            <a:custGeom>
              <a:rect b="b" l="l" r="r" t="t"/>
              <a:pathLst>
                <a:path extrusionOk="0" fill="none" h="4938" w="4204">
                  <a:moveTo>
                    <a:pt x="4203" y="4370"/>
                  </a:moveTo>
                  <a:cubicBezTo>
                    <a:pt x="4203" y="4370"/>
                    <a:pt x="3136" y="67"/>
                    <a:pt x="2802" y="34"/>
                  </a:cubicBezTo>
                  <a:cubicBezTo>
                    <a:pt x="2469" y="0"/>
                    <a:pt x="334" y="868"/>
                    <a:pt x="167" y="1368"/>
                  </a:cubicBezTo>
                  <a:cubicBezTo>
                    <a:pt x="0" y="1868"/>
                    <a:pt x="100" y="1935"/>
                    <a:pt x="467" y="2068"/>
                  </a:cubicBezTo>
                  <a:cubicBezTo>
                    <a:pt x="834" y="2202"/>
                    <a:pt x="2002" y="1635"/>
                    <a:pt x="2002" y="1635"/>
                  </a:cubicBezTo>
                  <a:cubicBezTo>
                    <a:pt x="2002" y="1635"/>
                    <a:pt x="1335" y="2802"/>
                    <a:pt x="1968" y="3803"/>
                  </a:cubicBezTo>
                  <a:cubicBezTo>
                    <a:pt x="2569" y="4804"/>
                    <a:pt x="3236" y="4937"/>
                    <a:pt x="3236" y="4937"/>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754975" y="1001550"/>
              <a:ext cx="771400" cy="1134150"/>
            </a:xfrm>
            <a:custGeom>
              <a:rect b="b" l="l" r="r" t="t"/>
              <a:pathLst>
                <a:path extrusionOk="0" h="45366" w="30856">
                  <a:moveTo>
                    <a:pt x="28287" y="0"/>
                  </a:moveTo>
                  <a:cubicBezTo>
                    <a:pt x="28187" y="100"/>
                    <a:pt x="27320" y="867"/>
                    <a:pt x="25752" y="2335"/>
                  </a:cubicBezTo>
                  <a:cubicBezTo>
                    <a:pt x="25619" y="2469"/>
                    <a:pt x="25452" y="2602"/>
                    <a:pt x="25318" y="2702"/>
                  </a:cubicBezTo>
                  <a:lnTo>
                    <a:pt x="23984" y="3970"/>
                  </a:lnTo>
                  <a:lnTo>
                    <a:pt x="23851" y="4103"/>
                  </a:lnTo>
                  <a:cubicBezTo>
                    <a:pt x="20982" y="6705"/>
                    <a:pt x="21149" y="7372"/>
                    <a:pt x="18914" y="7372"/>
                  </a:cubicBezTo>
                  <a:cubicBezTo>
                    <a:pt x="17780" y="7372"/>
                    <a:pt x="16746" y="7506"/>
                    <a:pt x="15845" y="7839"/>
                  </a:cubicBezTo>
                  <a:cubicBezTo>
                    <a:pt x="15812" y="7872"/>
                    <a:pt x="15745" y="7872"/>
                    <a:pt x="15678" y="7939"/>
                  </a:cubicBezTo>
                  <a:cubicBezTo>
                    <a:pt x="14844" y="8273"/>
                    <a:pt x="14244" y="8840"/>
                    <a:pt x="13910" y="9707"/>
                  </a:cubicBezTo>
                  <a:cubicBezTo>
                    <a:pt x="13155" y="11579"/>
                    <a:pt x="12335" y="12610"/>
                    <a:pt x="10687" y="12610"/>
                  </a:cubicBezTo>
                  <a:cubicBezTo>
                    <a:pt x="10661" y="12610"/>
                    <a:pt x="10635" y="12610"/>
                    <a:pt x="10608" y="12609"/>
                  </a:cubicBezTo>
                  <a:cubicBezTo>
                    <a:pt x="10374" y="12609"/>
                    <a:pt x="10108" y="12542"/>
                    <a:pt x="9907" y="12509"/>
                  </a:cubicBezTo>
                  <a:cubicBezTo>
                    <a:pt x="9209" y="12373"/>
                    <a:pt x="8714" y="12102"/>
                    <a:pt x="8140" y="12102"/>
                  </a:cubicBezTo>
                  <a:cubicBezTo>
                    <a:pt x="7727" y="12102"/>
                    <a:pt x="7272" y="12243"/>
                    <a:pt x="6672" y="12676"/>
                  </a:cubicBezTo>
                  <a:cubicBezTo>
                    <a:pt x="5004" y="13943"/>
                    <a:pt x="4904" y="14877"/>
                    <a:pt x="4904" y="14877"/>
                  </a:cubicBezTo>
                  <a:cubicBezTo>
                    <a:pt x="4904" y="14877"/>
                    <a:pt x="4044" y="13244"/>
                    <a:pt x="2909" y="13244"/>
                  </a:cubicBezTo>
                  <a:cubicBezTo>
                    <a:pt x="2820" y="13244"/>
                    <a:pt x="2728" y="13254"/>
                    <a:pt x="2636" y="13276"/>
                  </a:cubicBezTo>
                  <a:cubicBezTo>
                    <a:pt x="2169" y="13376"/>
                    <a:pt x="1668" y="14044"/>
                    <a:pt x="1268" y="15111"/>
                  </a:cubicBezTo>
                  <a:cubicBezTo>
                    <a:pt x="1235" y="15278"/>
                    <a:pt x="1135" y="15445"/>
                    <a:pt x="1101" y="15611"/>
                  </a:cubicBezTo>
                  <a:cubicBezTo>
                    <a:pt x="601" y="16979"/>
                    <a:pt x="267" y="18847"/>
                    <a:pt x="100" y="21049"/>
                  </a:cubicBezTo>
                  <a:cubicBezTo>
                    <a:pt x="67" y="21782"/>
                    <a:pt x="0" y="22516"/>
                    <a:pt x="0" y="23317"/>
                  </a:cubicBezTo>
                  <a:cubicBezTo>
                    <a:pt x="0" y="24184"/>
                    <a:pt x="67" y="25185"/>
                    <a:pt x="234" y="26319"/>
                  </a:cubicBezTo>
                  <a:cubicBezTo>
                    <a:pt x="934" y="31790"/>
                    <a:pt x="3269" y="39662"/>
                    <a:pt x="5371" y="45366"/>
                  </a:cubicBezTo>
                  <a:lnTo>
                    <a:pt x="27653" y="45366"/>
                  </a:lnTo>
                  <a:cubicBezTo>
                    <a:pt x="27086" y="43798"/>
                    <a:pt x="25619" y="41830"/>
                    <a:pt x="21816" y="39462"/>
                  </a:cubicBezTo>
                  <a:cubicBezTo>
                    <a:pt x="19748" y="38127"/>
                    <a:pt x="18080" y="36460"/>
                    <a:pt x="16779" y="34725"/>
                  </a:cubicBezTo>
                  <a:cubicBezTo>
                    <a:pt x="14978" y="32390"/>
                    <a:pt x="13844" y="30055"/>
                    <a:pt x="13176" y="28787"/>
                  </a:cubicBezTo>
                  <a:cubicBezTo>
                    <a:pt x="12076" y="26519"/>
                    <a:pt x="12242" y="25185"/>
                    <a:pt x="13443" y="24184"/>
                  </a:cubicBezTo>
                  <a:cubicBezTo>
                    <a:pt x="14577" y="23283"/>
                    <a:pt x="18847" y="21649"/>
                    <a:pt x="22116" y="21516"/>
                  </a:cubicBezTo>
                  <a:lnTo>
                    <a:pt x="22950" y="21516"/>
                  </a:lnTo>
                  <a:cubicBezTo>
                    <a:pt x="23584" y="21549"/>
                    <a:pt x="24184" y="21649"/>
                    <a:pt x="24885" y="21716"/>
                  </a:cubicBezTo>
                  <a:cubicBezTo>
                    <a:pt x="25952" y="21882"/>
                    <a:pt x="27053" y="22049"/>
                    <a:pt x="27987" y="22283"/>
                  </a:cubicBezTo>
                  <a:cubicBezTo>
                    <a:pt x="29088" y="22483"/>
                    <a:pt x="29988" y="22683"/>
                    <a:pt x="30489" y="22816"/>
                  </a:cubicBezTo>
                  <a:cubicBezTo>
                    <a:pt x="30722" y="22850"/>
                    <a:pt x="30822" y="22883"/>
                    <a:pt x="30856" y="22883"/>
                  </a:cubicBezTo>
                  <a:cubicBezTo>
                    <a:pt x="30656" y="22783"/>
                    <a:pt x="26986" y="20782"/>
                    <a:pt x="26920" y="13343"/>
                  </a:cubicBezTo>
                  <a:cubicBezTo>
                    <a:pt x="26853" y="11709"/>
                    <a:pt x="26920" y="10141"/>
                    <a:pt x="26986" y="8540"/>
                  </a:cubicBezTo>
                  <a:cubicBezTo>
                    <a:pt x="27153" y="6138"/>
                    <a:pt x="27487" y="3669"/>
                    <a:pt x="27987" y="1268"/>
                  </a:cubicBezTo>
                  <a:cubicBezTo>
                    <a:pt x="28087" y="834"/>
                    <a:pt x="28187" y="434"/>
                    <a:pt x="28287" y="0"/>
                  </a:cubicBezTo>
                  <a:close/>
                </a:path>
              </a:pathLst>
            </a:custGeom>
            <a:solidFill>
              <a:schemeClr val="accent2"/>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a:off x="825025" y="1374300"/>
              <a:ext cx="161800" cy="762250"/>
            </a:xfrm>
            <a:custGeom>
              <a:rect b="b" l="l" r="r" t="t"/>
              <a:pathLst>
                <a:path extrusionOk="0" fill="none" h="30490" w="6472">
                  <a:moveTo>
                    <a:pt x="6472" y="30489"/>
                  </a:moveTo>
                  <a:cubicBezTo>
                    <a:pt x="5938" y="29622"/>
                    <a:pt x="5438" y="28688"/>
                    <a:pt x="4937" y="27754"/>
                  </a:cubicBezTo>
                  <a:lnTo>
                    <a:pt x="4937" y="27754"/>
                  </a:lnTo>
                  <a:cubicBezTo>
                    <a:pt x="3436" y="24819"/>
                    <a:pt x="2235" y="21650"/>
                    <a:pt x="1435" y="18481"/>
                  </a:cubicBezTo>
                  <a:lnTo>
                    <a:pt x="1435" y="18481"/>
                  </a:lnTo>
                  <a:cubicBezTo>
                    <a:pt x="1268" y="17747"/>
                    <a:pt x="1101" y="16980"/>
                    <a:pt x="934" y="16279"/>
                  </a:cubicBezTo>
                  <a:lnTo>
                    <a:pt x="934" y="16279"/>
                  </a:lnTo>
                  <a:cubicBezTo>
                    <a:pt x="834" y="15912"/>
                    <a:pt x="801" y="15579"/>
                    <a:pt x="734" y="15178"/>
                  </a:cubicBezTo>
                  <a:cubicBezTo>
                    <a:pt x="567" y="14278"/>
                    <a:pt x="467" y="13410"/>
                    <a:pt x="401" y="12510"/>
                  </a:cubicBezTo>
                  <a:cubicBezTo>
                    <a:pt x="0" y="7806"/>
                    <a:pt x="768" y="4104"/>
                    <a:pt x="1401" y="1969"/>
                  </a:cubicBezTo>
                  <a:cubicBezTo>
                    <a:pt x="1768" y="735"/>
                    <a:pt x="2069" y="1"/>
                    <a:pt x="2069" y="1"/>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a:off x="991800" y="1764575"/>
              <a:ext cx="218525" cy="371975"/>
            </a:xfrm>
            <a:custGeom>
              <a:rect b="b" l="l" r="r" t="t"/>
              <a:pathLst>
                <a:path extrusionOk="0" fill="none" h="14879" w="8741">
                  <a:moveTo>
                    <a:pt x="8740" y="14878"/>
                  </a:moveTo>
                  <a:cubicBezTo>
                    <a:pt x="7806" y="14144"/>
                    <a:pt x="6939" y="13311"/>
                    <a:pt x="6139" y="12310"/>
                  </a:cubicBezTo>
                  <a:cubicBezTo>
                    <a:pt x="3737" y="9308"/>
                    <a:pt x="2102" y="5905"/>
                    <a:pt x="1168" y="3504"/>
                  </a:cubicBezTo>
                  <a:cubicBezTo>
                    <a:pt x="334" y="1435"/>
                    <a:pt x="1" y="1"/>
                    <a:pt x="1" y="1"/>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943450" y="1569450"/>
              <a:ext cx="93425" cy="246025"/>
            </a:xfrm>
            <a:custGeom>
              <a:rect b="b" l="l" r="r" t="t"/>
              <a:pathLst>
                <a:path extrusionOk="0" fill="none" h="9841" w="3737">
                  <a:moveTo>
                    <a:pt x="701" y="0"/>
                  </a:moveTo>
                  <a:cubicBezTo>
                    <a:pt x="701" y="0"/>
                    <a:pt x="0" y="2235"/>
                    <a:pt x="1668" y="5805"/>
                  </a:cubicBezTo>
                  <a:cubicBezTo>
                    <a:pt x="3336" y="9407"/>
                    <a:pt x="3736" y="9841"/>
                    <a:pt x="3736" y="9841"/>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p:nvPr/>
          </p:nvSpPr>
          <p:spPr>
            <a:xfrm>
              <a:off x="1021000" y="1608650"/>
              <a:ext cx="64225" cy="83400"/>
            </a:xfrm>
            <a:custGeom>
              <a:rect b="b" l="l" r="r" t="t"/>
              <a:pathLst>
                <a:path extrusionOk="0" fill="none" h="3336" w="2569">
                  <a:moveTo>
                    <a:pt x="2569" y="0"/>
                  </a:moveTo>
                  <a:cubicBezTo>
                    <a:pt x="1501" y="934"/>
                    <a:pt x="634" y="2068"/>
                    <a:pt x="0" y="3336"/>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1"/>
            <p:cNvSpPr/>
            <p:nvPr/>
          </p:nvSpPr>
          <p:spPr>
            <a:xfrm>
              <a:off x="1269500" y="1063250"/>
              <a:ext cx="128450" cy="481200"/>
            </a:xfrm>
            <a:custGeom>
              <a:rect b="b" l="l" r="r" t="t"/>
              <a:pathLst>
                <a:path extrusionOk="0" h="19248" w="5138">
                  <a:moveTo>
                    <a:pt x="5138" y="1"/>
                  </a:moveTo>
                  <a:lnTo>
                    <a:pt x="3370" y="1635"/>
                  </a:lnTo>
                  <a:cubicBezTo>
                    <a:pt x="3236" y="2669"/>
                    <a:pt x="3003" y="3703"/>
                    <a:pt x="2703" y="4737"/>
                  </a:cubicBezTo>
                  <a:cubicBezTo>
                    <a:pt x="1235" y="9708"/>
                    <a:pt x="1" y="14678"/>
                    <a:pt x="635" y="17079"/>
                  </a:cubicBezTo>
                  <a:cubicBezTo>
                    <a:pt x="768" y="17813"/>
                    <a:pt x="1102" y="18480"/>
                    <a:pt x="1535" y="19081"/>
                  </a:cubicBezTo>
                  <a:cubicBezTo>
                    <a:pt x="1802" y="19048"/>
                    <a:pt x="2036" y="19048"/>
                    <a:pt x="2336" y="19048"/>
                  </a:cubicBezTo>
                  <a:cubicBezTo>
                    <a:pt x="2970" y="19081"/>
                    <a:pt x="3637" y="19148"/>
                    <a:pt x="4304" y="19248"/>
                  </a:cubicBezTo>
                  <a:cubicBezTo>
                    <a:pt x="3203" y="18814"/>
                    <a:pt x="2369" y="17847"/>
                    <a:pt x="2169" y="16679"/>
                  </a:cubicBezTo>
                  <a:cubicBezTo>
                    <a:pt x="1535" y="14344"/>
                    <a:pt x="3470" y="7906"/>
                    <a:pt x="4237" y="5171"/>
                  </a:cubicBezTo>
                  <a:cubicBezTo>
                    <a:pt x="4737" y="3503"/>
                    <a:pt x="5038" y="1735"/>
                    <a:pt x="51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59775" y="762950"/>
              <a:ext cx="680500" cy="1373600"/>
            </a:xfrm>
            <a:custGeom>
              <a:rect b="b" l="l" r="r" t="t"/>
              <a:pathLst>
                <a:path extrusionOk="0" h="54944" w="27220">
                  <a:moveTo>
                    <a:pt x="14714" y="0"/>
                  </a:moveTo>
                  <a:cubicBezTo>
                    <a:pt x="13319" y="0"/>
                    <a:pt x="11677" y="419"/>
                    <a:pt x="10108" y="1472"/>
                  </a:cubicBezTo>
                  <a:cubicBezTo>
                    <a:pt x="9374" y="1905"/>
                    <a:pt x="8707" y="2506"/>
                    <a:pt x="8106" y="3206"/>
                  </a:cubicBezTo>
                  <a:cubicBezTo>
                    <a:pt x="8006" y="3273"/>
                    <a:pt x="7939" y="3406"/>
                    <a:pt x="7839" y="3506"/>
                  </a:cubicBezTo>
                  <a:cubicBezTo>
                    <a:pt x="4937" y="6909"/>
                    <a:pt x="5204" y="8877"/>
                    <a:pt x="4003" y="10211"/>
                  </a:cubicBezTo>
                  <a:cubicBezTo>
                    <a:pt x="2769" y="11579"/>
                    <a:pt x="0" y="13347"/>
                    <a:pt x="1668" y="16015"/>
                  </a:cubicBezTo>
                  <a:cubicBezTo>
                    <a:pt x="1768" y="16182"/>
                    <a:pt x="1868" y="16349"/>
                    <a:pt x="1969" y="16449"/>
                  </a:cubicBezTo>
                  <a:cubicBezTo>
                    <a:pt x="2035" y="16583"/>
                    <a:pt x="2102" y="16683"/>
                    <a:pt x="2169" y="16749"/>
                  </a:cubicBezTo>
                  <a:cubicBezTo>
                    <a:pt x="2202" y="16849"/>
                    <a:pt x="2302" y="16883"/>
                    <a:pt x="2335" y="16949"/>
                  </a:cubicBezTo>
                  <a:cubicBezTo>
                    <a:pt x="2502" y="17183"/>
                    <a:pt x="2669" y="17383"/>
                    <a:pt x="2869" y="17550"/>
                  </a:cubicBezTo>
                  <a:cubicBezTo>
                    <a:pt x="2936" y="17550"/>
                    <a:pt x="2936" y="17583"/>
                    <a:pt x="2969" y="17583"/>
                  </a:cubicBezTo>
                  <a:cubicBezTo>
                    <a:pt x="3036" y="17683"/>
                    <a:pt x="3169" y="17750"/>
                    <a:pt x="3269" y="17850"/>
                  </a:cubicBezTo>
                  <a:cubicBezTo>
                    <a:pt x="4837" y="19218"/>
                    <a:pt x="6839" y="19852"/>
                    <a:pt x="8773" y="20118"/>
                  </a:cubicBezTo>
                  <a:cubicBezTo>
                    <a:pt x="11375" y="20552"/>
                    <a:pt x="15145" y="23721"/>
                    <a:pt x="15979" y="27223"/>
                  </a:cubicBezTo>
                  <a:cubicBezTo>
                    <a:pt x="16812" y="30726"/>
                    <a:pt x="15778" y="34862"/>
                    <a:pt x="14144" y="38198"/>
                  </a:cubicBezTo>
                  <a:cubicBezTo>
                    <a:pt x="12509" y="41534"/>
                    <a:pt x="8006" y="45937"/>
                    <a:pt x="6639" y="52742"/>
                  </a:cubicBezTo>
                  <a:cubicBezTo>
                    <a:pt x="6472" y="53476"/>
                    <a:pt x="6372" y="54243"/>
                    <a:pt x="6372" y="54943"/>
                  </a:cubicBezTo>
                  <a:lnTo>
                    <a:pt x="14978" y="54943"/>
                  </a:lnTo>
                  <a:cubicBezTo>
                    <a:pt x="16879" y="49406"/>
                    <a:pt x="18680" y="42935"/>
                    <a:pt x="20715" y="38065"/>
                  </a:cubicBezTo>
                  <a:cubicBezTo>
                    <a:pt x="20782" y="37931"/>
                    <a:pt x="20815" y="37864"/>
                    <a:pt x="20849" y="37731"/>
                  </a:cubicBezTo>
                  <a:cubicBezTo>
                    <a:pt x="21649" y="35896"/>
                    <a:pt x="22683" y="33695"/>
                    <a:pt x="23651" y="31593"/>
                  </a:cubicBezTo>
                  <a:cubicBezTo>
                    <a:pt x="24618" y="29558"/>
                    <a:pt x="25519" y="27657"/>
                    <a:pt x="26152" y="26356"/>
                  </a:cubicBezTo>
                  <a:lnTo>
                    <a:pt x="27020" y="24588"/>
                  </a:lnTo>
                  <a:cubicBezTo>
                    <a:pt x="27020" y="24588"/>
                    <a:pt x="27120" y="24388"/>
                    <a:pt x="27153" y="24055"/>
                  </a:cubicBezTo>
                  <a:cubicBezTo>
                    <a:pt x="27220" y="23421"/>
                    <a:pt x="27220" y="22353"/>
                    <a:pt x="26386" y="21753"/>
                  </a:cubicBezTo>
                  <a:cubicBezTo>
                    <a:pt x="26083" y="21509"/>
                    <a:pt x="25778" y="21418"/>
                    <a:pt x="25491" y="21418"/>
                  </a:cubicBezTo>
                  <a:cubicBezTo>
                    <a:pt x="24641" y="21418"/>
                    <a:pt x="23951" y="22220"/>
                    <a:pt x="23951" y="22220"/>
                  </a:cubicBezTo>
                  <a:cubicBezTo>
                    <a:pt x="23851" y="22120"/>
                    <a:pt x="23784" y="22086"/>
                    <a:pt x="23684" y="22053"/>
                  </a:cubicBezTo>
                  <a:cubicBezTo>
                    <a:pt x="22717" y="21419"/>
                    <a:pt x="21983" y="20519"/>
                    <a:pt x="21482" y="19485"/>
                  </a:cubicBezTo>
                  <a:cubicBezTo>
                    <a:pt x="20482" y="17416"/>
                    <a:pt x="21683" y="16149"/>
                    <a:pt x="19348" y="13213"/>
                  </a:cubicBezTo>
                  <a:cubicBezTo>
                    <a:pt x="17013" y="10311"/>
                    <a:pt x="15545" y="9411"/>
                    <a:pt x="16145" y="6675"/>
                  </a:cubicBezTo>
                  <a:cubicBezTo>
                    <a:pt x="16712" y="3907"/>
                    <a:pt x="19214" y="1905"/>
                    <a:pt x="17446" y="704"/>
                  </a:cubicBezTo>
                  <a:cubicBezTo>
                    <a:pt x="16806" y="273"/>
                    <a:pt x="15840" y="0"/>
                    <a:pt x="14714" y="0"/>
                  </a:cubicBezTo>
                  <a:close/>
                </a:path>
              </a:pathLst>
            </a:custGeom>
            <a:solidFill>
              <a:schemeClr val="accent2"/>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a:off x="339675" y="1305100"/>
              <a:ext cx="89250" cy="291900"/>
            </a:xfrm>
            <a:custGeom>
              <a:rect b="b" l="l" r="r" t="t"/>
              <a:pathLst>
                <a:path extrusionOk="0" fill="none" h="11676" w="3570">
                  <a:moveTo>
                    <a:pt x="2369" y="0"/>
                  </a:moveTo>
                  <a:cubicBezTo>
                    <a:pt x="2369" y="0"/>
                    <a:pt x="3570" y="134"/>
                    <a:pt x="2903" y="3169"/>
                  </a:cubicBezTo>
                  <a:cubicBezTo>
                    <a:pt x="2235" y="6205"/>
                    <a:pt x="1" y="11675"/>
                    <a:pt x="1" y="11675"/>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193750" y="1549425"/>
              <a:ext cx="195975" cy="587125"/>
            </a:xfrm>
            <a:custGeom>
              <a:rect b="b" l="l" r="r" t="t"/>
              <a:pathLst>
                <a:path extrusionOk="0" fill="none" h="23485" w="7839">
                  <a:moveTo>
                    <a:pt x="0" y="23484"/>
                  </a:moveTo>
                  <a:cubicBezTo>
                    <a:pt x="1034" y="18781"/>
                    <a:pt x="3069" y="13277"/>
                    <a:pt x="4803" y="8307"/>
                  </a:cubicBezTo>
                  <a:cubicBezTo>
                    <a:pt x="6872" y="2302"/>
                    <a:pt x="7839" y="1"/>
                    <a:pt x="7839" y="1"/>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369700" y="1330950"/>
              <a:ext cx="177650" cy="521225"/>
            </a:xfrm>
            <a:custGeom>
              <a:rect b="b" l="l" r="r" t="t"/>
              <a:pathLst>
                <a:path extrusionOk="0" fill="none" h="20849" w="7106">
                  <a:moveTo>
                    <a:pt x="7105" y="0"/>
                  </a:moveTo>
                  <a:cubicBezTo>
                    <a:pt x="7105" y="0"/>
                    <a:pt x="7105" y="1134"/>
                    <a:pt x="4303" y="6939"/>
                  </a:cubicBezTo>
                  <a:cubicBezTo>
                    <a:pt x="1501" y="12709"/>
                    <a:pt x="100" y="17479"/>
                    <a:pt x="0" y="20849"/>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9750" y="838250"/>
              <a:ext cx="379475" cy="371800"/>
            </a:xfrm>
            <a:custGeom>
              <a:rect b="b" l="l" r="r" t="t"/>
              <a:pathLst>
                <a:path extrusionOk="0" h="14872" w="15179">
                  <a:moveTo>
                    <a:pt x="11405" y="0"/>
                  </a:moveTo>
                  <a:cubicBezTo>
                    <a:pt x="10707" y="0"/>
                    <a:pt x="10028" y="166"/>
                    <a:pt x="9441" y="595"/>
                  </a:cubicBezTo>
                  <a:cubicBezTo>
                    <a:pt x="8207" y="1495"/>
                    <a:pt x="7773" y="2729"/>
                    <a:pt x="7306" y="3997"/>
                  </a:cubicBezTo>
                  <a:cubicBezTo>
                    <a:pt x="6872" y="5165"/>
                    <a:pt x="6439" y="6332"/>
                    <a:pt x="5338" y="7366"/>
                  </a:cubicBezTo>
                  <a:cubicBezTo>
                    <a:pt x="4938" y="7766"/>
                    <a:pt x="4471" y="8167"/>
                    <a:pt x="3970" y="8567"/>
                  </a:cubicBezTo>
                  <a:cubicBezTo>
                    <a:pt x="2503" y="9801"/>
                    <a:pt x="801" y="11202"/>
                    <a:pt x="1" y="13504"/>
                  </a:cubicBezTo>
                  <a:cubicBezTo>
                    <a:pt x="368" y="14004"/>
                    <a:pt x="801" y="14471"/>
                    <a:pt x="1302" y="14871"/>
                  </a:cubicBezTo>
                  <a:cubicBezTo>
                    <a:pt x="1669" y="12470"/>
                    <a:pt x="3270" y="11169"/>
                    <a:pt x="4971" y="9801"/>
                  </a:cubicBezTo>
                  <a:cubicBezTo>
                    <a:pt x="5471" y="9368"/>
                    <a:pt x="5972" y="8967"/>
                    <a:pt x="6472" y="8500"/>
                  </a:cubicBezTo>
                  <a:cubicBezTo>
                    <a:pt x="7806" y="7233"/>
                    <a:pt x="8340" y="5798"/>
                    <a:pt x="8807" y="4531"/>
                  </a:cubicBezTo>
                  <a:cubicBezTo>
                    <a:pt x="9207" y="3463"/>
                    <a:pt x="9541" y="2496"/>
                    <a:pt x="10375" y="1895"/>
                  </a:cubicBezTo>
                  <a:cubicBezTo>
                    <a:pt x="10647" y="1699"/>
                    <a:pt x="10994" y="1618"/>
                    <a:pt x="11381" y="1618"/>
                  </a:cubicBezTo>
                  <a:cubicBezTo>
                    <a:pt x="12373" y="1618"/>
                    <a:pt x="13624" y="2149"/>
                    <a:pt x="14511" y="2629"/>
                  </a:cubicBezTo>
                  <a:cubicBezTo>
                    <a:pt x="14711" y="2129"/>
                    <a:pt x="14945" y="1662"/>
                    <a:pt x="15178" y="1162"/>
                  </a:cubicBezTo>
                  <a:cubicBezTo>
                    <a:pt x="14207" y="632"/>
                    <a:pt x="12769" y="0"/>
                    <a:pt x="114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a:off x="1660625" y="795150"/>
              <a:ext cx="55050" cy="75000"/>
            </a:xfrm>
            <a:custGeom>
              <a:rect b="b" l="l" r="r" t="t"/>
              <a:pathLst>
                <a:path extrusionOk="0" h="3000" w="2202">
                  <a:moveTo>
                    <a:pt x="1658" y="1"/>
                  </a:moveTo>
                  <a:cubicBezTo>
                    <a:pt x="1530" y="1"/>
                    <a:pt x="1386" y="41"/>
                    <a:pt x="1234" y="117"/>
                  </a:cubicBezTo>
                  <a:cubicBezTo>
                    <a:pt x="1234" y="117"/>
                    <a:pt x="0" y="2018"/>
                    <a:pt x="100" y="2385"/>
                  </a:cubicBezTo>
                  <a:cubicBezTo>
                    <a:pt x="202" y="2664"/>
                    <a:pt x="476" y="3000"/>
                    <a:pt x="719" y="3000"/>
                  </a:cubicBezTo>
                  <a:cubicBezTo>
                    <a:pt x="796" y="3000"/>
                    <a:pt x="870" y="2966"/>
                    <a:pt x="934" y="2886"/>
                  </a:cubicBezTo>
                  <a:cubicBezTo>
                    <a:pt x="1234" y="2552"/>
                    <a:pt x="2202" y="1184"/>
                    <a:pt x="2168" y="584"/>
                  </a:cubicBezTo>
                  <a:cubicBezTo>
                    <a:pt x="2123" y="178"/>
                    <a:pt x="1926" y="1"/>
                    <a:pt x="1658" y="1"/>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a:off x="1685625" y="819100"/>
              <a:ext cx="48400" cy="65725"/>
            </a:xfrm>
            <a:custGeom>
              <a:rect b="b" l="l" r="r" t="t"/>
              <a:pathLst>
                <a:path extrusionOk="0" h="2629" w="1936">
                  <a:moveTo>
                    <a:pt x="1480" y="0"/>
                  </a:moveTo>
                  <a:cubicBezTo>
                    <a:pt x="1369" y="0"/>
                    <a:pt x="1240" y="41"/>
                    <a:pt x="1102" y="126"/>
                  </a:cubicBezTo>
                  <a:cubicBezTo>
                    <a:pt x="1102" y="126"/>
                    <a:pt x="1" y="1794"/>
                    <a:pt x="101" y="2094"/>
                  </a:cubicBezTo>
                  <a:cubicBezTo>
                    <a:pt x="208" y="2308"/>
                    <a:pt x="464" y="2628"/>
                    <a:pt x="682" y="2628"/>
                  </a:cubicBezTo>
                  <a:cubicBezTo>
                    <a:pt x="736" y="2628"/>
                    <a:pt x="788" y="2608"/>
                    <a:pt x="835" y="2561"/>
                  </a:cubicBezTo>
                  <a:cubicBezTo>
                    <a:pt x="1035" y="2295"/>
                    <a:pt x="1936" y="1060"/>
                    <a:pt x="1902" y="527"/>
                  </a:cubicBezTo>
                  <a:cubicBezTo>
                    <a:pt x="1880" y="186"/>
                    <a:pt x="1718" y="0"/>
                    <a:pt x="1480" y="0"/>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
            <p:cNvSpPr/>
            <p:nvPr/>
          </p:nvSpPr>
          <p:spPr>
            <a:xfrm>
              <a:off x="1631425" y="764775"/>
              <a:ext cx="66750" cy="86775"/>
            </a:xfrm>
            <a:custGeom>
              <a:rect b="b" l="l" r="r" t="t"/>
              <a:pathLst>
                <a:path extrusionOk="0" h="3471" w="2670">
                  <a:moveTo>
                    <a:pt x="1942" y="0"/>
                  </a:moveTo>
                  <a:cubicBezTo>
                    <a:pt x="1808" y="0"/>
                    <a:pt x="1659" y="43"/>
                    <a:pt x="1502" y="131"/>
                  </a:cubicBezTo>
                  <a:cubicBezTo>
                    <a:pt x="1502" y="131"/>
                    <a:pt x="1" y="2333"/>
                    <a:pt x="201" y="2766"/>
                  </a:cubicBezTo>
                  <a:cubicBezTo>
                    <a:pt x="353" y="3070"/>
                    <a:pt x="659" y="3470"/>
                    <a:pt x="928" y="3470"/>
                  </a:cubicBezTo>
                  <a:cubicBezTo>
                    <a:pt x="1014" y="3470"/>
                    <a:pt x="1096" y="3430"/>
                    <a:pt x="1168" y="3333"/>
                  </a:cubicBezTo>
                  <a:cubicBezTo>
                    <a:pt x="1435" y="2966"/>
                    <a:pt x="2669" y="1299"/>
                    <a:pt x="2569" y="665"/>
                  </a:cubicBezTo>
                  <a:cubicBezTo>
                    <a:pt x="2499" y="241"/>
                    <a:pt x="2262" y="0"/>
                    <a:pt x="1942" y="0"/>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1"/>
            <p:cNvSpPr/>
            <p:nvPr/>
          </p:nvSpPr>
          <p:spPr>
            <a:xfrm>
              <a:off x="1603075" y="740975"/>
              <a:ext cx="66750" cy="86850"/>
            </a:xfrm>
            <a:custGeom>
              <a:rect b="b" l="l" r="r" t="t"/>
              <a:pathLst>
                <a:path extrusionOk="0" h="3474" w="2670">
                  <a:moveTo>
                    <a:pt x="1939" y="1"/>
                  </a:moveTo>
                  <a:cubicBezTo>
                    <a:pt x="1804" y="1"/>
                    <a:pt x="1656" y="39"/>
                    <a:pt x="1502" y="116"/>
                  </a:cubicBezTo>
                  <a:cubicBezTo>
                    <a:pt x="1502" y="116"/>
                    <a:pt x="1" y="2351"/>
                    <a:pt x="201" y="2751"/>
                  </a:cubicBezTo>
                  <a:cubicBezTo>
                    <a:pt x="354" y="3083"/>
                    <a:pt x="664" y="3474"/>
                    <a:pt x="935" y="3474"/>
                  </a:cubicBezTo>
                  <a:cubicBezTo>
                    <a:pt x="1018" y="3474"/>
                    <a:pt x="1098" y="3437"/>
                    <a:pt x="1168" y="3351"/>
                  </a:cubicBezTo>
                  <a:cubicBezTo>
                    <a:pt x="1468" y="2951"/>
                    <a:pt x="2669" y="1283"/>
                    <a:pt x="2569" y="683"/>
                  </a:cubicBezTo>
                  <a:cubicBezTo>
                    <a:pt x="2522" y="232"/>
                    <a:pt x="2272" y="1"/>
                    <a:pt x="1939" y="1"/>
                  </a:cubicBezTo>
                  <a:close/>
                </a:path>
              </a:pathLst>
            </a:custGeom>
            <a:solidFill>
              <a:srgbClr val="F6B26B"/>
            </a:solid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a:off x="1573050" y="773875"/>
              <a:ext cx="113450" cy="120950"/>
            </a:xfrm>
            <a:custGeom>
              <a:rect b="b" l="l" r="r" t="t"/>
              <a:pathLst>
                <a:path extrusionOk="0" h="4838" w="4538">
                  <a:moveTo>
                    <a:pt x="1935" y="1"/>
                  </a:moveTo>
                  <a:cubicBezTo>
                    <a:pt x="1602" y="1"/>
                    <a:pt x="1" y="4137"/>
                    <a:pt x="1" y="4137"/>
                  </a:cubicBezTo>
                  <a:lnTo>
                    <a:pt x="868" y="4837"/>
                  </a:lnTo>
                  <a:cubicBezTo>
                    <a:pt x="868" y="4837"/>
                    <a:pt x="1468" y="4771"/>
                    <a:pt x="2269" y="3903"/>
                  </a:cubicBezTo>
                  <a:cubicBezTo>
                    <a:pt x="3070" y="3003"/>
                    <a:pt x="2536" y="1769"/>
                    <a:pt x="2536" y="1769"/>
                  </a:cubicBezTo>
                  <a:lnTo>
                    <a:pt x="2536" y="1769"/>
                  </a:lnTo>
                  <a:cubicBezTo>
                    <a:pt x="2536" y="1769"/>
                    <a:pt x="3517" y="2346"/>
                    <a:pt x="3950" y="2346"/>
                  </a:cubicBezTo>
                  <a:cubicBezTo>
                    <a:pt x="3982" y="2346"/>
                    <a:pt x="4011" y="2343"/>
                    <a:pt x="4037" y="2336"/>
                  </a:cubicBezTo>
                  <a:cubicBezTo>
                    <a:pt x="4404" y="2269"/>
                    <a:pt x="4537" y="2236"/>
                    <a:pt x="4404" y="1668"/>
                  </a:cubicBezTo>
                  <a:cubicBezTo>
                    <a:pt x="4270" y="1135"/>
                    <a:pt x="2269" y="1"/>
                    <a:pt x="1935" y="1"/>
                  </a:cubicBezTo>
                  <a:close/>
                </a:path>
              </a:pathLst>
            </a:cu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a:off x="1573050" y="773875"/>
              <a:ext cx="113450" cy="120950"/>
            </a:xfrm>
            <a:custGeom>
              <a:rect b="b" l="l" r="r" t="t"/>
              <a:pathLst>
                <a:path extrusionOk="0" fill="none" h="4838" w="4538">
                  <a:moveTo>
                    <a:pt x="1" y="4137"/>
                  </a:moveTo>
                  <a:cubicBezTo>
                    <a:pt x="1" y="4137"/>
                    <a:pt x="1602" y="1"/>
                    <a:pt x="1935" y="1"/>
                  </a:cubicBezTo>
                  <a:cubicBezTo>
                    <a:pt x="2269" y="1"/>
                    <a:pt x="4270" y="1135"/>
                    <a:pt x="4404" y="1668"/>
                  </a:cubicBezTo>
                  <a:cubicBezTo>
                    <a:pt x="4537" y="2236"/>
                    <a:pt x="4404" y="2269"/>
                    <a:pt x="4037" y="2336"/>
                  </a:cubicBezTo>
                  <a:cubicBezTo>
                    <a:pt x="3670" y="2436"/>
                    <a:pt x="2536" y="1769"/>
                    <a:pt x="2536" y="1769"/>
                  </a:cubicBezTo>
                  <a:cubicBezTo>
                    <a:pt x="2536" y="1769"/>
                    <a:pt x="3070" y="3003"/>
                    <a:pt x="2269" y="3903"/>
                  </a:cubicBezTo>
                  <a:cubicBezTo>
                    <a:pt x="1468" y="4771"/>
                    <a:pt x="868" y="4837"/>
                    <a:pt x="868" y="4837"/>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31"/>
          <p:cNvSpPr/>
          <p:nvPr/>
        </p:nvSpPr>
        <p:spPr>
          <a:xfrm>
            <a:off x="863163" y="2439577"/>
            <a:ext cx="7417626" cy="1697450"/>
          </a:xfrm>
          <a:custGeom>
            <a:rect b="b" l="l" r="r" t="t"/>
            <a:pathLst>
              <a:path extrusionOk="0" h="34909" w="44393">
                <a:moveTo>
                  <a:pt x="7879" y="1"/>
                </a:moveTo>
                <a:cubicBezTo>
                  <a:pt x="3061" y="1"/>
                  <a:pt x="1" y="2830"/>
                  <a:pt x="1" y="15539"/>
                </a:cubicBezTo>
                <a:cubicBezTo>
                  <a:pt x="1" y="27800"/>
                  <a:pt x="9942" y="34908"/>
                  <a:pt x="22202" y="34908"/>
                </a:cubicBezTo>
                <a:cubicBezTo>
                  <a:pt x="34452" y="34908"/>
                  <a:pt x="44393" y="27800"/>
                  <a:pt x="44393" y="15539"/>
                </a:cubicBezTo>
                <a:cubicBezTo>
                  <a:pt x="44393" y="3112"/>
                  <a:pt x="40977" y="540"/>
                  <a:pt x="35683" y="540"/>
                </a:cubicBezTo>
                <a:cubicBezTo>
                  <a:pt x="31946" y="540"/>
                  <a:pt x="27272" y="1822"/>
                  <a:pt x="22202" y="1822"/>
                </a:cubicBezTo>
                <a:cubicBezTo>
                  <a:pt x="16744" y="1822"/>
                  <a:pt x="11746" y="1"/>
                  <a:pt x="7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txBox="1"/>
          <p:nvPr>
            <p:ph type="ctrTitle"/>
          </p:nvPr>
        </p:nvSpPr>
        <p:spPr>
          <a:xfrm>
            <a:off x="572700" y="2659038"/>
            <a:ext cx="7998600" cy="79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College Interview Tips</a:t>
            </a:r>
            <a:endParaRPr/>
          </a:p>
        </p:txBody>
      </p:sp>
      <p:sp>
        <p:nvSpPr>
          <p:cNvPr id="754" name="Google Shape;754;p31"/>
          <p:cNvSpPr txBox="1"/>
          <p:nvPr>
            <p:ph idx="1" type="subTitle"/>
          </p:nvPr>
        </p:nvSpPr>
        <p:spPr>
          <a:xfrm>
            <a:off x="713225" y="3514463"/>
            <a:ext cx="7717500" cy="4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4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Applicants demographics</a:t>
            </a:r>
            <a:endParaRPr/>
          </a:p>
        </p:txBody>
      </p:sp>
      <p:grpSp>
        <p:nvGrpSpPr>
          <p:cNvPr id="1531" name="Google Shape;1531;p40"/>
          <p:cNvGrpSpPr/>
          <p:nvPr/>
        </p:nvGrpSpPr>
        <p:grpSpPr>
          <a:xfrm>
            <a:off x="2570757" y="1636087"/>
            <a:ext cx="4002839" cy="2631702"/>
            <a:chOff x="235800" y="830650"/>
            <a:chExt cx="6978450" cy="4588844"/>
          </a:xfrm>
        </p:grpSpPr>
        <p:sp>
          <p:nvSpPr>
            <p:cNvPr id="1532" name="Google Shape;1532;p4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3" name="Google Shape;1533;p4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4" name="Google Shape;1534;p4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5" name="Google Shape;1535;p4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6" name="Google Shape;1536;p4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7" name="Google Shape;1537;p4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538" name="Google Shape;1538;p40"/>
          <p:cNvSpPr txBox="1"/>
          <p:nvPr/>
        </p:nvSpPr>
        <p:spPr>
          <a:xfrm>
            <a:off x="913550" y="1986450"/>
            <a:ext cx="14070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Open Sans Light"/>
                <a:ea typeface="Open Sans Light"/>
                <a:cs typeface="Open Sans Light"/>
                <a:sym typeface="Open Sans Light"/>
              </a:rPr>
              <a:t>Mars is a cold place</a:t>
            </a:r>
            <a:endParaRPr sz="1600">
              <a:solidFill>
                <a:schemeClr val="dk1"/>
              </a:solidFill>
              <a:latin typeface="Open Sans Light"/>
              <a:ea typeface="Open Sans Light"/>
              <a:cs typeface="Open Sans Light"/>
              <a:sym typeface="Open Sans Light"/>
            </a:endParaRPr>
          </a:p>
        </p:txBody>
      </p:sp>
      <p:sp>
        <p:nvSpPr>
          <p:cNvPr id="1539" name="Google Shape;1539;p40"/>
          <p:cNvSpPr txBox="1"/>
          <p:nvPr/>
        </p:nvSpPr>
        <p:spPr>
          <a:xfrm>
            <a:off x="913550" y="1636075"/>
            <a:ext cx="1407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latin typeface="Kanit"/>
                <a:ea typeface="Kanit"/>
                <a:cs typeface="Kanit"/>
                <a:sym typeface="Kanit"/>
              </a:rPr>
              <a:t>Mars</a:t>
            </a:r>
            <a:endParaRPr b="1" sz="2000">
              <a:solidFill>
                <a:schemeClr val="dk1"/>
              </a:solidFill>
              <a:latin typeface="Kanit"/>
              <a:ea typeface="Kanit"/>
              <a:cs typeface="Kanit"/>
              <a:sym typeface="Kanit"/>
            </a:endParaRPr>
          </a:p>
        </p:txBody>
      </p:sp>
      <p:sp>
        <p:nvSpPr>
          <p:cNvPr id="1540" name="Google Shape;1540;p40"/>
          <p:cNvSpPr txBox="1"/>
          <p:nvPr/>
        </p:nvSpPr>
        <p:spPr>
          <a:xfrm>
            <a:off x="6823808" y="1986450"/>
            <a:ext cx="1407000" cy="64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Open Sans Light"/>
                <a:ea typeface="Open Sans Light"/>
                <a:cs typeface="Open Sans Light"/>
                <a:sym typeface="Open Sans Light"/>
              </a:rPr>
              <a:t>Saturn is the ringed one</a:t>
            </a:r>
            <a:endParaRPr sz="1600">
              <a:solidFill>
                <a:schemeClr val="dk1"/>
              </a:solidFill>
              <a:latin typeface="Open Sans Light"/>
              <a:ea typeface="Open Sans Light"/>
              <a:cs typeface="Open Sans Light"/>
              <a:sym typeface="Open Sans Light"/>
            </a:endParaRPr>
          </a:p>
        </p:txBody>
      </p:sp>
      <p:sp>
        <p:nvSpPr>
          <p:cNvPr id="1541" name="Google Shape;1541;p40"/>
          <p:cNvSpPr txBox="1"/>
          <p:nvPr/>
        </p:nvSpPr>
        <p:spPr>
          <a:xfrm>
            <a:off x="6823818" y="1636075"/>
            <a:ext cx="14070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2000">
                <a:solidFill>
                  <a:schemeClr val="dk1"/>
                </a:solidFill>
                <a:latin typeface="Kanit"/>
                <a:ea typeface="Kanit"/>
                <a:cs typeface="Kanit"/>
                <a:sym typeface="Kanit"/>
              </a:rPr>
              <a:t>Saturn</a:t>
            </a:r>
            <a:endParaRPr b="1" sz="2000">
              <a:solidFill>
                <a:schemeClr val="dk1"/>
              </a:solidFill>
              <a:latin typeface="Kanit"/>
              <a:ea typeface="Kanit"/>
              <a:cs typeface="Kanit"/>
              <a:sym typeface="Kanit"/>
            </a:endParaRPr>
          </a:p>
        </p:txBody>
      </p:sp>
      <p:sp>
        <p:nvSpPr>
          <p:cNvPr id="1542" name="Google Shape;1542;p40"/>
          <p:cNvSpPr txBox="1"/>
          <p:nvPr/>
        </p:nvSpPr>
        <p:spPr>
          <a:xfrm>
            <a:off x="6823802" y="3627300"/>
            <a:ext cx="1407000" cy="64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Open Sans Light"/>
                <a:ea typeface="Open Sans Light"/>
                <a:cs typeface="Open Sans Light"/>
                <a:sym typeface="Open Sans Light"/>
              </a:rPr>
              <a:t>Jupiter is the biggest one</a:t>
            </a:r>
            <a:endParaRPr sz="1600">
              <a:solidFill>
                <a:schemeClr val="dk1"/>
              </a:solidFill>
              <a:latin typeface="Open Sans Light"/>
              <a:ea typeface="Open Sans Light"/>
              <a:cs typeface="Open Sans Light"/>
              <a:sym typeface="Open Sans Light"/>
            </a:endParaRPr>
          </a:p>
        </p:txBody>
      </p:sp>
      <p:sp>
        <p:nvSpPr>
          <p:cNvPr id="1543" name="Google Shape;1543;p40"/>
          <p:cNvSpPr txBox="1"/>
          <p:nvPr/>
        </p:nvSpPr>
        <p:spPr>
          <a:xfrm>
            <a:off x="6823812" y="3276925"/>
            <a:ext cx="14070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2000">
                <a:solidFill>
                  <a:schemeClr val="dk1"/>
                </a:solidFill>
                <a:latin typeface="Kanit"/>
                <a:ea typeface="Kanit"/>
                <a:cs typeface="Kanit"/>
                <a:sym typeface="Kanit"/>
              </a:rPr>
              <a:t>Jupiter</a:t>
            </a:r>
            <a:endParaRPr b="1" sz="2000">
              <a:solidFill>
                <a:schemeClr val="dk1"/>
              </a:solidFill>
              <a:latin typeface="Kanit"/>
              <a:ea typeface="Kanit"/>
              <a:cs typeface="Kanit"/>
              <a:sym typeface="Kanit"/>
            </a:endParaRPr>
          </a:p>
        </p:txBody>
      </p:sp>
      <p:sp>
        <p:nvSpPr>
          <p:cNvPr id="1544" name="Google Shape;1544;p40"/>
          <p:cNvSpPr txBox="1"/>
          <p:nvPr/>
        </p:nvSpPr>
        <p:spPr>
          <a:xfrm>
            <a:off x="913550" y="3627300"/>
            <a:ext cx="14070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Open Sans Light"/>
                <a:ea typeface="Open Sans Light"/>
                <a:cs typeface="Open Sans Light"/>
                <a:sym typeface="Open Sans Light"/>
              </a:rPr>
              <a:t>Venus has a nice name</a:t>
            </a:r>
            <a:endParaRPr sz="1600">
              <a:solidFill>
                <a:schemeClr val="dk1"/>
              </a:solidFill>
              <a:latin typeface="Open Sans Light"/>
              <a:ea typeface="Open Sans Light"/>
              <a:cs typeface="Open Sans Light"/>
              <a:sym typeface="Open Sans Light"/>
            </a:endParaRPr>
          </a:p>
        </p:txBody>
      </p:sp>
      <p:sp>
        <p:nvSpPr>
          <p:cNvPr id="1545" name="Google Shape;1545;p40"/>
          <p:cNvSpPr txBox="1"/>
          <p:nvPr/>
        </p:nvSpPr>
        <p:spPr>
          <a:xfrm>
            <a:off x="913550" y="3276925"/>
            <a:ext cx="1407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latin typeface="Kanit"/>
                <a:ea typeface="Kanit"/>
                <a:cs typeface="Kanit"/>
                <a:sym typeface="Kanit"/>
              </a:rPr>
              <a:t>Venus</a:t>
            </a:r>
            <a:endParaRPr b="1" sz="2000">
              <a:solidFill>
                <a:schemeClr val="dk1"/>
              </a:solidFill>
              <a:latin typeface="Kanit"/>
              <a:ea typeface="Kanit"/>
              <a:cs typeface="Kanit"/>
              <a:sym typeface="Kanit"/>
            </a:endParaRPr>
          </a:p>
        </p:txBody>
      </p:sp>
      <p:sp>
        <p:nvSpPr>
          <p:cNvPr id="1546" name="Google Shape;1546;p40"/>
          <p:cNvSpPr/>
          <p:nvPr/>
        </p:nvSpPr>
        <p:spPr>
          <a:xfrm>
            <a:off x="699689" y="1807375"/>
            <a:ext cx="174207" cy="163100"/>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rgbClr val="7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0"/>
          <p:cNvSpPr/>
          <p:nvPr/>
        </p:nvSpPr>
        <p:spPr>
          <a:xfrm>
            <a:off x="699689" y="3447275"/>
            <a:ext cx="174207" cy="163100"/>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a:off x="8256579" y="1807375"/>
            <a:ext cx="174207" cy="163100"/>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0"/>
          <p:cNvSpPr/>
          <p:nvPr/>
        </p:nvSpPr>
        <p:spPr>
          <a:xfrm>
            <a:off x="8256579" y="3447275"/>
            <a:ext cx="174207" cy="163100"/>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41"/>
          <p:cNvSpPr txBox="1"/>
          <p:nvPr>
            <p:ph type="ctrTitle"/>
          </p:nvPr>
        </p:nvSpPr>
        <p:spPr>
          <a:xfrm>
            <a:off x="4549086" y="1508313"/>
            <a:ext cx="3881700" cy="1637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AWESOME WORDS</a:t>
            </a:r>
            <a:endParaRPr/>
          </a:p>
        </p:txBody>
      </p:sp>
      <p:sp>
        <p:nvSpPr>
          <p:cNvPr id="1555" name="Google Shape;1555;p41"/>
          <p:cNvSpPr txBox="1"/>
          <p:nvPr>
            <p:ph idx="1" type="subTitle"/>
          </p:nvPr>
        </p:nvSpPr>
        <p:spPr>
          <a:xfrm>
            <a:off x="4549086" y="3145433"/>
            <a:ext cx="3881700" cy="845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Because key words are great for catching your audience’s attention</a:t>
            </a:r>
            <a:endParaRPr/>
          </a:p>
        </p:txBody>
      </p:sp>
      <p:grpSp>
        <p:nvGrpSpPr>
          <p:cNvPr id="1556" name="Google Shape;1556;p41"/>
          <p:cNvGrpSpPr/>
          <p:nvPr/>
        </p:nvGrpSpPr>
        <p:grpSpPr>
          <a:xfrm>
            <a:off x="827239" y="910069"/>
            <a:ext cx="3571832" cy="3698516"/>
            <a:chOff x="2062475" y="884600"/>
            <a:chExt cx="3768550" cy="3901800"/>
          </a:xfrm>
        </p:grpSpPr>
        <p:sp>
          <p:nvSpPr>
            <p:cNvPr id="1557" name="Google Shape;1557;p41"/>
            <p:cNvSpPr/>
            <p:nvPr/>
          </p:nvSpPr>
          <p:spPr>
            <a:xfrm>
              <a:off x="2062475" y="884600"/>
              <a:ext cx="3768550" cy="3715850"/>
            </a:xfrm>
            <a:custGeom>
              <a:rect b="b" l="l" r="r" t="t"/>
              <a:pathLst>
                <a:path extrusionOk="0" h="148634" w="150742">
                  <a:moveTo>
                    <a:pt x="86311" y="0"/>
                  </a:moveTo>
                  <a:cubicBezTo>
                    <a:pt x="81114" y="0"/>
                    <a:pt x="75814" y="471"/>
                    <a:pt x="70518" y="1461"/>
                  </a:cubicBezTo>
                  <a:cubicBezTo>
                    <a:pt x="36226" y="7865"/>
                    <a:pt x="20115" y="24544"/>
                    <a:pt x="20115" y="24544"/>
                  </a:cubicBezTo>
                  <a:cubicBezTo>
                    <a:pt x="20115" y="24544"/>
                    <a:pt x="1" y="43624"/>
                    <a:pt x="3837" y="70076"/>
                  </a:cubicBezTo>
                  <a:cubicBezTo>
                    <a:pt x="7673" y="96529"/>
                    <a:pt x="31223" y="116977"/>
                    <a:pt x="49769" y="133989"/>
                  </a:cubicBezTo>
                  <a:cubicBezTo>
                    <a:pt x="60361" y="143702"/>
                    <a:pt x="73506" y="148634"/>
                    <a:pt x="86371" y="148634"/>
                  </a:cubicBezTo>
                  <a:cubicBezTo>
                    <a:pt x="95994" y="148634"/>
                    <a:pt x="105460" y="145874"/>
                    <a:pt x="113582" y="140293"/>
                  </a:cubicBezTo>
                  <a:cubicBezTo>
                    <a:pt x="132562" y="127284"/>
                    <a:pt x="122321" y="110839"/>
                    <a:pt x="133029" y="87389"/>
                  </a:cubicBezTo>
                  <a:cubicBezTo>
                    <a:pt x="143770" y="63905"/>
                    <a:pt x="150742" y="58935"/>
                    <a:pt x="145004" y="34651"/>
                  </a:cubicBezTo>
                  <a:cubicBezTo>
                    <a:pt x="140125" y="14118"/>
                    <a:pt x="114760" y="0"/>
                    <a:pt x="86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1"/>
            <p:cNvSpPr/>
            <p:nvPr/>
          </p:nvSpPr>
          <p:spPr>
            <a:xfrm>
              <a:off x="3140750" y="3216075"/>
              <a:ext cx="139300" cy="281050"/>
            </a:xfrm>
            <a:custGeom>
              <a:rect b="b" l="l" r="r" t="t"/>
              <a:pathLst>
                <a:path extrusionOk="0" h="11242" w="5572">
                  <a:moveTo>
                    <a:pt x="4404" y="1"/>
                  </a:moveTo>
                  <a:lnTo>
                    <a:pt x="668" y="701"/>
                  </a:lnTo>
                  <a:cubicBezTo>
                    <a:pt x="234" y="1268"/>
                    <a:pt x="0" y="1969"/>
                    <a:pt x="0" y="2703"/>
                  </a:cubicBezTo>
                  <a:cubicBezTo>
                    <a:pt x="67" y="3737"/>
                    <a:pt x="1235" y="6205"/>
                    <a:pt x="1235" y="6205"/>
                  </a:cubicBezTo>
                  <a:cubicBezTo>
                    <a:pt x="1235" y="6205"/>
                    <a:pt x="100" y="7906"/>
                    <a:pt x="134" y="8340"/>
                  </a:cubicBezTo>
                  <a:cubicBezTo>
                    <a:pt x="143" y="8393"/>
                    <a:pt x="172" y="8416"/>
                    <a:pt x="217" y="8416"/>
                  </a:cubicBezTo>
                  <a:cubicBezTo>
                    <a:pt x="508" y="8416"/>
                    <a:pt x="1434" y="7440"/>
                    <a:pt x="1435" y="7439"/>
                  </a:cubicBezTo>
                  <a:lnTo>
                    <a:pt x="1435" y="7439"/>
                  </a:lnTo>
                  <a:cubicBezTo>
                    <a:pt x="1434" y="7440"/>
                    <a:pt x="334" y="8940"/>
                    <a:pt x="701" y="9140"/>
                  </a:cubicBezTo>
                  <a:cubicBezTo>
                    <a:pt x="730" y="9158"/>
                    <a:pt x="765" y="9166"/>
                    <a:pt x="804" y="9166"/>
                  </a:cubicBezTo>
                  <a:cubicBezTo>
                    <a:pt x="1209" y="9166"/>
                    <a:pt x="2068" y="8307"/>
                    <a:pt x="2069" y="8307"/>
                  </a:cubicBezTo>
                  <a:lnTo>
                    <a:pt x="2069" y="8307"/>
                  </a:lnTo>
                  <a:cubicBezTo>
                    <a:pt x="2068" y="8307"/>
                    <a:pt x="1435" y="10108"/>
                    <a:pt x="1802" y="10175"/>
                  </a:cubicBezTo>
                  <a:cubicBezTo>
                    <a:pt x="1810" y="10176"/>
                    <a:pt x="1818" y="10177"/>
                    <a:pt x="1827" y="10177"/>
                  </a:cubicBezTo>
                  <a:cubicBezTo>
                    <a:pt x="2182" y="10177"/>
                    <a:pt x="3102" y="8907"/>
                    <a:pt x="3103" y="8907"/>
                  </a:cubicBezTo>
                  <a:lnTo>
                    <a:pt x="3103" y="8907"/>
                  </a:lnTo>
                  <a:cubicBezTo>
                    <a:pt x="2802" y="9607"/>
                    <a:pt x="2636" y="10375"/>
                    <a:pt x="2602" y="11109"/>
                  </a:cubicBezTo>
                  <a:cubicBezTo>
                    <a:pt x="2609" y="11200"/>
                    <a:pt x="2644" y="11242"/>
                    <a:pt x="2701" y="11242"/>
                  </a:cubicBezTo>
                  <a:cubicBezTo>
                    <a:pt x="3203" y="11242"/>
                    <a:pt x="5444" y="7961"/>
                    <a:pt x="5504" y="6672"/>
                  </a:cubicBezTo>
                  <a:cubicBezTo>
                    <a:pt x="5571" y="5204"/>
                    <a:pt x="4404" y="1"/>
                    <a:pt x="44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1"/>
            <p:cNvSpPr/>
            <p:nvPr/>
          </p:nvSpPr>
          <p:spPr>
            <a:xfrm>
              <a:off x="3140750" y="3216075"/>
              <a:ext cx="139300" cy="281050"/>
            </a:xfrm>
            <a:custGeom>
              <a:rect b="b" l="l" r="r" t="t"/>
              <a:pathLst>
                <a:path extrusionOk="0" h="11242" w="5572">
                  <a:moveTo>
                    <a:pt x="4404" y="1"/>
                  </a:moveTo>
                  <a:lnTo>
                    <a:pt x="668" y="701"/>
                  </a:lnTo>
                  <a:cubicBezTo>
                    <a:pt x="234" y="1268"/>
                    <a:pt x="0" y="1969"/>
                    <a:pt x="0" y="2703"/>
                  </a:cubicBezTo>
                  <a:cubicBezTo>
                    <a:pt x="67" y="3737"/>
                    <a:pt x="1235" y="6205"/>
                    <a:pt x="1235" y="6205"/>
                  </a:cubicBezTo>
                  <a:cubicBezTo>
                    <a:pt x="1235" y="6205"/>
                    <a:pt x="100" y="7906"/>
                    <a:pt x="134" y="8340"/>
                  </a:cubicBezTo>
                  <a:cubicBezTo>
                    <a:pt x="143" y="8393"/>
                    <a:pt x="172" y="8416"/>
                    <a:pt x="217" y="8416"/>
                  </a:cubicBezTo>
                  <a:cubicBezTo>
                    <a:pt x="508" y="8416"/>
                    <a:pt x="1434" y="7440"/>
                    <a:pt x="1435" y="7439"/>
                  </a:cubicBezTo>
                  <a:lnTo>
                    <a:pt x="1435" y="7439"/>
                  </a:lnTo>
                  <a:cubicBezTo>
                    <a:pt x="1434" y="7440"/>
                    <a:pt x="334" y="8940"/>
                    <a:pt x="701" y="9140"/>
                  </a:cubicBezTo>
                  <a:cubicBezTo>
                    <a:pt x="730" y="9158"/>
                    <a:pt x="765" y="9166"/>
                    <a:pt x="804" y="9166"/>
                  </a:cubicBezTo>
                  <a:cubicBezTo>
                    <a:pt x="1209" y="9166"/>
                    <a:pt x="2068" y="8307"/>
                    <a:pt x="2069" y="8307"/>
                  </a:cubicBezTo>
                  <a:lnTo>
                    <a:pt x="2069" y="8307"/>
                  </a:lnTo>
                  <a:cubicBezTo>
                    <a:pt x="2068" y="8307"/>
                    <a:pt x="1435" y="10108"/>
                    <a:pt x="1802" y="10175"/>
                  </a:cubicBezTo>
                  <a:cubicBezTo>
                    <a:pt x="1810" y="10176"/>
                    <a:pt x="1818" y="10177"/>
                    <a:pt x="1827" y="10177"/>
                  </a:cubicBezTo>
                  <a:cubicBezTo>
                    <a:pt x="2182" y="10177"/>
                    <a:pt x="3102" y="8907"/>
                    <a:pt x="3103" y="8907"/>
                  </a:cubicBezTo>
                  <a:lnTo>
                    <a:pt x="3103" y="8907"/>
                  </a:lnTo>
                  <a:cubicBezTo>
                    <a:pt x="2802" y="9607"/>
                    <a:pt x="2636" y="10375"/>
                    <a:pt x="2602" y="11109"/>
                  </a:cubicBezTo>
                  <a:cubicBezTo>
                    <a:pt x="2609" y="11200"/>
                    <a:pt x="2644" y="11242"/>
                    <a:pt x="2701" y="11242"/>
                  </a:cubicBezTo>
                  <a:cubicBezTo>
                    <a:pt x="3203" y="11242"/>
                    <a:pt x="5444" y="7961"/>
                    <a:pt x="5504" y="6672"/>
                  </a:cubicBezTo>
                  <a:cubicBezTo>
                    <a:pt x="5571" y="5204"/>
                    <a:pt x="4404" y="1"/>
                    <a:pt x="4404"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3140750" y="3216075"/>
              <a:ext cx="139300" cy="300250"/>
            </a:xfrm>
            <a:custGeom>
              <a:rect b="b" l="l" r="r" t="t"/>
              <a:pathLst>
                <a:path extrusionOk="0" fill="none" h="12010" w="5572">
                  <a:moveTo>
                    <a:pt x="4404" y="1"/>
                  </a:moveTo>
                  <a:cubicBezTo>
                    <a:pt x="4404" y="1"/>
                    <a:pt x="5571" y="5204"/>
                    <a:pt x="5504" y="6672"/>
                  </a:cubicBezTo>
                  <a:cubicBezTo>
                    <a:pt x="5438" y="8106"/>
                    <a:pt x="2669" y="12009"/>
                    <a:pt x="2602" y="11109"/>
                  </a:cubicBezTo>
                  <a:cubicBezTo>
                    <a:pt x="2636" y="10375"/>
                    <a:pt x="2802" y="9607"/>
                    <a:pt x="3103" y="8907"/>
                  </a:cubicBezTo>
                  <a:cubicBezTo>
                    <a:pt x="3103" y="8907"/>
                    <a:pt x="2135" y="10241"/>
                    <a:pt x="1802" y="10175"/>
                  </a:cubicBezTo>
                  <a:cubicBezTo>
                    <a:pt x="1435" y="10108"/>
                    <a:pt x="2069" y="8307"/>
                    <a:pt x="2069" y="8307"/>
                  </a:cubicBezTo>
                  <a:cubicBezTo>
                    <a:pt x="2069" y="8307"/>
                    <a:pt x="1034" y="9341"/>
                    <a:pt x="701" y="9140"/>
                  </a:cubicBezTo>
                  <a:cubicBezTo>
                    <a:pt x="334" y="8940"/>
                    <a:pt x="1435" y="7439"/>
                    <a:pt x="1435" y="7439"/>
                  </a:cubicBezTo>
                  <a:cubicBezTo>
                    <a:pt x="1435" y="7439"/>
                    <a:pt x="201" y="8740"/>
                    <a:pt x="134" y="8340"/>
                  </a:cubicBezTo>
                  <a:cubicBezTo>
                    <a:pt x="100" y="7906"/>
                    <a:pt x="1235" y="6205"/>
                    <a:pt x="1235" y="6205"/>
                  </a:cubicBezTo>
                  <a:cubicBezTo>
                    <a:pt x="1235" y="6205"/>
                    <a:pt x="67" y="3737"/>
                    <a:pt x="0" y="2703"/>
                  </a:cubicBezTo>
                  <a:cubicBezTo>
                    <a:pt x="0" y="1969"/>
                    <a:pt x="234" y="1268"/>
                    <a:pt x="668" y="701"/>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3150750" y="3216075"/>
              <a:ext cx="114275" cy="205250"/>
            </a:xfrm>
            <a:custGeom>
              <a:rect b="b" l="l" r="r" t="t"/>
              <a:pathLst>
                <a:path extrusionOk="0" h="8210" w="4571">
                  <a:moveTo>
                    <a:pt x="3737" y="1"/>
                  </a:moveTo>
                  <a:lnTo>
                    <a:pt x="301" y="668"/>
                  </a:lnTo>
                  <a:cubicBezTo>
                    <a:pt x="301" y="668"/>
                    <a:pt x="1" y="1268"/>
                    <a:pt x="501" y="2669"/>
                  </a:cubicBezTo>
                  <a:cubicBezTo>
                    <a:pt x="1001" y="4070"/>
                    <a:pt x="3103" y="5538"/>
                    <a:pt x="3103" y="5538"/>
                  </a:cubicBezTo>
                  <a:cubicBezTo>
                    <a:pt x="3103" y="5538"/>
                    <a:pt x="1869" y="7606"/>
                    <a:pt x="2636" y="8140"/>
                  </a:cubicBezTo>
                  <a:cubicBezTo>
                    <a:pt x="2698" y="8188"/>
                    <a:pt x="2762" y="8210"/>
                    <a:pt x="2827" y="8210"/>
                  </a:cubicBezTo>
                  <a:cubicBezTo>
                    <a:pt x="3537" y="8210"/>
                    <a:pt x="4409" y="5584"/>
                    <a:pt x="4471" y="4637"/>
                  </a:cubicBezTo>
                  <a:cubicBezTo>
                    <a:pt x="4571" y="3637"/>
                    <a:pt x="3737" y="1"/>
                    <a:pt x="3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3150750" y="3216075"/>
              <a:ext cx="114275" cy="205250"/>
            </a:xfrm>
            <a:custGeom>
              <a:rect b="b" l="l" r="r" t="t"/>
              <a:pathLst>
                <a:path extrusionOk="0" h="8210" w="4571">
                  <a:moveTo>
                    <a:pt x="3737" y="1"/>
                  </a:moveTo>
                  <a:lnTo>
                    <a:pt x="301" y="668"/>
                  </a:lnTo>
                  <a:cubicBezTo>
                    <a:pt x="301" y="668"/>
                    <a:pt x="1" y="1268"/>
                    <a:pt x="501" y="2669"/>
                  </a:cubicBezTo>
                  <a:cubicBezTo>
                    <a:pt x="1001" y="4070"/>
                    <a:pt x="3103" y="5538"/>
                    <a:pt x="3103" y="5538"/>
                  </a:cubicBezTo>
                  <a:cubicBezTo>
                    <a:pt x="3103" y="5538"/>
                    <a:pt x="1869" y="7606"/>
                    <a:pt x="2636" y="8140"/>
                  </a:cubicBezTo>
                  <a:cubicBezTo>
                    <a:pt x="2698" y="8188"/>
                    <a:pt x="2762" y="8210"/>
                    <a:pt x="2827" y="8210"/>
                  </a:cubicBezTo>
                  <a:cubicBezTo>
                    <a:pt x="3537" y="8210"/>
                    <a:pt x="4409" y="5584"/>
                    <a:pt x="4471" y="4637"/>
                  </a:cubicBezTo>
                  <a:cubicBezTo>
                    <a:pt x="4571" y="3637"/>
                    <a:pt x="3737" y="1"/>
                    <a:pt x="3737"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3150750" y="3216075"/>
              <a:ext cx="114275" cy="217675"/>
            </a:xfrm>
            <a:custGeom>
              <a:rect b="b" l="l" r="r" t="t"/>
              <a:pathLst>
                <a:path extrusionOk="0" fill="none" h="8707" w="4571">
                  <a:moveTo>
                    <a:pt x="3737" y="1"/>
                  </a:moveTo>
                  <a:cubicBezTo>
                    <a:pt x="3737" y="1"/>
                    <a:pt x="4571" y="3637"/>
                    <a:pt x="4471" y="4637"/>
                  </a:cubicBezTo>
                  <a:cubicBezTo>
                    <a:pt x="4404" y="5671"/>
                    <a:pt x="3370" y="8707"/>
                    <a:pt x="2636" y="8140"/>
                  </a:cubicBezTo>
                  <a:cubicBezTo>
                    <a:pt x="1869" y="7606"/>
                    <a:pt x="3103" y="5538"/>
                    <a:pt x="3103" y="5538"/>
                  </a:cubicBezTo>
                  <a:cubicBezTo>
                    <a:pt x="3103" y="5538"/>
                    <a:pt x="1001" y="4070"/>
                    <a:pt x="501" y="2669"/>
                  </a:cubicBezTo>
                  <a:cubicBezTo>
                    <a:pt x="1" y="1268"/>
                    <a:pt x="301" y="668"/>
                    <a:pt x="301" y="668"/>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3048175" y="2789100"/>
              <a:ext cx="206000" cy="458700"/>
            </a:xfrm>
            <a:custGeom>
              <a:rect b="b" l="l" r="r" t="t"/>
              <a:pathLst>
                <a:path extrusionOk="0" h="18348" w="8240">
                  <a:moveTo>
                    <a:pt x="5305" y="1"/>
                  </a:moveTo>
                  <a:lnTo>
                    <a:pt x="1" y="4938"/>
                  </a:lnTo>
                  <a:lnTo>
                    <a:pt x="4104" y="18347"/>
                  </a:lnTo>
                  <a:lnTo>
                    <a:pt x="8240" y="17413"/>
                  </a:lnTo>
                  <a:lnTo>
                    <a:pt x="5305" y="1"/>
                  </a:ln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2596200" y="2882350"/>
              <a:ext cx="584600" cy="1900000"/>
            </a:xfrm>
            <a:custGeom>
              <a:rect b="b" l="l" r="r" t="t"/>
              <a:pathLst>
                <a:path extrusionOk="0" h="76000" w="23384">
                  <a:moveTo>
                    <a:pt x="10533" y="1"/>
                  </a:moveTo>
                  <a:cubicBezTo>
                    <a:pt x="7982" y="1"/>
                    <a:pt x="5603" y="183"/>
                    <a:pt x="5304" y="407"/>
                  </a:cubicBezTo>
                  <a:cubicBezTo>
                    <a:pt x="4770" y="807"/>
                    <a:pt x="3436" y="6511"/>
                    <a:pt x="1735" y="10114"/>
                  </a:cubicBezTo>
                  <a:cubicBezTo>
                    <a:pt x="0" y="13683"/>
                    <a:pt x="3836" y="18220"/>
                    <a:pt x="4103" y="19788"/>
                  </a:cubicBezTo>
                  <a:cubicBezTo>
                    <a:pt x="4370" y="21389"/>
                    <a:pt x="6238" y="31096"/>
                    <a:pt x="6238" y="32563"/>
                  </a:cubicBezTo>
                  <a:cubicBezTo>
                    <a:pt x="6238" y="34031"/>
                    <a:pt x="4370" y="41203"/>
                    <a:pt x="3836" y="47174"/>
                  </a:cubicBezTo>
                  <a:cubicBezTo>
                    <a:pt x="3336" y="53145"/>
                    <a:pt x="4770" y="62451"/>
                    <a:pt x="4770" y="62451"/>
                  </a:cubicBezTo>
                  <a:cubicBezTo>
                    <a:pt x="4770" y="62451"/>
                    <a:pt x="2402" y="70958"/>
                    <a:pt x="2268" y="72959"/>
                  </a:cubicBezTo>
                  <a:cubicBezTo>
                    <a:pt x="2194" y="74071"/>
                    <a:pt x="2810" y="74318"/>
                    <a:pt x="3372" y="74318"/>
                  </a:cubicBezTo>
                  <a:cubicBezTo>
                    <a:pt x="3821" y="74318"/>
                    <a:pt x="4237" y="74160"/>
                    <a:pt x="4237" y="74160"/>
                  </a:cubicBezTo>
                  <a:cubicBezTo>
                    <a:pt x="4403" y="74727"/>
                    <a:pt x="4737" y="75227"/>
                    <a:pt x="5171" y="75628"/>
                  </a:cubicBezTo>
                  <a:cubicBezTo>
                    <a:pt x="5470" y="75867"/>
                    <a:pt x="8641" y="75999"/>
                    <a:pt x="12163" y="75999"/>
                  </a:cubicBezTo>
                  <a:cubicBezTo>
                    <a:pt x="16476" y="75999"/>
                    <a:pt x="21315" y="75801"/>
                    <a:pt x="22049" y="75361"/>
                  </a:cubicBezTo>
                  <a:cubicBezTo>
                    <a:pt x="23384" y="74560"/>
                    <a:pt x="22716" y="73493"/>
                    <a:pt x="22183" y="73493"/>
                  </a:cubicBezTo>
                  <a:cubicBezTo>
                    <a:pt x="21649" y="73493"/>
                    <a:pt x="15011" y="69123"/>
                    <a:pt x="15011" y="69123"/>
                  </a:cubicBezTo>
                  <a:lnTo>
                    <a:pt x="15011" y="66321"/>
                  </a:lnTo>
                  <a:cubicBezTo>
                    <a:pt x="15011" y="65654"/>
                    <a:pt x="13810" y="63252"/>
                    <a:pt x="13543" y="62451"/>
                  </a:cubicBezTo>
                  <a:cubicBezTo>
                    <a:pt x="13276" y="61684"/>
                    <a:pt x="19147" y="48375"/>
                    <a:pt x="20481" y="46240"/>
                  </a:cubicBezTo>
                  <a:cubicBezTo>
                    <a:pt x="21782" y="44138"/>
                    <a:pt x="23250" y="36666"/>
                    <a:pt x="22850" y="31096"/>
                  </a:cubicBezTo>
                  <a:cubicBezTo>
                    <a:pt x="22450" y="25525"/>
                    <a:pt x="22183" y="4777"/>
                    <a:pt x="22183" y="4777"/>
                  </a:cubicBezTo>
                  <a:cubicBezTo>
                    <a:pt x="22049" y="1074"/>
                    <a:pt x="18880" y="1074"/>
                    <a:pt x="15945" y="407"/>
                  </a:cubicBezTo>
                  <a:cubicBezTo>
                    <a:pt x="14653" y="113"/>
                    <a:pt x="12540" y="1"/>
                    <a:pt x="10533" y="1"/>
                  </a:cubicBez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2577000" y="1946700"/>
              <a:ext cx="653825" cy="1355475"/>
            </a:xfrm>
            <a:custGeom>
              <a:rect b="b" l="l" r="r" t="t"/>
              <a:pathLst>
                <a:path extrusionOk="0" h="54219" w="26153">
                  <a:moveTo>
                    <a:pt x="11456" y="0"/>
                  </a:moveTo>
                  <a:cubicBezTo>
                    <a:pt x="10602" y="0"/>
                    <a:pt x="9775" y="406"/>
                    <a:pt x="9775" y="406"/>
                  </a:cubicBezTo>
                  <a:cubicBezTo>
                    <a:pt x="9775" y="406"/>
                    <a:pt x="7506" y="2441"/>
                    <a:pt x="7106" y="3175"/>
                  </a:cubicBezTo>
                  <a:cubicBezTo>
                    <a:pt x="6739" y="3875"/>
                    <a:pt x="1969" y="10680"/>
                    <a:pt x="1869" y="15517"/>
                  </a:cubicBezTo>
                  <a:cubicBezTo>
                    <a:pt x="1802" y="20387"/>
                    <a:pt x="5405" y="35098"/>
                    <a:pt x="5405" y="35098"/>
                  </a:cubicBezTo>
                  <a:lnTo>
                    <a:pt x="1" y="48874"/>
                  </a:lnTo>
                  <a:lnTo>
                    <a:pt x="1569" y="49508"/>
                  </a:lnTo>
                  <a:lnTo>
                    <a:pt x="3103" y="47773"/>
                  </a:lnTo>
                  <a:lnTo>
                    <a:pt x="3103" y="50375"/>
                  </a:lnTo>
                  <a:cubicBezTo>
                    <a:pt x="3103" y="50375"/>
                    <a:pt x="4904" y="52010"/>
                    <a:pt x="9608" y="53578"/>
                  </a:cubicBezTo>
                  <a:cubicBezTo>
                    <a:pt x="11034" y="54053"/>
                    <a:pt x="12583" y="54219"/>
                    <a:pt x="14049" y="54219"/>
                  </a:cubicBezTo>
                  <a:cubicBezTo>
                    <a:pt x="17418" y="54219"/>
                    <a:pt x="20349" y="53344"/>
                    <a:pt x="20349" y="53344"/>
                  </a:cubicBezTo>
                  <a:lnTo>
                    <a:pt x="22150" y="41903"/>
                  </a:lnTo>
                  <a:lnTo>
                    <a:pt x="22150" y="53177"/>
                  </a:lnTo>
                  <a:lnTo>
                    <a:pt x="24252" y="51776"/>
                  </a:lnTo>
                  <a:lnTo>
                    <a:pt x="24418" y="32996"/>
                  </a:lnTo>
                  <a:cubicBezTo>
                    <a:pt x="24418" y="32996"/>
                    <a:pt x="26153" y="22889"/>
                    <a:pt x="26153" y="20054"/>
                  </a:cubicBezTo>
                  <a:cubicBezTo>
                    <a:pt x="26153" y="17218"/>
                    <a:pt x="21383" y="8379"/>
                    <a:pt x="19248" y="5810"/>
                  </a:cubicBezTo>
                  <a:cubicBezTo>
                    <a:pt x="17147" y="3242"/>
                    <a:pt x="13611" y="1107"/>
                    <a:pt x="12577" y="340"/>
                  </a:cubicBezTo>
                  <a:cubicBezTo>
                    <a:pt x="12250" y="87"/>
                    <a:pt x="11850" y="0"/>
                    <a:pt x="114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2577000" y="1946700"/>
              <a:ext cx="653825" cy="1355475"/>
            </a:xfrm>
            <a:custGeom>
              <a:rect b="b" l="l" r="r" t="t"/>
              <a:pathLst>
                <a:path extrusionOk="0" h="54219" w="26153">
                  <a:moveTo>
                    <a:pt x="11456" y="0"/>
                  </a:moveTo>
                  <a:cubicBezTo>
                    <a:pt x="10602" y="0"/>
                    <a:pt x="9775" y="406"/>
                    <a:pt x="9775" y="406"/>
                  </a:cubicBezTo>
                  <a:cubicBezTo>
                    <a:pt x="9775" y="406"/>
                    <a:pt x="7506" y="2441"/>
                    <a:pt x="7106" y="3175"/>
                  </a:cubicBezTo>
                  <a:cubicBezTo>
                    <a:pt x="6739" y="3875"/>
                    <a:pt x="1969" y="10680"/>
                    <a:pt x="1869" y="15517"/>
                  </a:cubicBezTo>
                  <a:cubicBezTo>
                    <a:pt x="1802" y="20387"/>
                    <a:pt x="5405" y="35098"/>
                    <a:pt x="5405" y="35098"/>
                  </a:cubicBezTo>
                  <a:lnTo>
                    <a:pt x="1" y="48874"/>
                  </a:lnTo>
                  <a:lnTo>
                    <a:pt x="1569" y="49508"/>
                  </a:lnTo>
                  <a:lnTo>
                    <a:pt x="3103" y="47773"/>
                  </a:lnTo>
                  <a:lnTo>
                    <a:pt x="3103" y="50375"/>
                  </a:lnTo>
                  <a:cubicBezTo>
                    <a:pt x="3103" y="50375"/>
                    <a:pt x="4904" y="52010"/>
                    <a:pt x="9608" y="53578"/>
                  </a:cubicBezTo>
                  <a:cubicBezTo>
                    <a:pt x="11034" y="54053"/>
                    <a:pt x="12583" y="54219"/>
                    <a:pt x="14049" y="54219"/>
                  </a:cubicBezTo>
                  <a:cubicBezTo>
                    <a:pt x="17418" y="54219"/>
                    <a:pt x="20349" y="53344"/>
                    <a:pt x="20349" y="53344"/>
                  </a:cubicBezTo>
                  <a:lnTo>
                    <a:pt x="22150" y="41903"/>
                  </a:lnTo>
                  <a:lnTo>
                    <a:pt x="22150" y="53177"/>
                  </a:lnTo>
                  <a:lnTo>
                    <a:pt x="24252" y="51776"/>
                  </a:lnTo>
                  <a:lnTo>
                    <a:pt x="24418" y="32996"/>
                  </a:lnTo>
                  <a:cubicBezTo>
                    <a:pt x="24418" y="32996"/>
                    <a:pt x="26153" y="22889"/>
                    <a:pt x="26153" y="20054"/>
                  </a:cubicBezTo>
                  <a:cubicBezTo>
                    <a:pt x="26153" y="17218"/>
                    <a:pt x="21383" y="8379"/>
                    <a:pt x="19248" y="5810"/>
                  </a:cubicBezTo>
                  <a:cubicBezTo>
                    <a:pt x="17147" y="3242"/>
                    <a:pt x="13611" y="1107"/>
                    <a:pt x="12577" y="340"/>
                  </a:cubicBezTo>
                  <a:cubicBezTo>
                    <a:pt x="12250" y="87"/>
                    <a:pt x="11850" y="0"/>
                    <a:pt x="114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2654575" y="2373800"/>
              <a:ext cx="118425" cy="68425"/>
            </a:xfrm>
            <a:custGeom>
              <a:rect b="b" l="l" r="r" t="t"/>
              <a:pathLst>
                <a:path extrusionOk="0" fill="none" h="2737" w="4737">
                  <a:moveTo>
                    <a:pt x="0" y="1"/>
                  </a:moveTo>
                  <a:cubicBezTo>
                    <a:pt x="0" y="1"/>
                    <a:pt x="2836" y="2002"/>
                    <a:pt x="4737" y="2736"/>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1"/>
            <p:cNvSpPr/>
            <p:nvPr/>
          </p:nvSpPr>
          <p:spPr>
            <a:xfrm>
              <a:off x="2675425" y="2427175"/>
              <a:ext cx="120925" cy="20875"/>
            </a:xfrm>
            <a:custGeom>
              <a:rect b="b" l="l" r="r" t="t"/>
              <a:pathLst>
                <a:path extrusionOk="0" fill="none" h="835" w="4837">
                  <a:moveTo>
                    <a:pt x="0" y="1"/>
                  </a:moveTo>
                  <a:cubicBezTo>
                    <a:pt x="0" y="1"/>
                    <a:pt x="3169" y="835"/>
                    <a:pt x="4837" y="835"/>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2790500" y="2900850"/>
              <a:ext cx="225175" cy="74250"/>
            </a:xfrm>
            <a:custGeom>
              <a:rect b="b" l="l" r="r" t="t"/>
              <a:pathLst>
                <a:path extrusionOk="0" fill="none" h="2970" w="9007">
                  <a:moveTo>
                    <a:pt x="0" y="1"/>
                  </a:moveTo>
                  <a:lnTo>
                    <a:pt x="9007" y="1068"/>
                  </a:lnTo>
                  <a:lnTo>
                    <a:pt x="8406" y="2969"/>
                  </a:lnTo>
                  <a:lnTo>
                    <a:pt x="134" y="2002"/>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2577000" y="1935150"/>
              <a:ext cx="653825" cy="1390200"/>
            </a:xfrm>
            <a:custGeom>
              <a:rect b="b" l="l" r="r" t="t"/>
              <a:pathLst>
                <a:path extrusionOk="0" fill="none" h="55608" w="26153">
                  <a:moveTo>
                    <a:pt x="9775" y="868"/>
                  </a:moveTo>
                  <a:cubicBezTo>
                    <a:pt x="9775" y="868"/>
                    <a:pt x="7506" y="2903"/>
                    <a:pt x="7106" y="3637"/>
                  </a:cubicBezTo>
                  <a:cubicBezTo>
                    <a:pt x="6739" y="4337"/>
                    <a:pt x="1969" y="11142"/>
                    <a:pt x="1869" y="15979"/>
                  </a:cubicBezTo>
                  <a:cubicBezTo>
                    <a:pt x="1802" y="20849"/>
                    <a:pt x="5405" y="35560"/>
                    <a:pt x="5405" y="35560"/>
                  </a:cubicBezTo>
                  <a:lnTo>
                    <a:pt x="1" y="49336"/>
                  </a:lnTo>
                  <a:lnTo>
                    <a:pt x="1569" y="49970"/>
                  </a:lnTo>
                  <a:lnTo>
                    <a:pt x="3103" y="48235"/>
                  </a:lnTo>
                  <a:lnTo>
                    <a:pt x="3103" y="50837"/>
                  </a:lnTo>
                  <a:cubicBezTo>
                    <a:pt x="3103" y="50837"/>
                    <a:pt x="4904" y="52472"/>
                    <a:pt x="9608" y="54040"/>
                  </a:cubicBezTo>
                  <a:cubicBezTo>
                    <a:pt x="14311" y="55607"/>
                    <a:pt x="20349" y="53806"/>
                    <a:pt x="20349" y="53806"/>
                  </a:cubicBezTo>
                  <a:lnTo>
                    <a:pt x="22150" y="42365"/>
                  </a:lnTo>
                  <a:lnTo>
                    <a:pt x="22150" y="53639"/>
                  </a:lnTo>
                  <a:lnTo>
                    <a:pt x="24252" y="52238"/>
                  </a:lnTo>
                  <a:lnTo>
                    <a:pt x="24418" y="33458"/>
                  </a:lnTo>
                  <a:cubicBezTo>
                    <a:pt x="24418" y="33458"/>
                    <a:pt x="26153" y="23351"/>
                    <a:pt x="26153" y="20516"/>
                  </a:cubicBezTo>
                  <a:cubicBezTo>
                    <a:pt x="26153" y="17680"/>
                    <a:pt x="21383" y="8841"/>
                    <a:pt x="19248" y="6272"/>
                  </a:cubicBezTo>
                  <a:cubicBezTo>
                    <a:pt x="17147" y="3704"/>
                    <a:pt x="13611" y="1569"/>
                    <a:pt x="12577" y="802"/>
                  </a:cubicBezTo>
                  <a:cubicBezTo>
                    <a:pt x="11543" y="1"/>
                    <a:pt x="9775" y="868"/>
                    <a:pt x="9775" y="868"/>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2809675" y="1968525"/>
              <a:ext cx="344450" cy="477850"/>
            </a:xfrm>
            <a:custGeom>
              <a:rect b="b" l="l" r="r" t="t"/>
              <a:pathLst>
                <a:path extrusionOk="0" h="19114" w="13778">
                  <a:moveTo>
                    <a:pt x="1" y="0"/>
                  </a:moveTo>
                  <a:lnTo>
                    <a:pt x="8707" y="9407"/>
                  </a:lnTo>
                  <a:lnTo>
                    <a:pt x="13777" y="19114"/>
                  </a:lnTo>
                  <a:cubicBezTo>
                    <a:pt x="13777" y="19114"/>
                    <a:pt x="12676" y="11909"/>
                    <a:pt x="11742" y="9941"/>
                  </a:cubicBezTo>
                  <a:cubicBezTo>
                    <a:pt x="10808" y="7973"/>
                    <a:pt x="6572" y="3069"/>
                    <a:pt x="6105" y="1968"/>
                  </a:cubicBezTo>
                  <a:cubicBezTo>
                    <a:pt x="5638" y="868"/>
                    <a:pt x="1" y="0"/>
                    <a:pt x="1"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3013150" y="2126975"/>
              <a:ext cx="140975" cy="319400"/>
            </a:xfrm>
            <a:custGeom>
              <a:rect b="b" l="l" r="r" t="t"/>
              <a:pathLst>
                <a:path extrusionOk="0" h="12776" w="5639">
                  <a:moveTo>
                    <a:pt x="1" y="0"/>
                  </a:moveTo>
                  <a:lnTo>
                    <a:pt x="568" y="3069"/>
                  </a:lnTo>
                  <a:lnTo>
                    <a:pt x="2302" y="4503"/>
                  </a:lnTo>
                  <a:lnTo>
                    <a:pt x="3236" y="8173"/>
                  </a:lnTo>
                  <a:lnTo>
                    <a:pt x="5638" y="12776"/>
                  </a:lnTo>
                  <a:cubicBezTo>
                    <a:pt x="5638" y="12776"/>
                    <a:pt x="4904" y="7872"/>
                    <a:pt x="4104" y="5037"/>
                  </a:cubicBezTo>
                  <a:lnTo>
                    <a:pt x="3603" y="3603"/>
                  </a:lnTo>
                  <a:cubicBezTo>
                    <a:pt x="2936" y="2435"/>
                    <a:pt x="2202" y="1334"/>
                    <a:pt x="1335" y="267"/>
                  </a:cubicBezTo>
                  <a:lnTo>
                    <a:pt x="1" y="0"/>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3013150" y="2056925"/>
              <a:ext cx="90100" cy="160975"/>
            </a:xfrm>
            <a:custGeom>
              <a:rect b="b" l="l" r="r" t="t"/>
              <a:pathLst>
                <a:path extrusionOk="0" h="6439" w="3604">
                  <a:moveTo>
                    <a:pt x="935" y="0"/>
                  </a:moveTo>
                  <a:cubicBezTo>
                    <a:pt x="468" y="634"/>
                    <a:pt x="1" y="2802"/>
                    <a:pt x="1" y="2802"/>
                  </a:cubicBezTo>
                  <a:lnTo>
                    <a:pt x="3603" y="6438"/>
                  </a:lnTo>
                  <a:lnTo>
                    <a:pt x="2769" y="2202"/>
                  </a:lnTo>
                  <a:lnTo>
                    <a:pt x="1368" y="534"/>
                  </a:lnTo>
                  <a:lnTo>
                    <a:pt x="935"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1"/>
            <p:cNvSpPr/>
            <p:nvPr/>
          </p:nvSpPr>
          <p:spPr>
            <a:xfrm>
              <a:off x="2784650" y="1512725"/>
              <a:ext cx="434500" cy="651800"/>
            </a:xfrm>
            <a:custGeom>
              <a:rect b="b" l="l" r="r" t="t"/>
              <a:pathLst>
                <a:path extrusionOk="0" h="26072" w="17380">
                  <a:moveTo>
                    <a:pt x="8855" y="0"/>
                  </a:moveTo>
                  <a:cubicBezTo>
                    <a:pt x="8394" y="0"/>
                    <a:pt x="7921" y="27"/>
                    <a:pt x="7440" y="86"/>
                  </a:cubicBezTo>
                  <a:cubicBezTo>
                    <a:pt x="3036" y="653"/>
                    <a:pt x="1" y="3288"/>
                    <a:pt x="234" y="7124"/>
                  </a:cubicBezTo>
                  <a:cubicBezTo>
                    <a:pt x="468" y="10960"/>
                    <a:pt x="3437" y="14563"/>
                    <a:pt x="3437" y="14563"/>
                  </a:cubicBezTo>
                  <a:lnTo>
                    <a:pt x="2336" y="17865"/>
                  </a:lnTo>
                  <a:lnTo>
                    <a:pt x="9308" y="26071"/>
                  </a:lnTo>
                  <a:lnTo>
                    <a:pt x="11409" y="19800"/>
                  </a:lnTo>
                  <a:cubicBezTo>
                    <a:pt x="11955" y="19876"/>
                    <a:pt x="12577" y="19965"/>
                    <a:pt x="13120" y="19965"/>
                  </a:cubicBezTo>
                  <a:cubicBezTo>
                    <a:pt x="13773" y="19965"/>
                    <a:pt x="14314" y="19836"/>
                    <a:pt x="14478" y="19400"/>
                  </a:cubicBezTo>
                  <a:cubicBezTo>
                    <a:pt x="14778" y="18633"/>
                    <a:pt x="16079" y="13996"/>
                    <a:pt x="16079" y="13996"/>
                  </a:cubicBezTo>
                  <a:cubicBezTo>
                    <a:pt x="16079" y="13996"/>
                    <a:pt x="17247" y="13762"/>
                    <a:pt x="17313" y="13129"/>
                  </a:cubicBezTo>
                  <a:cubicBezTo>
                    <a:pt x="17380" y="12495"/>
                    <a:pt x="15979" y="11261"/>
                    <a:pt x="15912" y="10693"/>
                  </a:cubicBezTo>
                  <a:cubicBezTo>
                    <a:pt x="15812" y="10160"/>
                    <a:pt x="16546" y="8592"/>
                    <a:pt x="16313" y="7191"/>
                  </a:cubicBezTo>
                  <a:cubicBezTo>
                    <a:pt x="16046" y="5790"/>
                    <a:pt x="14144" y="4322"/>
                    <a:pt x="14144" y="4322"/>
                  </a:cubicBezTo>
                  <a:cubicBezTo>
                    <a:pt x="14144" y="4322"/>
                    <a:pt x="16413" y="3388"/>
                    <a:pt x="15946" y="2521"/>
                  </a:cubicBezTo>
                  <a:cubicBezTo>
                    <a:pt x="15530" y="1749"/>
                    <a:pt x="12579" y="0"/>
                    <a:pt x="88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1"/>
            <p:cNvSpPr/>
            <p:nvPr/>
          </p:nvSpPr>
          <p:spPr>
            <a:xfrm>
              <a:off x="2784650" y="1512725"/>
              <a:ext cx="434500" cy="651800"/>
            </a:xfrm>
            <a:custGeom>
              <a:rect b="b" l="l" r="r" t="t"/>
              <a:pathLst>
                <a:path extrusionOk="0" h="26072" w="17380">
                  <a:moveTo>
                    <a:pt x="8855" y="0"/>
                  </a:moveTo>
                  <a:cubicBezTo>
                    <a:pt x="8394" y="0"/>
                    <a:pt x="7921" y="27"/>
                    <a:pt x="7440" y="86"/>
                  </a:cubicBezTo>
                  <a:cubicBezTo>
                    <a:pt x="3036" y="653"/>
                    <a:pt x="1" y="3288"/>
                    <a:pt x="234" y="7124"/>
                  </a:cubicBezTo>
                  <a:cubicBezTo>
                    <a:pt x="468" y="10960"/>
                    <a:pt x="3437" y="14563"/>
                    <a:pt x="3437" y="14563"/>
                  </a:cubicBezTo>
                  <a:lnTo>
                    <a:pt x="2336" y="17865"/>
                  </a:lnTo>
                  <a:lnTo>
                    <a:pt x="9308" y="26071"/>
                  </a:lnTo>
                  <a:lnTo>
                    <a:pt x="11409" y="19800"/>
                  </a:lnTo>
                  <a:cubicBezTo>
                    <a:pt x="11955" y="19876"/>
                    <a:pt x="12577" y="19965"/>
                    <a:pt x="13120" y="19965"/>
                  </a:cubicBezTo>
                  <a:cubicBezTo>
                    <a:pt x="13773" y="19965"/>
                    <a:pt x="14314" y="19836"/>
                    <a:pt x="14478" y="19400"/>
                  </a:cubicBezTo>
                  <a:cubicBezTo>
                    <a:pt x="14778" y="18633"/>
                    <a:pt x="16079" y="13996"/>
                    <a:pt x="16079" y="13996"/>
                  </a:cubicBezTo>
                  <a:cubicBezTo>
                    <a:pt x="16079" y="13996"/>
                    <a:pt x="17247" y="13762"/>
                    <a:pt x="17313" y="13129"/>
                  </a:cubicBezTo>
                  <a:cubicBezTo>
                    <a:pt x="17380" y="12495"/>
                    <a:pt x="15979" y="11261"/>
                    <a:pt x="15912" y="10693"/>
                  </a:cubicBezTo>
                  <a:cubicBezTo>
                    <a:pt x="15812" y="10160"/>
                    <a:pt x="16546" y="8592"/>
                    <a:pt x="16313" y="7191"/>
                  </a:cubicBezTo>
                  <a:cubicBezTo>
                    <a:pt x="16046" y="5790"/>
                    <a:pt x="14144" y="4322"/>
                    <a:pt x="14144" y="4322"/>
                  </a:cubicBezTo>
                  <a:cubicBezTo>
                    <a:pt x="14144" y="4322"/>
                    <a:pt x="16413" y="3388"/>
                    <a:pt x="15946" y="2521"/>
                  </a:cubicBezTo>
                  <a:cubicBezTo>
                    <a:pt x="15530" y="1749"/>
                    <a:pt x="12579" y="0"/>
                    <a:pt x="8855"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1"/>
            <p:cNvSpPr/>
            <p:nvPr/>
          </p:nvSpPr>
          <p:spPr>
            <a:xfrm>
              <a:off x="2786325" y="1569900"/>
              <a:ext cx="353625" cy="498725"/>
            </a:xfrm>
            <a:custGeom>
              <a:rect b="b" l="l" r="r" t="t"/>
              <a:pathLst>
                <a:path extrusionOk="0" h="19949" w="14145">
                  <a:moveTo>
                    <a:pt x="2135" y="0"/>
                  </a:moveTo>
                  <a:cubicBezTo>
                    <a:pt x="734" y="1235"/>
                    <a:pt x="1" y="3036"/>
                    <a:pt x="134" y="4871"/>
                  </a:cubicBezTo>
                  <a:cubicBezTo>
                    <a:pt x="368" y="8707"/>
                    <a:pt x="3336" y="12309"/>
                    <a:pt x="3336" y="12309"/>
                  </a:cubicBezTo>
                  <a:lnTo>
                    <a:pt x="2269" y="15578"/>
                  </a:lnTo>
                  <a:lnTo>
                    <a:pt x="5972" y="19948"/>
                  </a:lnTo>
                  <a:cubicBezTo>
                    <a:pt x="7139" y="19681"/>
                    <a:pt x="9107" y="19281"/>
                    <a:pt x="10908" y="18881"/>
                  </a:cubicBezTo>
                  <a:lnTo>
                    <a:pt x="11342" y="17513"/>
                  </a:lnTo>
                  <a:cubicBezTo>
                    <a:pt x="11901" y="17587"/>
                    <a:pt x="12532" y="17683"/>
                    <a:pt x="13080" y="17683"/>
                  </a:cubicBezTo>
                  <a:cubicBezTo>
                    <a:pt x="13513" y="17683"/>
                    <a:pt x="13894" y="17623"/>
                    <a:pt x="14144" y="17446"/>
                  </a:cubicBezTo>
                  <a:cubicBezTo>
                    <a:pt x="12810" y="16879"/>
                    <a:pt x="9507" y="15945"/>
                    <a:pt x="8840" y="14678"/>
                  </a:cubicBezTo>
                  <a:cubicBezTo>
                    <a:pt x="8006" y="13143"/>
                    <a:pt x="10908" y="8673"/>
                    <a:pt x="10908" y="6438"/>
                  </a:cubicBezTo>
                  <a:cubicBezTo>
                    <a:pt x="10908" y="4203"/>
                    <a:pt x="8106" y="1668"/>
                    <a:pt x="8106" y="1668"/>
                  </a:cubicBezTo>
                  <a:cubicBezTo>
                    <a:pt x="6772" y="401"/>
                    <a:pt x="4304" y="0"/>
                    <a:pt x="2135" y="0"/>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1"/>
            <p:cNvSpPr/>
            <p:nvPr/>
          </p:nvSpPr>
          <p:spPr>
            <a:xfrm>
              <a:off x="2784650" y="1501525"/>
              <a:ext cx="434500" cy="663000"/>
            </a:xfrm>
            <a:custGeom>
              <a:rect b="b" l="l" r="r" t="t"/>
              <a:pathLst>
                <a:path extrusionOk="0" fill="none" h="26520" w="17380">
                  <a:moveTo>
                    <a:pt x="14144" y="4770"/>
                  </a:moveTo>
                  <a:cubicBezTo>
                    <a:pt x="14144" y="4770"/>
                    <a:pt x="16046" y="6238"/>
                    <a:pt x="16313" y="7639"/>
                  </a:cubicBezTo>
                  <a:cubicBezTo>
                    <a:pt x="16546" y="9040"/>
                    <a:pt x="15812" y="10608"/>
                    <a:pt x="15912" y="11141"/>
                  </a:cubicBezTo>
                  <a:cubicBezTo>
                    <a:pt x="15979" y="11709"/>
                    <a:pt x="17380" y="12943"/>
                    <a:pt x="17313" y="13577"/>
                  </a:cubicBezTo>
                  <a:cubicBezTo>
                    <a:pt x="17247" y="14210"/>
                    <a:pt x="16079" y="14444"/>
                    <a:pt x="16079" y="14444"/>
                  </a:cubicBezTo>
                  <a:cubicBezTo>
                    <a:pt x="16079" y="14444"/>
                    <a:pt x="14778" y="19081"/>
                    <a:pt x="14478" y="19848"/>
                  </a:cubicBezTo>
                  <a:cubicBezTo>
                    <a:pt x="14178" y="20648"/>
                    <a:pt x="12610" y="20415"/>
                    <a:pt x="11409" y="20248"/>
                  </a:cubicBezTo>
                  <a:lnTo>
                    <a:pt x="9308" y="26519"/>
                  </a:lnTo>
                  <a:lnTo>
                    <a:pt x="2336" y="18313"/>
                  </a:lnTo>
                  <a:lnTo>
                    <a:pt x="3437" y="15011"/>
                  </a:lnTo>
                  <a:cubicBezTo>
                    <a:pt x="3437" y="15011"/>
                    <a:pt x="468" y="11408"/>
                    <a:pt x="234" y="7572"/>
                  </a:cubicBezTo>
                  <a:cubicBezTo>
                    <a:pt x="1" y="3736"/>
                    <a:pt x="3036" y="1101"/>
                    <a:pt x="7440" y="534"/>
                  </a:cubicBezTo>
                  <a:cubicBezTo>
                    <a:pt x="11809" y="0"/>
                    <a:pt x="15479" y="2102"/>
                    <a:pt x="15946" y="2969"/>
                  </a:cubicBezTo>
                  <a:cubicBezTo>
                    <a:pt x="16413" y="3836"/>
                    <a:pt x="14144" y="4770"/>
                    <a:pt x="14144" y="4770"/>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2784650" y="1512725"/>
              <a:ext cx="410325" cy="383100"/>
            </a:xfrm>
            <a:custGeom>
              <a:rect b="b" l="l" r="r" t="t"/>
              <a:pathLst>
                <a:path extrusionOk="0" h="15324" w="16413">
                  <a:moveTo>
                    <a:pt x="8855" y="0"/>
                  </a:moveTo>
                  <a:cubicBezTo>
                    <a:pt x="8394" y="0"/>
                    <a:pt x="7921" y="27"/>
                    <a:pt x="7440" y="86"/>
                  </a:cubicBezTo>
                  <a:cubicBezTo>
                    <a:pt x="3036" y="653"/>
                    <a:pt x="1" y="3288"/>
                    <a:pt x="234" y="7124"/>
                  </a:cubicBezTo>
                  <a:cubicBezTo>
                    <a:pt x="468" y="10960"/>
                    <a:pt x="3437" y="14563"/>
                    <a:pt x="3437" y="14563"/>
                  </a:cubicBezTo>
                  <a:lnTo>
                    <a:pt x="3270" y="15063"/>
                  </a:lnTo>
                  <a:cubicBezTo>
                    <a:pt x="3647" y="15252"/>
                    <a:pt x="4029" y="15324"/>
                    <a:pt x="4393" y="15324"/>
                  </a:cubicBezTo>
                  <a:cubicBezTo>
                    <a:pt x="5577" y="15324"/>
                    <a:pt x="6572" y="14563"/>
                    <a:pt x="6572" y="14563"/>
                  </a:cubicBezTo>
                  <a:lnTo>
                    <a:pt x="6572" y="14563"/>
                  </a:lnTo>
                  <a:cubicBezTo>
                    <a:pt x="6336" y="14687"/>
                    <a:pt x="6082" y="14746"/>
                    <a:pt x="5830" y="14746"/>
                  </a:cubicBezTo>
                  <a:cubicBezTo>
                    <a:pt x="5405" y="14746"/>
                    <a:pt x="4985" y="14577"/>
                    <a:pt x="4671" y="14263"/>
                  </a:cubicBezTo>
                  <a:cubicBezTo>
                    <a:pt x="3737" y="13395"/>
                    <a:pt x="3670" y="10660"/>
                    <a:pt x="4838" y="10427"/>
                  </a:cubicBezTo>
                  <a:cubicBezTo>
                    <a:pt x="5040" y="10386"/>
                    <a:pt x="5231" y="10367"/>
                    <a:pt x="5409" y="10367"/>
                  </a:cubicBezTo>
                  <a:cubicBezTo>
                    <a:pt x="6258" y="10367"/>
                    <a:pt x="6806" y="10810"/>
                    <a:pt x="6806" y="11527"/>
                  </a:cubicBezTo>
                  <a:cubicBezTo>
                    <a:pt x="6806" y="11884"/>
                    <a:pt x="6848" y="11990"/>
                    <a:pt x="6947" y="11990"/>
                  </a:cubicBezTo>
                  <a:cubicBezTo>
                    <a:pt x="7078" y="11990"/>
                    <a:pt x="7310" y="11799"/>
                    <a:pt x="7673" y="11761"/>
                  </a:cubicBezTo>
                  <a:cubicBezTo>
                    <a:pt x="8273" y="11661"/>
                    <a:pt x="7740" y="9793"/>
                    <a:pt x="8140" y="9493"/>
                  </a:cubicBezTo>
                  <a:cubicBezTo>
                    <a:pt x="8774" y="9092"/>
                    <a:pt x="9308" y="8592"/>
                    <a:pt x="9775" y="7992"/>
                  </a:cubicBezTo>
                  <a:cubicBezTo>
                    <a:pt x="10475" y="7058"/>
                    <a:pt x="8440" y="6290"/>
                    <a:pt x="8207" y="5423"/>
                  </a:cubicBezTo>
                  <a:cubicBezTo>
                    <a:pt x="7973" y="4556"/>
                    <a:pt x="14144" y="4322"/>
                    <a:pt x="14144" y="4322"/>
                  </a:cubicBezTo>
                  <a:cubicBezTo>
                    <a:pt x="14144" y="4322"/>
                    <a:pt x="16413" y="3388"/>
                    <a:pt x="15946" y="2521"/>
                  </a:cubicBezTo>
                  <a:cubicBezTo>
                    <a:pt x="15530" y="1749"/>
                    <a:pt x="12579" y="0"/>
                    <a:pt x="8855"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3116575" y="1773375"/>
              <a:ext cx="35875" cy="12525"/>
            </a:xfrm>
            <a:custGeom>
              <a:rect b="b" l="l" r="r" t="t"/>
              <a:pathLst>
                <a:path extrusionOk="0" fill="none" h="501" w="1435">
                  <a:moveTo>
                    <a:pt x="1434" y="1"/>
                  </a:moveTo>
                  <a:lnTo>
                    <a:pt x="0" y="501"/>
                  </a:lnTo>
                  <a:lnTo>
                    <a:pt x="1301" y="50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1"/>
            <p:cNvSpPr/>
            <p:nvPr/>
          </p:nvSpPr>
          <p:spPr>
            <a:xfrm>
              <a:off x="3114900" y="1715000"/>
              <a:ext cx="51725" cy="27550"/>
            </a:xfrm>
            <a:custGeom>
              <a:rect b="b" l="l" r="r" t="t"/>
              <a:pathLst>
                <a:path extrusionOk="0" fill="none" h="1102" w="2069">
                  <a:moveTo>
                    <a:pt x="2068" y="901"/>
                  </a:moveTo>
                  <a:cubicBezTo>
                    <a:pt x="2068" y="901"/>
                    <a:pt x="1435" y="1"/>
                    <a:pt x="734" y="401"/>
                  </a:cubicBezTo>
                  <a:cubicBezTo>
                    <a:pt x="67" y="801"/>
                    <a:pt x="0" y="1101"/>
                    <a:pt x="0" y="11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1"/>
            <p:cNvSpPr/>
            <p:nvPr/>
          </p:nvSpPr>
          <p:spPr>
            <a:xfrm>
              <a:off x="3129075" y="1894300"/>
              <a:ext cx="36725" cy="10025"/>
            </a:xfrm>
            <a:custGeom>
              <a:rect b="b" l="l" r="r" t="t"/>
              <a:pathLst>
                <a:path extrusionOk="0" fill="none" h="401" w="1469">
                  <a:moveTo>
                    <a:pt x="0" y="0"/>
                  </a:moveTo>
                  <a:cubicBezTo>
                    <a:pt x="434" y="301"/>
                    <a:pt x="934" y="401"/>
                    <a:pt x="1468" y="334"/>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1"/>
            <p:cNvSpPr/>
            <p:nvPr/>
          </p:nvSpPr>
          <p:spPr>
            <a:xfrm>
              <a:off x="2802175" y="1921825"/>
              <a:ext cx="251875" cy="307750"/>
            </a:xfrm>
            <a:custGeom>
              <a:rect b="b" l="l" r="r" t="t"/>
              <a:pathLst>
                <a:path extrusionOk="0" h="12310" w="10075">
                  <a:moveTo>
                    <a:pt x="1335" y="0"/>
                  </a:moveTo>
                  <a:lnTo>
                    <a:pt x="0" y="2269"/>
                  </a:lnTo>
                  <a:lnTo>
                    <a:pt x="9307" y="12309"/>
                  </a:lnTo>
                  <a:lnTo>
                    <a:pt x="10074" y="8606"/>
                  </a:lnTo>
                  <a:lnTo>
                    <a:pt x="1335"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1"/>
            <p:cNvSpPr/>
            <p:nvPr/>
          </p:nvSpPr>
          <p:spPr>
            <a:xfrm>
              <a:off x="3454300" y="2702950"/>
              <a:ext cx="233525" cy="179450"/>
            </a:xfrm>
            <a:custGeom>
              <a:rect b="b" l="l" r="r" t="t"/>
              <a:pathLst>
                <a:path extrusionOk="0" h="7178" w="9341">
                  <a:moveTo>
                    <a:pt x="5417" y="0"/>
                  </a:moveTo>
                  <a:cubicBezTo>
                    <a:pt x="5386" y="0"/>
                    <a:pt x="5360" y="4"/>
                    <a:pt x="5338" y="11"/>
                  </a:cubicBezTo>
                  <a:cubicBezTo>
                    <a:pt x="4837" y="178"/>
                    <a:pt x="1" y="3680"/>
                    <a:pt x="334" y="4514"/>
                  </a:cubicBezTo>
                  <a:cubicBezTo>
                    <a:pt x="668" y="5348"/>
                    <a:pt x="3236" y="6449"/>
                    <a:pt x="4737" y="7016"/>
                  </a:cubicBezTo>
                  <a:cubicBezTo>
                    <a:pt x="5025" y="7131"/>
                    <a:pt x="5371" y="7177"/>
                    <a:pt x="5743" y="7177"/>
                  </a:cubicBezTo>
                  <a:cubicBezTo>
                    <a:pt x="7313" y="7177"/>
                    <a:pt x="9341" y="6349"/>
                    <a:pt x="9341" y="6349"/>
                  </a:cubicBezTo>
                  <a:lnTo>
                    <a:pt x="8907" y="1679"/>
                  </a:lnTo>
                  <a:cubicBezTo>
                    <a:pt x="8907" y="1679"/>
                    <a:pt x="6099" y="0"/>
                    <a:pt x="5417" y="0"/>
                  </a:cubicBezTo>
                  <a:close/>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p:nvPr/>
          </p:nvSpPr>
          <p:spPr>
            <a:xfrm>
              <a:off x="3445975" y="2690700"/>
              <a:ext cx="208500" cy="187875"/>
            </a:xfrm>
            <a:custGeom>
              <a:rect b="b" l="l" r="r" t="t"/>
              <a:pathLst>
                <a:path extrusionOk="0" h="7515" w="8340">
                  <a:moveTo>
                    <a:pt x="3336" y="1"/>
                  </a:moveTo>
                  <a:cubicBezTo>
                    <a:pt x="2936" y="1"/>
                    <a:pt x="267" y="1502"/>
                    <a:pt x="267" y="1502"/>
                  </a:cubicBezTo>
                  <a:lnTo>
                    <a:pt x="0" y="5238"/>
                  </a:lnTo>
                  <a:cubicBezTo>
                    <a:pt x="0" y="5238"/>
                    <a:pt x="3524" y="7514"/>
                    <a:pt x="4963" y="7514"/>
                  </a:cubicBezTo>
                  <a:cubicBezTo>
                    <a:pt x="5013" y="7514"/>
                    <a:pt x="5060" y="7511"/>
                    <a:pt x="5104" y="7506"/>
                  </a:cubicBezTo>
                  <a:cubicBezTo>
                    <a:pt x="6438" y="7339"/>
                    <a:pt x="7672" y="6405"/>
                    <a:pt x="8006" y="5838"/>
                  </a:cubicBezTo>
                  <a:cubicBezTo>
                    <a:pt x="8339" y="5271"/>
                    <a:pt x="5170" y="3670"/>
                    <a:pt x="5170" y="3670"/>
                  </a:cubicBezTo>
                  <a:lnTo>
                    <a:pt x="6171" y="2169"/>
                  </a:lnTo>
                  <a:cubicBezTo>
                    <a:pt x="6171" y="2169"/>
                    <a:pt x="3769" y="1"/>
                    <a:pt x="33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3445975" y="2690700"/>
              <a:ext cx="208500" cy="187875"/>
            </a:xfrm>
            <a:custGeom>
              <a:rect b="b" l="l" r="r" t="t"/>
              <a:pathLst>
                <a:path extrusionOk="0" h="7515" w="8340">
                  <a:moveTo>
                    <a:pt x="3336" y="1"/>
                  </a:moveTo>
                  <a:cubicBezTo>
                    <a:pt x="2936" y="1"/>
                    <a:pt x="267" y="1502"/>
                    <a:pt x="267" y="1502"/>
                  </a:cubicBezTo>
                  <a:lnTo>
                    <a:pt x="0" y="5238"/>
                  </a:lnTo>
                  <a:cubicBezTo>
                    <a:pt x="0" y="5238"/>
                    <a:pt x="3524" y="7514"/>
                    <a:pt x="4963" y="7514"/>
                  </a:cubicBezTo>
                  <a:cubicBezTo>
                    <a:pt x="5013" y="7514"/>
                    <a:pt x="5060" y="7511"/>
                    <a:pt x="5104" y="7506"/>
                  </a:cubicBezTo>
                  <a:cubicBezTo>
                    <a:pt x="6438" y="7339"/>
                    <a:pt x="7672" y="6405"/>
                    <a:pt x="8006" y="5838"/>
                  </a:cubicBezTo>
                  <a:cubicBezTo>
                    <a:pt x="8339" y="5271"/>
                    <a:pt x="5170" y="3670"/>
                    <a:pt x="5170" y="3670"/>
                  </a:cubicBezTo>
                  <a:lnTo>
                    <a:pt x="6171" y="2169"/>
                  </a:lnTo>
                  <a:cubicBezTo>
                    <a:pt x="6171" y="2169"/>
                    <a:pt x="3769" y="1"/>
                    <a:pt x="3336"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1"/>
            <p:cNvSpPr/>
            <p:nvPr/>
          </p:nvSpPr>
          <p:spPr>
            <a:xfrm>
              <a:off x="3445975" y="2690700"/>
              <a:ext cx="208500" cy="191825"/>
            </a:xfrm>
            <a:custGeom>
              <a:rect b="b" l="l" r="r" t="t"/>
              <a:pathLst>
                <a:path extrusionOk="0" fill="none" h="7673" w="8340">
                  <a:moveTo>
                    <a:pt x="267" y="1502"/>
                  </a:moveTo>
                  <a:cubicBezTo>
                    <a:pt x="267" y="1502"/>
                    <a:pt x="2936" y="1"/>
                    <a:pt x="3336" y="1"/>
                  </a:cubicBezTo>
                  <a:cubicBezTo>
                    <a:pt x="3769" y="1"/>
                    <a:pt x="6171" y="2169"/>
                    <a:pt x="6171" y="2169"/>
                  </a:cubicBezTo>
                  <a:lnTo>
                    <a:pt x="5170" y="3670"/>
                  </a:lnTo>
                  <a:cubicBezTo>
                    <a:pt x="5170" y="3670"/>
                    <a:pt x="8339" y="5271"/>
                    <a:pt x="8006" y="5838"/>
                  </a:cubicBezTo>
                  <a:cubicBezTo>
                    <a:pt x="7672" y="6405"/>
                    <a:pt x="6438" y="7339"/>
                    <a:pt x="5104" y="7506"/>
                  </a:cubicBezTo>
                  <a:cubicBezTo>
                    <a:pt x="3769" y="7673"/>
                    <a:pt x="0" y="5238"/>
                    <a:pt x="0" y="5238"/>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p:nvPr/>
          </p:nvSpPr>
          <p:spPr>
            <a:xfrm>
              <a:off x="3395925" y="2711550"/>
              <a:ext cx="68400" cy="110925"/>
            </a:xfrm>
            <a:custGeom>
              <a:rect b="b" l="l" r="r" t="t"/>
              <a:pathLst>
                <a:path extrusionOk="0" h="4437" w="2736">
                  <a:moveTo>
                    <a:pt x="401" y="0"/>
                  </a:moveTo>
                  <a:lnTo>
                    <a:pt x="1" y="3770"/>
                  </a:lnTo>
                  <a:lnTo>
                    <a:pt x="2002" y="4437"/>
                  </a:lnTo>
                  <a:lnTo>
                    <a:pt x="2736" y="434"/>
                  </a:lnTo>
                  <a:lnTo>
                    <a:pt x="401"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1"/>
            <p:cNvSpPr/>
            <p:nvPr/>
          </p:nvSpPr>
          <p:spPr>
            <a:xfrm>
              <a:off x="2659575" y="2130300"/>
              <a:ext cx="771400" cy="692175"/>
            </a:xfrm>
            <a:custGeom>
              <a:rect b="b" l="l" r="r" t="t"/>
              <a:pathLst>
                <a:path extrusionOk="0" h="27687" w="30856">
                  <a:moveTo>
                    <a:pt x="2769" y="1"/>
                  </a:moveTo>
                  <a:cubicBezTo>
                    <a:pt x="2769" y="1"/>
                    <a:pt x="501" y="4337"/>
                    <a:pt x="267" y="6505"/>
                  </a:cubicBezTo>
                  <a:cubicBezTo>
                    <a:pt x="0" y="8640"/>
                    <a:pt x="9174" y="25919"/>
                    <a:pt x="9841" y="26519"/>
                  </a:cubicBezTo>
                  <a:cubicBezTo>
                    <a:pt x="10508" y="27087"/>
                    <a:pt x="30022" y="27687"/>
                    <a:pt x="30022" y="27687"/>
                  </a:cubicBezTo>
                  <a:lnTo>
                    <a:pt x="30856" y="23417"/>
                  </a:lnTo>
                  <a:lnTo>
                    <a:pt x="14177" y="18681"/>
                  </a:lnTo>
                  <a:lnTo>
                    <a:pt x="8506" y="1235"/>
                  </a:lnTo>
                  <a:lnTo>
                    <a:pt x="276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2659575" y="2130300"/>
              <a:ext cx="771400" cy="692175"/>
            </a:xfrm>
            <a:custGeom>
              <a:rect b="b" l="l" r="r" t="t"/>
              <a:pathLst>
                <a:path extrusionOk="0" h="27687" w="30856">
                  <a:moveTo>
                    <a:pt x="2769" y="1"/>
                  </a:moveTo>
                  <a:cubicBezTo>
                    <a:pt x="2769" y="1"/>
                    <a:pt x="501" y="4337"/>
                    <a:pt x="267" y="6505"/>
                  </a:cubicBezTo>
                  <a:cubicBezTo>
                    <a:pt x="0" y="8640"/>
                    <a:pt x="9174" y="25919"/>
                    <a:pt x="9841" y="26519"/>
                  </a:cubicBezTo>
                  <a:cubicBezTo>
                    <a:pt x="10508" y="27087"/>
                    <a:pt x="30022" y="27687"/>
                    <a:pt x="30022" y="27687"/>
                  </a:cubicBezTo>
                  <a:lnTo>
                    <a:pt x="30856" y="23417"/>
                  </a:lnTo>
                  <a:lnTo>
                    <a:pt x="14177" y="18681"/>
                  </a:lnTo>
                  <a:lnTo>
                    <a:pt x="8506" y="1235"/>
                  </a:lnTo>
                  <a:lnTo>
                    <a:pt x="27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1"/>
            <p:cNvSpPr/>
            <p:nvPr/>
          </p:nvSpPr>
          <p:spPr>
            <a:xfrm>
              <a:off x="2659575" y="2130300"/>
              <a:ext cx="771400" cy="692175"/>
            </a:xfrm>
            <a:custGeom>
              <a:rect b="b" l="l" r="r" t="t"/>
              <a:pathLst>
                <a:path extrusionOk="0" fill="none" h="27687" w="30856">
                  <a:moveTo>
                    <a:pt x="2769" y="1"/>
                  </a:moveTo>
                  <a:cubicBezTo>
                    <a:pt x="2769" y="1"/>
                    <a:pt x="501" y="4337"/>
                    <a:pt x="267" y="6505"/>
                  </a:cubicBezTo>
                  <a:cubicBezTo>
                    <a:pt x="0" y="8640"/>
                    <a:pt x="9174" y="25919"/>
                    <a:pt x="9841" y="26519"/>
                  </a:cubicBezTo>
                  <a:cubicBezTo>
                    <a:pt x="10508" y="27087"/>
                    <a:pt x="30022" y="27687"/>
                    <a:pt x="30022" y="27687"/>
                  </a:cubicBezTo>
                  <a:lnTo>
                    <a:pt x="30856" y="23417"/>
                  </a:lnTo>
                  <a:lnTo>
                    <a:pt x="14177" y="18681"/>
                  </a:lnTo>
                  <a:lnTo>
                    <a:pt x="8506" y="1235"/>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1"/>
            <p:cNvSpPr/>
            <p:nvPr/>
          </p:nvSpPr>
          <p:spPr>
            <a:xfrm>
              <a:off x="3489325" y="2704075"/>
              <a:ext cx="115100" cy="115975"/>
            </a:xfrm>
            <a:custGeom>
              <a:rect b="b" l="l" r="r" t="t"/>
              <a:pathLst>
                <a:path extrusionOk="0" h="4639" w="4604">
                  <a:moveTo>
                    <a:pt x="3686" y="0"/>
                  </a:moveTo>
                  <a:cubicBezTo>
                    <a:pt x="3422" y="0"/>
                    <a:pt x="3163" y="136"/>
                    <a:pt x="3003" y="566"/>
                  </a:cubicBezTo>
                  <a:cubicBezTo>
                    <a:pt x="2603" y="1734"/>
                    <a:pt x="1" y="4569"/>
                    <a:pt x="1168" y="4636"/>
                  </a:cubicBezTo>
                  <a:cubicBezTo>
                    <a:pt x="1192" y="4638"/>
                    <a:pt x="1216" y="4639"/>
                    <a:pt x="1240" y="4639"/>
                  </a:cubicBezTo>
                  <a:cubicBezTo>
                    <a:pt x="2422" y="4639"/>
                    <a:pt x="4504" y="2301"/>
                    <a:pt x="4504" y="2301"/>
                  </a:cubicBezTo>
                  <a:lnTo>
                    <a:pt x="4604" y="400"/>
                  </a:lnTo>
                  <a:cubicBezTo>
                    <a:pt x="4604" y="400"/>
                    <a:pt x="4138" y="0"/>
                    <a:pt x="368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3489325" y="2689025"/>
              <a:ext cx="115100" cy="133450"/>
            </a:xfrm>
            <a:custGeom>
              <a:rect b="b" l="l" r="r" t="t"/>
              <a:pathLst>
                <a:path extrusionOk="0" fill="none" h="5338" w="4604">
                  <a:moveTo>
                    <a:pt x="4604" y="1002"/>
                  </a:moveTo>
                  <a:cubicBezTo>
                    <a:pt x="4604" y="1002"/>
                    <a:pt x="3436" y="1"/>
                    <a:pt x="3003" y="1168"/>
                  </a:cubicBezTo>
                  <a:cubicBezTo>
                    <a:pt x="2603" y="2336"/>
                    <a:pt x="1" y="5171"/>
                    <a:pt x="1168" y="5238"/>
                  </a:cubicBezTo>
                  <a:cubicBezTo>
                    <a:pt x="2336" y="5338"/>
                    <a:pt x="4504" y="2903"/>
                    <a:pt x="4504" y="2903"/>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3467650" y="2821125"/>
              <a:ext cx="37075" cy="61775"/>
            </a:xfrm>
            <a:custGeom>
              <a:rect b="b" l="l" r="r" t="t"/>
              <a:pathLst>
                <a:path extrusionOk="0" h="2471" w="1483">
                  <a:moveTo>
                    <a:pt x="734" y="0"/>
                  </a:moveTo>
                  <a:cubicBezTo>
                    <a:pt x="559" y="0"/>
                    <a:pt x="393" y="123"/>
                    <a:pt x="301" y="388"/>
                  </a:cubicBezTo>
                  <a:cubicBezTo>
                    <a:pt x="301" y="388"/>
                    <a:pt x="0" y="1789"/>
                    <a:pt x="701" y="2389"/>
                  </a:cubicBezTo>
                  <a:cubicBezTo>
                    <a:pt x="771" y="2445"/>
                    <a:pt x="837" y="2470"/>
                    <a:pt x="898" y="2470"/>
                  </a:cubicBezTo>
                  <a:cubicBezTo>
                    <a:pt x="1277" y="2470"/>
                    <a:pt x="1483" y="1505"/>
                    <a:pt x="1368" y="788"/>
                  </a:cubicBezTo>
                  <a:cubicBezTo>
                    <a:pt x="1288" y="285"/>
                    <a:pt x="1001" y="0"/>
                    <a:pt x="734" y="0"/>
                  </a:cubicBezTo>
                  <a:close/>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3496825" y="2829450"/>
              <a:ext cx="37200" cy="61775"/>
            </a:xfrm>
            <a:custGeom>
              <a:rect b="b" l="l" r="r" t="t"/>
              <a:pathLst>
                <a:path extrusionOk="0" h="2471" w="1488">
                  <a:moveTo>
                    <a:pt x="746" y="1"/>
                  </a:moveTo>
                  <a:cubicBezTo>
                    <a:pt x="565" y="1"/>
                    <a:pt x="394" y="124"/>
                    <a:pt x="301" y="388"/>
                  </a:cubicBezTo>
                  <a:cubicBezTo>
                    <a:pt x="301" y="388"/>
                    <a:pt x="1" y="1789"/>
                    <a:pt x="735" y="2390"/>
                  </a:cubicBezTo>
                  <a:cubicBezTo>
                    <a:pt x="805" y="2445"/>
                    <a:pt x="870" y="2471"/>
                    <a:pt x="930" y="2471"/>
                  </a:cubicBezTo>
                  <a:cubicBezTo>
                    <a:pt x="1302" y="2471"/>
                    <a:pt x="1488" y="1506"/>
                    <a:pt x="1402" y="788"/>
                  </a:cubicBezTo>
                  <a:cubicBezTo>
                    <a:pt x="1321" y="285"/>
                    <a:pt x="1022" y="1"/>
                    <a:pt x="746" y="1"/>
                  </a:cubicBezTo>
                  <a:close/>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3526025" y="2841950"/>
              <a:ext cx="37075" cy="61800"/>
            </a:xfrm>
            <a:custGeom>
              <a:rect b="b" l="l" r="r" t="t"/>
              <a:pathLst>
                <a:path extrusionOk="0" h="2472" w="1483">
                  <a:moveTo>
                    <a:pt x="734" y="1"/>
                  </a:moveTo>
                  <a:cubicBezTo>
                    <a:pt x="559" y="1"/>
                    <a:pt x="393" y="124"/>
                    <a:pt x="301" y="389"/>
                  </a:cubicBezTo>
                  <a:cubicBezTo>
                    <a:pt x="301" y="389"/>
                    <a:pt x="0" y="1790"/>
                    <a:pt x="701" y="2390"/>
                  </a:cubicBezTo>
                  <a:cubicBezTo>
                    <a:pt x="771" y="2446"/>
                    <a:pt x="837" y="2471"/>
                    <a:pt x="898" y="2471"/>
                  </a:cubicBezTo>
                  <a:cubicBezTo>
                    <a:pt x="1277" y="2471"/>
                    <a:pt x="1483" y="1506"/>
                    <a:pt x="1368" y="789"/>
                  </a:cubicBezTo>
                  <a:cubicBezTo>
                    <a:pt x="1288" y="286"/>
                    <a:pt x="1001" y="1"/>
                    <a:pt x="734" y="1"/>
                  </a:cubicBezTo>
                  <a:close/>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3555200" y="2861550"/>
              <a:ext cx="33850" cy="41800"/>
            </a:xfrm>
            <a:custGeom>
              <a:rect b="b" l="l" r="r" t="t"/>
              <a:pathLst>
                <a:path extrusionOk="0" h="1672" w="1354">
                  <a:moveTo>
                    <a:pt x="689" y="1"/>
                  </a:moveTo>
                  <a:cubicBezTo>
                    <a:pt x="522" y="1"/>
                    <a:pt x="361" y="86"/>
                    <a:pt x="268" y="272"/>
                  </a:cubicBezTo>
                  <a:cubicBezTo>
                    <a:pt x="268" y="272"/>
                    <a:pt x="1" y="1206"/>
                    <a:pt x="668" y="1606"/>
                  </a:cubicBezTo>
                  <a:cubicBezTo>
                    <a:pt x="738" y="1651"/>
                    <a:pt x="803" y="1671"/>
                    <a:pt x="862" y="1671"/>
                  </a:cubicBezTo>
                  <a:cubicBezTo>
                    <a:pt x="1198" y="1671"/>
                    <a:pt x="1354" y="1021"/>
                    <a:pt x="1268" y="539"/>
                  </a:cubicBezTo>
                  <a:cubicBezTo>
                    <a:pt x="1208" y="197"/>
                    <a:pt x="942" y="1"/>
                    <a:pt x="689" y="1"/>
                  </a:cubicBezTo>
                  <a:close/>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3676975" y="2743250"/>
              <a:ext cx="52550" cy="135100"/>
            </a:xfrm>
            <a:custGeom>
              <a:rect b="b" l="l" r="r" t="t"/>
              <a:pathLst>
                <a:path extrusionOk="0" fill="none" h="5404" w="2102">
                  <a:moveTo>
                    <a:pt x="0" y="67"/>
                  </a:moveTo>
                  <a:lnTo>
                    <a:pt x="267" y="5404"/>
                  </a:lnTo>
                  <a:lnTo>
                    <a:pt x="2102" y="4904"/>
                  </a:lnTo>
                  <a:lnTo>
                    <a:pt x="1668" y="0"/>
                  </a:ln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3708650" y="2647325"/>
              <a:ext cx="376975" cy="243550"/>
            </a:xfrm>
            <a:custGeom>
              <a:rect b="b" l="l" r="r" t="t"/>
              <a:pathLst>
                <a:path extrusionOk="0" h="9742" w="15079">
                  <a:moveTo>
                    <a:pt x="15078" y="1"/>
                  </a:moveTo>
                  <a:lnTo>
                    <a:pt x="1" y="3403"/>
                  </a:lnTo>
                  <a:lnTo>
                    <a:pt x="835" y="9741"/>
                  </a:lnTo>
                  <a:lnTo>
                    <a:pt x="14744" y="8240"/>
                  </a:lnTo>
                  <a:lnTo>
                    <a:pt x="15078" y="1"/>
                  </a:ln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a:off x="2934775" y="3363675"/>
              <a:ext cx="163475" cy="1079975"/>
            </a:xfrm>
            <a:custGeom>
              <a:rect b="b" l="l" r="r" t="t"/>
              <a:pathLst>
                <a:path extrusionOk="0" fill="none" h="43199" w="6539">
                  <a:moveTo>
                    <a:pt x="6538" y="1"/>
                  </a:moveTo>
                  <a:cubicBezTo>
                    <a:pt x="6538" y="1"/>
                    <a:pt x="4003" y="16880"/>
                    <a:pt x="4003" y="22617"/>
                  </a:cubicBezTo>
                  <a:cubicBezTo>
                    <a:pt x="4003" y="28321"/>
                    <a:pt x="134" y="37895"/>
                    <a:pt x="0" y="43198"/>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2702100" y="4609575"/>
              <a:ext cx="478700" cy="172775"/>
            </a:xfrm>
            <a:custGeom>
              <a:rect b="b" l="l" r="r" t="t"/>
              <a:pathLst>
                <a:path extrusionOk="0" h="6911" w="19148">
                  <a:moveTo>
                    <a:pt x="10775" y="1"/>
                  </a:moveTo>
                  <a:cubicBezTo>
                    <a:pt x="10775" y="1"/>
                    <a:pt x="7172" y="2803"/>
                    <a:pt x="5204" y="3470"/>
                  </a:cubicBezTo>
                  <a:cubicBezTo>
                    <a:pt x="3203" y="4137"/>
                    <a:pt x="1" y="4270"/>
                    <a:pt x="1" y="4270"/>
                  </a:cubicBezTo>
                  <a:lnTo>
                    <a:pt x="1" y="5071"/>
                  </a:lnTo>
                  <a:cubicBezTo>
                    <a:pt x="167" y="5638"/>
                    <a:pt x="501" y="6138"/>
                    <a:pt x="935" y="6539"/>
                  </a:cubicBezTo>
                  <a:cubicBezTo>
                    <a:pt x="1234" y="6778"/>
                    <a:pt x="4405" y="6910"/>
                    <a:pt x="7927" y="6910"/>
                  </a:cubicBezTo>
                  <a:cubicBezTo>
                    <a:pt x="12240" y="6910"/>
                    <a:pt x="17079" y="6712"/>
                    <a:pt x="17813" y="6272"/>
                  </a:cubicBezTo>
                  <a:cubicBezTo>
                    <a:pt x="19148" y="5471"/>
                    <a:pt x="18480" y="4404"/>
                    <a:pt x="17947" y="4404"/>
                  </a:cubicBezTo>
                  <a:cubicBezTo>
                    <a:pt x="17413" y="4404"/>
                    <a:pt x="10775" y="1"/>
                    <a:pt x="10775" y="1"/>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2705425" y="4733825"/>
              <a:ext cx="462875" cy="48525"/>
            </a:xfrm>
            <a:custGeom>
              <a:rect b="b" l="l" r="r" t="t"/>
              <a:pathLst>
                <a:path extrusionOk="0" h="1941" w="18515">
                  <a:moveTo>
                    <a:pt x="18447" y="1"/>
                  </a:moveTo>
                  <a:lnTo>
                    <a:pt x="18447" y="1"/>
                  </a:lnTo>
                  <a:cubicBezTo>
                    <a:pt x="16479" y="401"/>
                    <a:pt x="14511" y="601"/>
                    <a:pt x="12510" y="635"/>
                  </a:cubicBezTo>
                  <a:cubicBezTo>
                    <a:pt x="11828" y="652"/>
                    <a:pt x="11079" y="659"/>
                    <a:pt x="10294" y="659"/>
                  </a:cubicBezTo>
                  <a:cubicBezTo>
                    <a:pt x="6469" y="659"/>
                    <a:pt x="1800" y="484"/>
                    <a:pt x="1" y="401"/>
                  </a:cubicBezTo>
                  <a:lnTo>
                    <a:pt x="1" y="401"/>
                  </a:lnTo>
                  <a:cubicBezTo>
                    <a:pt x="168" y="835"/>
                    <a:pt x="468" y="1235"/>
                    <a:pt x="835" y="1569"/>
                  </a:cubicBezTo>
                  <a:cubicBezTo>
                    <a:pt x="1120" y="1808"/>
                    <a:pt x="4282" y="1940"/>
                    <a:pt x="7799" y="1940"/>
                  </a:cubicBezTo>
                  <a:cubicBezTo>
                    <a:pt x="12107" y="1940"/>
                    <a:pt x="16946" y="1742"/>
                    <a:pt x="17680" y="1302"/>
                  </a:cubicBezTo>
                  <a:cubicBezTo>
                    <a:pt x="18381" y="868"/>
                    <a:pt x="18514" y="368"/>
                    <a:pt x="18447" y="1"/>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2651000" y="4443625"/>
              <a:ext cx="64475" cy="296725"/>
            </a:xfrm>
            <a:custGeom>
              <a:rect b="b" l="l" r="r" t="t"/>
              <a:pathLst>
                <a:path extrusionOk="0" h="11869" w="2579">
                  <a:moveTo>
                    <a:pt x="2578" y="0"/>
                  </a:moveTo>
                  <a:cubicBezTo>
                    <a:pt x="2578" y="1"/>
                    <a:pt x="210" y="8507"/>
                    <a:pt x="76" y="10508"/>
                  </a:cubicBezTo>
                  <a:cubicBezTo>
                    <a:pt x="1" y="11616"/>
                    <a:pt x="609" y="11868"/>
                    <a:pt x="1170" y="11868"/>
                  </a:cubicBezTo>
                  <a:cubicBezTo>
                    <a:pt x="1353" y="11868"/>
                    <a:pt x="1530" y="11842"/>
                    <a:pt x="1678" y="11809"/>
                  </a:cubicBezTo>
                  <a:lnTo>
                    <a:pt x="2045" y="10908"/>
                  </a:lnTo>
                  <a:lnTo>
                    <a:pt x="2578" y="0"/>
                  </a:ln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4094750" y="3281125"/>
              <a:ext cx="366125" cy="1388525"/>
            </a:xfrm>
            <a:custGeom>
              <a:rect b="b" l="l" r="r" t="t"/>
              <a:pathLst>
                <a:path extrusionOk="0" h="55541" w="14645">
                  <a:moveTo>
                    <a:pt x="1335" y="0"/>
                  </a:moveTo>
                  <a:cubicBezTo>
                    <a:pt x="1335" y="0"/>
                    <a:pt x="1" y="19815"/>
                    <a:pt x="1335" y="27787"/>
                  </a:cubicBezTo>
                  <a:cubicBezTo>
                    <a:pt x="2636" y="35759"/>
                    <a:pt x="6005" y="49569"/>
                    <a:pt x="6506" y="51304"/>
                  </a:cubicBezTo>
                  <a:cubicBezTo>
                    <a:pt x="6839" y="52338"/>
                    <a:pt x="6973" y="53405"/>
                    <a:pt x="6939" y="54473"/>
                  </a:cubicBezTo>
                  <a:lnTo>
                    <a:pt x="14378" y="55540"/>
                  </a:lnTo>
                  <a:cubicBezTo>
                    <a:pt x="14378" y="55540"/>
                    <a:pt x="12110" y="29355"/>
                    <a:pt x="12110" y="26319"/>
                  </a:cubicBezTo>
                  <a:cubicBezTo>
                    <a:pt x="12110" y="23250"/>
                    <a:pt x="14645" y="401"/>
                    <a:pt x="14645" y="401"/>
                  </a:cubicBezTo>
                  <a:lnTo>
                    <a:pt x="1335" y="0"/>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4018050" y="4639600"/>
              <a:ext cx="495375" cy="146800"/>
            </a:xfrm>
            <a:custGeom>
              <a:rect b="b" l="l" r="r" t="t"/>
              <a:pathLst>
                <a:path extrusionOk="0" h="5872" w="19815">
                  <a:moveTo>
                    <a:pt x="18914" y="0"/>
                  </a:moveTo>
                  <a:lnTo>
                    <a:pt x="9974" y="134"/>
                  </a:lnTo>
                  <a:cubicBezTo>
                    <a:pt x="9974" y="134"/>
                    <a:pt x="1868" y="3603"/>
                    <a:pt x="934" y="4270"/>
                  </a:cubicBezTo>
                  <a:cubicBezTo>
                    <a:pt x="0" y="4937"/>
                    <a:pt x="2936" y="5871"/>
                    <a:pt x="6505" y="5871"/>
                  </a:cubicBezTo>
                  <a:cubicBezTo>
                    <a:pt x="10107" y="5871"/>
                    <a:pt x="13710" y="5438"/>
                    <a:pt x="13710" y="5438"/>
                  </a:cubicBezTo>
                  <a:lnTo>
                    <a:pt x="15144" y="4637"/>
                  </a:lnTo>
                  <a:lnTo>
                    <a:pt x="15278" y="5571"/>
                  </a:lnTo>
                  <a:lnTo>
                    <a:pt x="19147" y="5571"/>
                  </a:lnTo>
                  <a:cubicBezTo>
                    <a:pt x="19147" y="5571"/>
                    <a:pt x="19814" y="2402"/>
                    <a:pt x="19547" y="1602"/>
                  </a:cubicBezTo>
                  <a:cubicBezTo>
                    <a:pt x="19381" y="1034"/>
                    <a:pt x="19147" y="501"/>
                    <a:pt x="18914"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a:off x="4098100" y="3231100"/>
              <a:ext cx="438675" cy="1445225"/>
            </a:xfrm>
            <a:custGeom>
              <a:rect b="b" l="l" r="r" t="t"/>
              <a:pathLst>
                <a:path extrusionOk="0" h="57809" w="17547">
                  <a:moveTo>
                    <a:pt x="17546" y="0"/>
                  </a:moveTo>
                  <a:lnTo>
                    <a:pt x="0" y="400"/>
                  </a:lnTo>
                  <a:cubicBezTo>
                    <a:pt x="0" y="400"/>
                    <a:pt x="668" y="19414"/>
                    <a:pt x="2269" y="26185"/>
                  </a:cubicBezTo>
                  <a:cubicBezTo>
                    <a:pt x="3836" y="32957"/>
                    <a:pt x="6638" y="49435"/>
                    <a:pt x="6638" y="51170"/>
                  </a:cubicBezTo>
                  <a:cubicBezTo>
                    <a:pt x="6638" y="52171"/>
                    <a:pt x="6505" y="53138"/>
                    <a:pt x="6238" y="54105"/>
                  </a:cubicBezTo>
                  <a:lnTo>
                    <a:pt x="5704" y="55840"/>
                  </a:lnTo>
                  <a:cubicBezTo>
                    <a:pt x="5805" y="56240"/>
                    <a:pt x="5938" y="56641"/>
                    <a:pt x="6138" y="57008"/>
                  </a:cubicBezTo>
                  <a:cubicBezTo>
                    <a:pt x="6138" y="57008"/>
                    <a:pt x="9574" y="57808"/>
                    <a:pt x="11842" y="57808"/>
                  </a:cubicBezTo>
                  <a:cubicBezTo>
                    <a:pt x="13243" y="57808"/>
                    <a:pt x="14644" y="57608"/>
                    <a:pt x="16012" y="57174"/>
                  </a:cubicBezTo>
                  <a:cubicBezTo>
                    <a:pt x="16012" y="57174"/>
                    <a:pt x="16079" y="53005"/>
                    <a:pt x="16212" y="51037"/>
                  </a:cubicBezTo>
                  <a:cubicBezTo>
                    <a:pt x="16345" y="49068"/>
                    <a:pt x="15678" y="36293"/>
                    <a:pt x="15678" y="33224"/>
                  </a:cubicBezTo>
                  <a:cubicBezTo>
                    <a:pt x="15678" y="30188"/>
                    <a:pt x="14878" y="28454"/>
                    <a:pt x="14878" y="24718"/>
                  </a:cubicBezTo>
                  <a:cubicBezTo>
                    <a:pt x="14878" y="21015"/>
                    <a:pt x="14211" y="11041"/>
                    <a:pt x="14344" y="9440"/>
                  </a:cubicBezTo>
                  <a:cubicBezTo>
                    <a:pt x="14477" y="7839"/>
                    <a:pt x="16345" y="6104"/>
                    <a:pt x="16746" y="4136"/>
                  </a:cubicBezTo>
                  <a:cubicBezTo>
                    <a:pt x="17146" y="2135"/>
                    <a:pt x="17546" y="0"/>
                    <a:pt x="17546"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4138125" y="3740625"/>
              <a:ext cx="133450" cy="769725"/>
            </a:xfrm>
            <a:custGeom>
              <a:rect b="b" l="l" r="r" t="t"/>
              <a:pathLst>
                <a:path extrusionOk="0" fill="none" h="30789" w="5338">
                  <a:moveTo>
                    <a:pt x="1" y="0"/>
                  </a:moveTo>
                  <a:cubicBezTo>
                    <a:pt x="1" y="0"/>
                    <a:pt x="3703" y="25785"/>
                    <a:pt x="4637" y="27387"/>
                  </a:cubicBezTo>
                  <a:cubicBezTo>
                    <a:pt x="5171" y="28421"/>
                    <a:pt x="5338" y="29655"/>
                    <a:pt x="5037" y="3078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4004700" y="2849075"/>
              <a:ext cx="139300" cy="514625"/>
            </a:xfrm>
            <a:custGeom>
              <a:rect b="b" l="l" r="r" t="t"/>
              <a:pathLst>
                <a:path extrusionOk="0" h="20585" w="5572">
                  <a:moveTo>
                    <a:pt x="1104" y="1"/>
                  </a:moveTo>
                  <a:cubicBezTo>
                    <a:pt x="877" y="1"/>
                    <a:pt x="671" y="179"/>
                    <a:pt x="534" y="671"/>
                  </a:cubicBezTo>
                  <a:cubicBezTo>
                    <a:pt x="534" y="671"/>
                    <a:pt x="34" y="5741"/>
                    <a:pt x="34" y="9644"/>
                  </a:cubicBezTo>
                  <a:cubicBezTo>
                    <a:pt x="34" y="11812"/>
                    <a:pt x="34" y="14647"/>
                    <a:pt x="0" y="16682"/>
                  </a:cubicBezTo>
                  <a:cubicBezTo>
                    <a:pt x="0" y="18417"/>
                    <a:pt x="1201" y="19918"/>
                    <a:pt x="2936" y="20285"/>
                  </a:cubicBezTo>
                  <a:cubicBezTo>
                    <a:pt x="3803" y="20485"/>
                    <a:pt x="4670" y="20585"/>
                    <a:pt x="5571" y="20585"/>
                  </a:cubicBezTo>
                  <a:lnTo>
                    <a:pt x="2469" y="1271"/>
                  </a:lnTo>
                  <a:cubicBezTo>
                    <a:pt x="2469" y="1271"/>
                    <a:pt x="1710" y="1"/>
                    <a:pt x="1104"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4009700" y="1991600"/>
              <a:ext cx="623800" cy="1406600"/>
            </a:xfrm>
            <a:custGeom>
              <a:rect b="b" l="l" r="r" t="t"/>
              <a:pathLst>
                <a:path extrusionOk="0" h="56264" w="24952">
                  <a:moveTo>
                    <a:pt x="13209" y="1"/>
                  </a:moveTo>
                  <a:cubicBezTo>
                    <a:pt x="10356" y="1"/>
                    <a:pt x="7206" y="1996"/>
                    <a:pt x="5905" y="3947"/>
                  </a:cubicBezTo>
                  <a:cubicBezTo>
                    <a:pt x="4304" y="6349"/>
                    <a:pt x="2235" y="12120"/>
                    <a:pt x="1602" y="16390"/>
                  </a:cubicBezTo>
                  <a:cubicBezTo>
                    <a:pt x="935" y="20626"/>
                    <a:pt x="1" y="32735"/>
                    <a:pt x="334" y="38839"/>
                  </a:cubicBezTo>
                  <a:cubicBezTo>
                    <a:pt x="634" y="44109"/>
                    <a:pt x="1101" y="49647"/>
                    <a:pt x="1368" y="52449"/>
                  </a:cubicBezTo>
                  <a:cubicBezTo>
                    <a:pt x="1468" y="53550"/>
                    <a:pt x="2269" y="54450"/>
                    <a:pt x="3336" y="54717"/>
                  </a:cubicBezTo>
                  <a:cubicBezTo>
                    <a:pt x="5815" y="55313"/>
                    <a:pt x="10329" y="56263"/>
                    <a:pt x="13577" y="56263"/>
                  </a:cubicBezTo>
                  <a:cubicBezTo>
                    <a:pt x="13782" y="56263"/>
                    <a:pt x="13983" y="56259"/>
                    <a:pt x="14177" y="56251"/>
                  </a:cubicBezTo>
                  <a:cubicBezTo>
                    <a:pt x="18847" y="56051"/>
                    <a:pt x="24952" y="52649"/>
                    <a:pt x="24952" y="52649"/>
                  </a:cubicBezTo>
                  <a:lnTo>
                    <a:pt x="21149" y="32868"/>
                  </a:lnTo>
                  <a:cubicBezTo>
                    <a:pt x="21149" y="32868"/>
                    <a:pt x="24485" y="11920"/>
                    <a:pt x="24351" y="11253"/>
                  </a:cubicBezTo>
                  <a:cubicBezTo>
                    <a:pt x="24218" y="10585"/>
                    <a:pt x="18580" y="4081"/>
                    <a:pt x="18580" y="4081"/>
                  </a:cubicBezTo>
                  <a:cubicBezTo>
                    <a:pt x="18147" y="3314"/>
                    <a:pt x="17680" y="2546"/>
                    <a:pt x="17146" y="1846"/>
                  </a:cubicBezTo>
                  <a:cubicBezTo>
                    <a:pt x="16546" y="1245"/>
                    <a:pt x="15845" y="745"/>
                    <a:pt x="15111" y="345"/>
                  </a:cubicBezTo>
                  <a:cubicBezTo>
                    <a:pt x="14511" y="107"/>
                    <a:pt x="13868" y="1"/>
                    <a:pt x="13209" y="1"/>
                  </a:cubicBez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4073075" y="1991875"/>
              <a:ext cx="406150" cy="537075"/>
            </a:xfrm>
            <a:custGeom>
              <a:rect b="b" l="l" r="r" t="t"/>
              <a:pathLst>
                <a:path extrusionOk="0" h="21483" w="16246">
                  <a:moveTo>
                    <a:pt x="10718" y="1"/>
                  </a:moveTo>
                  <a:cubicBezTo>
                    <a:pt x="8468" y="1"/>
                    <a:pt x="6019" y="1257"/>
                    <a:pt x="4437" y="2736"/>
                  </a:cubicBezTo>
                  <a:cubicBezTo>
                    <a:pt x="4170" y="3336"/>
                    <a:pt x="2069" y="8139"/>
                    <a:pt x="1068" y="12042"/>
                  </a:cubicBezTo>
                  <a:cubicBezTo>
                    <a:pt x="1" y="16212"/>
                    <a:pt x="134" y="21482"/>
                    <a:pt x="134" y="21482"/>
                  </a:cubicBezTo>
                  <a:cubicBezTo>
                    <a:pt x="134" y="21482"/>
                    <a:pt x="3670" y="16979"/>
                    <a:pt x="8440" y="11642"/>
                  </a:cubicBezTo>
                  <a:cubicBezTo>
                    <a:pt x="10842" y="8973"/>
                    <a:pt x="13444" y="6538"/>
                    <a:pt x="16246" y="4337"/>
                  </a:cubicBezTo>
                  <a:lnTo>
                    <a:pt x="16045" y="4070"/>
                  </a:lnTo>
                  <a:cubicBezTo>
                    <a:pt x="15612" y="3303"/>
                    <a:pt x="15145" y="2569"/>
                    <a:pt x="14644" y="1868"/>
                  </a:cubicBezTo>
                  <a:cubicBezTo>
                    <a:pt x="14044" y="1268"/>
                    <a:pt x="13344" y="734"/>
                    <a:pt x="12576" y="334"/>
                  </a:cubicBezTo>
                  <a:cubicBezTo>
                    <a:pt x="11990" y="104"/>
                    <a:pt x="11362" y="1"/>
                    <a:pt x="107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4073075" y="1991875"/>
              <a:ext cx="406150" cy="537075"/>
            </a:xfrm>
            <a:custGeom>
              <a:rect b="b" l="l" r="r" t="t"/>
              <a:pathLst>
                <a:path extrusionOk="0" h="21483" w="16246">
                  <a:moveTo>
                    <a:pt x="10718" y="1"/>
                  </a:moveTo>
                  <a:cubicBezTo>
                    <a:pt x="8468" y="1"/>
                    <a:pt x="6019" y="1257"/>
                    <a:pt x="4437" y="2736"/>
                  </a:cubicBezTo>
                  <a:cubicBezTo>
                    <a:pt x="4170" y="3336"/>
                    <a:pt x="2069" y="8139"/>
                    <a:pt x="1068" y="12042"/>
                  </a:cubicBezTo>
                  <a:cubicBezTo>
                    <a:pt x="1" y="16212"/>
                    <a:pt x="134" y="21482"/>
                    <a:pt x="134" y="21482"/>
                  </a:cubicBezTo>
                  <a:cubicBezTo>
                    <a:pt x="134" y="21482"/>
                    <a:pt x="3670" y="16979"/>
                    <a:pt x="8440" y="11642"/>
                  </a:cubicBezTo>
                  <a:cubicBezTo>
                    <a:pt x="10842" y="8973"/>
                    <a:pt x="13444" y="6538"/>
                    <a:pt x="16246" y="4337"/>
                  </a:cubicBezTo>
                  <a:lnTo>
                    <a:pt x="16045" y="4070"/>
                  </a:lnTo>
                  <a:cubicBezTo>
                    <a:pt x="15612" y="3303"/>
                    <a:pt x="15145" y="2569"/>
                    <a:pt x="14644" y="1868"/>
                  </a:cubicBezTo>
                  <a:cubicBezTo>
                    <a:pt x="14044" y="1268"/>
                    <a:pt x="13344" y="734"/>
                    <a:pt x="12576" y="334"/>
                  </a:cubicBezTo>
                  <a:cubicBezTo>
                    <a:pt x="11990" y="104"/>
                    <a:pt x="11362" y="1"/>
                    <a:pt x="10718"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4073075" y="1974350"/>
              <a:ext cx="406150" cy="554600"/>
            </a:xfrm>
            <a:custGeom>
              <a:rect b="b" l="l" r="r" t="t"/>
              <a:pathLst>
                <a:path extrusionOk="0" fill="none" h="22184" w="16246">
                  <a:moveTo>
                    <a:pt x="16045" y="4771"/>
                  </a:moveTo>
                  <a:cubicBezTo>
                    <a:pt x="15612" y="4004"/>
                    <a:pt x="15145" y="3270"/>
                    <a:pt x="14644" y="2569"/>
                  </a:cubicBezTo>
                  <a:cubicBezTo>
                    <a:pt x="14044" y="1969"/>
                    <a:pt x="13344" y="1435"/>
                    <a:pt x="12576" y="1035"/>
                  </a:cubicBezTo>
                  <a:cubicBezTo>
                    <a:pt x="9941" y="1"/>
                    <a:pt x="6472" y="1535"/>
                    <a:pt x="4437" y="3437"/>
                  </a:cubicBezTo>
                  <a:cubicBezTo>
                    <a:pt x="4170" y="4037"/>
                    <a:pt x="2069" y="8840"/>
                    <a:pt x="1068" y="12743"/>
                  </a:cubicBezTo>
                  <a:cubicBezTo>
                    <a:pt x="1" y="16913"/>
                    <a:pt x="134" y="22183"/>
                    <a:pt x="134" y="22183"/>
                  </a:cubicBezTo>
                  <a:cubicBezTo>
                    <a:pt x="134" y="22183"/>
                    <a:pt x="3670" y="17680"/>
                    <a:pt x="8440" y="12343"/>
                  </a:cubicBezTo>
                  <a:cubicBezTo>
                    <a:pt x="10842" y="9674"/>
                    <a:pt x="13444" y="7239"/>
                    <a:pt x="16246" y="5038"/>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4098925" y="2006875"/>
              <a:ext cx="304425" cy="412825"/>
            </a:xfrm>
            <a:custGeom>
              <a:rect b="b" l="l" r="r" t="t"/>
              <a:pathLst>
                <a:path extrusionOk="0" h="16513" w="12177">
                  <a:moveTo>
                    <a:pt x="10708" y="1"/>
                  </a:moveTo>
                  <a:lnTo>
                    <a:pt x="2970" y="5204"/>
                  </a:lnTo>
                  <a:cubicBezTo>
                    <a:pt x="2970" y="5204"/>
                    <a:pt x="1168" y="10842"/>
                    <a:pt x="601" y="12410"/>
                  </a:cubicBezTo>
                  <a:cubicBezTo>
                    <a:pt x="67" y="14011"/>
                    <a:pt x="1" y="16512"/>
                    <a:pt x="1" y="16512"/>
                  </a:cubicBezTo>
                  <a:cubicBezTo>
                    <a:pt x="1" y="16512"/>
                    <a:pt x="6739" y="6439"/>
                    <a:pt x="8373" y="4737"/>
                  </a:cubicBezTo>
                  <a:cubicBezTo>
                    <a:pt x="10041" y="3036"/>
                    <a:pt x="12176" y="401"/>
                    <a:pt x="12176" y="401"/>
                  </a:cubicBezTo>
                  <a:lnTo>
                    <a:pt x="10708" y="1"/>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4159800" y="2085275"/>
              <a:ext cx="71750" cy="122600"/>
            </a:xfrm>
            <a:custGeom>
              <a:rect b="b" l="l" r="r" t="t"/>
              <a:pathLst>
                <a:path extrusionOk="0" h="4904" w="2870">
                  <a:moveTo>
                    <a:pt x="1002" y="0"/>
                  </a:moveTo>
                  <a:cubicBezTo>
                    <a:pt x="1002" y="0"/>
                    <a:pt x="201" y="2369"/>
                    <a:pt x="201" y="2502"/>
                  </a:cubicBezTo>
                  <a:cubicBezTo>
                    <a:pt x="201" y="2669"/>
                    <a:pt x="1" y="4904"/>
                    <a:pt x="1" y="4904"/>
                  </a:cubicBezTo>
                  <a:lnTo>
                    <a:pt x="2870" y="1068"/>
                  </a:lnTo>
                  <a:lnTo>
                    <a:pt x="1002"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4171475" y="1968525"/>
              <a:ext cx="229375" cy="245200"/>
            </a:xfrm>
            <a:custGeom>
              <a:rect b="b" l="l" r="r" t="t"/>
              <a:pathLst>
                <a:path extrusionOk="0" h="9808" w="9175">
                  <a:moveTo>
                    <a:pt x="7773" y="0"/>
                  </a:moveTo>
                  <a:lnTo>
                    <a:pt x="1" y="6338"/>
                  </a:lnTo>
                  <a:lnTo>
                    <a:pt x="1202" y="9807"/>
                  </a:lnTo>
                  <a:lnTo>
                    <a:pt x="9174" y="1701"/>
                  </a:lnTo>
                  <a:lnTo>
                    <a:pt x="7773"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4296575" y="3223575"/>
              <a:ext cx="176825" cy="331325"/>
            </a:xfrm>
            <a:custGeom>
              <a:rect b="b" l="l" r="r" t="t"/>
              <a:pathLst>
                <a:path extrusionOk="0" h="13253" w="7073">
                  <a:moveTo>
                    <a:pt x="1768" y="1"/>
                  </a:moveTo>
                  <a:cubicBezTo>
                    <a:pt x="1768" y="1"/>
                    <a:pt x="668" y="2736"/>
                    <a:pt x="334" y="3637"/>
                  </a:cubicBezTo>
                  <a:cubicBezTo>
                    <a:pt x="0" y="4537"/>
                    <a:pt x="167" y="8073"/>
                    <a:pt x="201" y="8440"/>
                  </a:cubicBezTo>
                  <a:cubicBezTo>
                    <a:pt x="234" y="8807"/>
                    <a:pt x="901" y="8907"/>
                    <a:pt x="901" y="8907"/>
                  </a:cubicBezTo>
                  <a:cubicBezTo>
                    <a:pt x="901" y="8907"/>
                    <a:pt x="1101" y="11709"/>
                    <a:pt x="1368" y="11809"/>
                  </a:cubicBezTo>
                  <a:cubicBezTo>
                    <a:pt x="1602" y="11876"/>
                    <a:pt x="1868" y="11909"/>
                    <a:pt x="2135" y="11943"/>
                  </a:cubicBezTo>
                  <a:cubicBezTo>
                    <a:pt x="2135" y="11943"/>
                    <a:pt x="2562" y="13252"/>
                    <a:pt x="3094" y="13252"/>
                  </a:cubicBezTo>
                  <a:cubicBezTo>
                    <a:pt x="3119" y="13252"/>
                    <a:pt x="3144" y="13250"/>
                    <a:pt x="3169" y="13244"/>
                  </a:cubicBezTo>
                  <a:cubicBezTo>
                    <a:pt x="3503" y="13144"/>
                    <a:pt x="3770" y="12843"/>
                    <a:pt x="3803" y="12476"/>
                  </a:cubicBezTo>
                  <a:cubicBezTo>
                    <a:pt x="3837" y="12479"/>
                    <a:pt x="3870" y="12481"/>
                    <a:pt x="3903" y="12481"/>
                  </a:cubicBezTo>
                  <a:cubicBezTo>
                    <a:pt x="4264" y="12481"/>
                    <a:pt x="4590" y="12315"/>
                    <a:pt x="4804" y="12009"/>
                  </a:cubicBezTo>
                  <a:cubicBezTo>
                    <a:pt x="5037" y="11676"/>
                    <a:pt x="5237" y="11309"/>
                    <a:pt x="5371" y="10909"/>
                  </a:cubicBezTo>
                  <a:cubicBezTo>
                    <a:pt x="5371" y="10909"/>
                    <a:pt x="6372" y="10408"/>
                    <a:pt x="6438" y="10041"/>
                  </a:cubicBezTo>
                  <a:cubicBezTo>
                    <a:pt x="6505" y="9674"/>
                    <a:pt x="6772" y="8373"/>
                    <a:pt x="6772" y="8373"/>
                  </a:cubicBezTo>
                  <a:cubicBezTo>
                    <a:pt x="6772" y="8373"/>
                    <a:pt x="7072" y="8307"/>
                    <a:pt x="7072" y="7439"/>
                  </a:cubicBezTo>
                  <a:cubicBezTo>
                    <a:pt x="7072" y="6572"/>
                    <a:pt x="6405" y="1302"/>
                    <a:pt x="6405" y="1302"/>
                  </a:cubicBezTo>
                  <a:lnTo>
                    <a:pt x="1768" y="1"/>
                  </a:lnTo>
                  <a:close/>
                </a:path>
              </a:pathLst>
            </a:custGeom>
            <a:solidFill>
              <a:srgbClr val="E6B8A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4319100" y="3383700"/>
              <a:ext cx="3350" cy="62575"/>
            </a:xfrm>
            <a:custGeom>
              <a:rect b="b" l="l" r="r" t="t"/>
              <a:pathLst>
                <a:path extrusionOk="0" fill="none" h="2503" w="134">
                  <a:moveTo>
                    <a:pt x="0" y="2502"/>
                  </a:moveTo>
                  <a:lnTo>
                    <a:pt x="133"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4349950" y="3429575"/>
              <a:ext cx="6700" cy="92575"/>
            </a:xfrm>
            <a:custGeom>
              <a:rect b="b" l="l" r="r" t="t"/>
              <a:pathLst>
                <a:path extrusionOk="0" fill="none" h="3703" w="268">
                  <a:moveTo>
                    <a:pt x="0" y="3703"/>
                  </a:moveTo>
                  <a:lnTo>
                    <a:pt x="267"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4391650" y="3435400"/>
              <a:ext cx="5025" cy="100100"/>
            </a:xfrm>
            <a:custGeom>
              <a:rect b="b" l="l" r="r" t="t"/>
              <a:pathLst>
                <a:path extrusionOk="0" fill="none" h="4004" w="201">
                  <a:moveTo>
                    <a:pt x="0" y="4003"/>
                  </a:moveTo>
                  <a:lnTo>
                    <a:pt x="200"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1"/>
            <p:cNvSpPr/>
            <p:nvPr/>
          </p:nvSpPr>
          <p:spPr>
            <a:xfrm>
              <a:off x="4430825" y="3427050"/>
              <a:ext cx="5875" cy="69250"/>
            </a:xfrm>
            <a:custGeom>
              <a:rect b="b" l="l" r="r" t="t"/>
              <a:pathLst>
                <a:path extrusionOk="0" fill="none" h="2770" w="235">
                  <a:moveTo>
                    <a:pt x="1" y="2770"/>
                  </a:moveTo>
                  <a:lnTo>
                    <a:pt x="234"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1"/>
            <p:cNvSpPr/>
            <p:nvPr/>
          </p:nvSpPr>
          <p:spPr>
            <a:xfrm>
              <a:off x="4334100" y="2227875"/>
              <a:ext cx="283550" cy="1049950"/>
            </a:xfrm>
            <a:custGeom>
              <a:rect b="b" l="l" r="r" t="t"/>
              <a:pathLst>
                <a:path extrusionOk="0" h="41998" w="11342">
                  <a:moveTo>
                    <a:pt x="8373" y="0"/>
                  </a:moveTo>
                  <a:lnTo>
                    <a:pt x="4504" y="4070"/>
                  </a:lnTo>
                  <a:cubicBezTo>
                    <a:pt x="1935" y="6071"/>
                    <a:pt x="801" y="9674"/>
                    <a:pt x="801" y="9674"/>
                  </a:cubicBezTo>
                  <a:lnTo>
                    <a:pt x="1602" y="25252"/>
                  </a:lnTo>
                  <a:lnTo>
                    <a:pt x="0" y="40663"/>
                  </a:lnTo>
                  <a:lnTo>
                    <a:pt x="5037" y="41997"/>
                  </a:lnTo>
                  <a:lnTo>
                    <a:pt x="10375" y="22450"/>
                  </a:lnTo>
                  <a:lnTo>
                    <a:pt x="11342" y="1802"/>
                  </a:lnTo>
                  <a:lnTo>
                    <a:pt x="83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4334100" y="2227875"/>
              <a:ext cx="283550" cy="1049950"/>
            </a:xfrm>
            <a:custGeom>
              <a:rect b="b" l="l" r="r" t="t"/>
              <a:pathLst>
                <a:path extrusionOk="0" fill="none" h="41998" w="11342">
                  <a:moveTo>
                    <a:pt x="8373" y="0"/>
                  </a:moveTo>
                  <a:lnTo>
                    <a:pt x="11342" y="1802"/>
                  </a:lnTo>
                  <a:lnTo>
                    <a:pt x="10375" y="22450"/>
                  </a:lnTo>
                  <a:lnTo>
                    <a:pt x="5037" y="41997"/>
                  </a:lnTo>
                  <a:lnTo>
                    <a:pt x="0" y="40663"/>
                  </a:lnTo>
                  <a:lnTo>
                    <a:pt x="1602" y="25252"/>
                  </a:lnTo>
                  <a:lnTo>
                    <a:pt x="801" y="9674"/>
                  </a:lnTo>
                  <a:cubicBezTo>
                    <a:pt x="801" y="9674"/>
                    <a:pt x="1935" y="6071"/>
                    <a:pt x="4504" y="407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4354125" y="2314600"/>
              <a:ext cx="35050" cy="155975"/>
            </a:xfrm>
            <a:custGeom>
              <a:rect b="b" l="l" r="r" t="t"/>
              <a:pathLst>
                <a:path extrusionOk="0" fill="none" h="6239" w="1402">
                  <a:moveTo>
                    <a:pt x="1401" y="0"/>
                  </a:moveTo>
                  <a:cubicBezTo>
                    <a:pt x="1401" y="0"/>
                    <a:pt x="67" y="3470"/>
                    <a:pt x="0" y="6238"/>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4334925" y="2356300"/>
              <a:ext cx="82600" cy="848125"/>
            </a:xfrm>
            <a:custGeom>
              <a:rect b="b" l="l" r="r" t="t"/>
              <a:pathLst>
                <a:path extrusionOk="0" fill="none" h="33925" w="3304">
                  <a:moveTo>
                    <a:pt x="3303" y="0"/>
                  </a:moveTo>
                  <a:cubicBezTo>
                    <a:pt x="3303" y="0"/>
                    <a:pt x="1002" y="3770"/>
                    <a:pt x="1002" y="5504"/>
                  </a:cubicBezTo>
                  <a:cubicBezTo>
                    <a:pt x="1002" y="7239"/>
                    <a:pt x="1602" y="21549"/>
                    <a:pt x="1602" y="21549"/>
                  </a:cubicBezTo>
                  <a:lnTo>
                    <a:pt x="1" y="33925"/>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3965500" y="1549850"/>
              <a:ext cx="461200" cy="589650"/>
            </a:xfrm>
            <a:custGeom>
              <a:rect b="b" l="l" r="r" t="t"/>
              <a:pathLst>
                <a:path extrusionOk="0" h="23586" w="18448">
                  <a:moveTo>
                    <a:pt x="8983" y="1"/>
                  </a:moveTo>
                  <a:cubicBezTo>
                    <a:pt x="8946" y="1"/>
                    <a:pt x="8910" y="1"/>
                    <a:pt x="8874" y="2"/>
                  </a:cubicBezTo>
                  <a:cubicBezTo>
                    <a:pt x="4937" y="35"/>
                    <a:pt x="1268" y="1503"/>
                    <a:pt x="2002" y="2537"/>
                  </a:cubicBezTo>
                  <a:cubicBezTo>
                    <a:pt x="2436" y="3171"/>
                    <a:pt x="3003" y="3671"/>
                    <a:pt x="3670" y="4071"/>
                  </a:cubicBezTo>
                  <a:cubicBezTo>
                    <a:pt x="3670" y="4071"/>
                    <a:pt x="2069" y="8608"/>
                    <a:pt x="2202" y="9275"/>
                  </a:cubicBezTo>
                  <a:cubicBezTo>
                    <a:pt x="2369" y="9909"/>
                    <a:pt x="2502" y="10910"/>
                    <a:pt x="2502" y="10910"/>
                  </a:cubicBezTo>
                  <a:cubicBezTo>
                    <a:pt x="2502" y="10910"/>
                    <a:pt x="1" y="14012"/>
                    <a:pt x="301" y="14345"/>
                  </a:cubicBezTo>
                  <a:cubicBezTo>
                    <a:pt x="634" y="14712"/>
                    <a:pt x="2002" y="15113"/>
                    <a:pt x="2002" y="15113"/>
                  </a:cubicBezTo>
                  <a:cubicBezTo>
                    <a:pt x="2002" y="15113"/>
                    <a:pt x="3170" y="19883"/>
                    <a:pt x="3603" y="20350"/>
                  </a:cubicBezTo>
                  <a:cubicBezTo>
                    <a:pt x="3680" y="20427"/>
                    <a:pt x="3833" y="20459"/>
                    <a:pt x="4031" y="20459"/>
                  </a:cubicBezTo>
                  <a:cubicBezTo>
                    <a:pt x="4946" y="20459"/>
                    <a:pt x="6839" y="19783"/>
                    <a:pt x="6839" y="19783"/>
                  </a:cubicBezTo>
                  <a:lnTo>
                    <a:pt x="9841" y="23585"/>
                  </a:lnTo>
                  <a:lnTo>
                    <a:pt x="15979" y="17681"/>
                  </a:lnTo>
                  <a:lnTo>
                    <a:pt x="15211" y="14612"/>
                  </a:lnTo>
                  <a:cubicBezTo>
                    <a:pt x="15211" y="14612"/>
                    <a:pt x="18447" y="8908"/>
                    <a:pt x="18414" y="6240"/>
                  </a:cubicBezTo>
                  <a:cubicBezTo>
                    <a:pt x="18348" y="3562"/>
                    <a:pt x="12943" y="1"/>
                    <a:pt x="8983" y="1"/>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4067250" y="1627450"/>
              <a:ext cx="360275" cy="437000"/>
            </a:xfrm>
            <a:custGeom>
              <a:rect b="b" l="l" r="r" t="t"/>
              <a:pathLst>
                <a:path extrusionOk="0" h="17480" w="14411">
                  <a:moveTo>
                    <a:pt x="12409" y="0"/>
                  </a:moveTo>
                  <a:cubicBezTo>
                    <a:pt x="11642" y="134"/>
                    <a:pt x="10908" y="334"/>
                    <a:pt x="10207" y="634"/>
                  </a:cubicBezTo>
                  <a:lnTo>
                    <a:pt x="4337" y="3002"/>
                  </a:lnTo>
                  <a:cubicBezTo>
                    <a:pt x="4337" y="3002"/>
                    <a:pt x="1535" y="5404"/>
                    <a:pt x="1835" y="7205"/>
                  </a:cubicBezTo>
                  <a:cubicBezTo>
                    <a:pt x="2102" y="9040"/>
                    <a:pt x="4603" y="11542"/>
                    <a:pt x="4070" y="13376"/>
                  </a:cubicBezTo>
                  <a:cubicBezTo>
                    <a:pt x="3503" y="15178"/>
                    <a:pt x="0" y="17146"/>
                    <a:pt x="0" y="17146"/>
                  </a:cubicBezTo>
                  <a:lnTo>
                    <a:pt x="1101" y="17179"/>
                  </a:lnTo>
                  <a:cubicBezTo>
                    <a:pt x="1935" y="16979"/>
                    <a:pt x="2802" y="16679"/>
                    <a:pt x="2802" y="16679"/>
                  </a:cubicBezTo>
                  <a:lnTo>
                    <a:pt x="3236" y="17279"/>
                  </a:lnTo>
                  <a:lnTo>
                    <a:pt x="8907" y="17479"/>
                  </a:lnTo>
                  <a:lnTo>
                    <a:pt x="11909" y="14577"/>
                  </a:lnTo>
                  <a:lnTo>
                    <a:pt x="11175" y="11508"/>
                  </a:lnTo>
                  <a:cubicBezTo>
                    <a:pt x="11175" y="11508"/>
                    <a:pt x="14410" y="5804"/>
                    <a:pt x="14344" y="3136"/>
                  </a:cubicBezTo>
                  <a:cubicBezTo>
                    <a:pt x="14310" y="2135"/>
                    <a:pt x="13543" y="1034"/>
                    <a:pt x="12409" y="0"/>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3965500" y="1548225"/>
              <a:ext cx="461200" cy="591275"/>
            </a:xfrm>
            <a:custGeom>
              <a:rect b="b" l="l" r="r" t="t"/>
              <a:pathLst>
                <a:path extrusionOk="0" fill="none" h="23651" w="18448">
                  <a:moveTo>
                    <a:pt x="3670" y="4136"/>
                  </a:moveTo>
                  <a:cubicBezTo>
                    <a:pt x="3670" y="4136"/>
                    <a:pt x="2069" y="8673"/>
                    <a:pt x="2202" y="9340"/>
                  </a:cubicBezTo>
                  <a:cubicBezTo>
                    <a:pt x="2369" y="9974"/>
                    <a:pt x="2502" y="10975"/>
                    <a:pt x="2502" y="10975"/>
                  </a:cubicBezTo>
                  <a:cubicBezTo>
                    <a:pt x="2502" y="10975"/>
                    <a:pt x="1" y="14077"/>
                    <a:pt x="301" y="14410"/>
                  </a:cubicBezTo>
                  <a:cubicBezTo>
                    <a:pt x="634" y="14777"/>
                    <a:pt x="2002" y="15178"/>
                    <a:pt x="2002" y="15178"/>
                  </a:cubicBezTo>
                  <a:cubicBezTo>
                    <a:pt x="2002" y="15178"/>
                    <a:pt x="3170" y="19948"/>
                    <a:pt x="3603" y="20415"/>
                  </a:cubicBezTo>
                  <a:cubicBezTo>
                    <a:pt x="4037" y="20848"/>
                    <a:pt x="6839" y="19848"/>
                    <a:pt x="6839" y="19848"/>
                  </a:cubicBezTo>
                  <a:lnTo>
                    <a:pt x="9841" y="23650"/>
                  </a:lnTo>
                  <a:lnTo>
                    <a:pt x="15979" y="17746"/>
                  </a:lnTo>
                  <a:lnTo>
                    <a:pt x="15211" y="14677"/>
                  </a:lnTo>
                  <a:cubicBezTo>
                    <a:pt x="15211" y="14677"/>
                    <a:pt x="18447" y="8973"/>
                    <a:pt x="18414" y="6305"/>
                  </a:cubicBezTo>
                  <a:cubicBezTo>
                    <a:pt x="18347" y="3603"/>
                    <a:pt x="12843" y="0"/>
                    <a:pt x="8874" y="67"/>
                  </a:cubicBezTo>
                  <a:cubicBezTo>
                    <a:pt x="4937" y="100"/>
                    <a:pt x="1268" y="1568"/>
                    <a:pt x="2002" y="2602"/>
                  </a:cubicBezTo>
                  <a:cubicBezTo>
                    <a:pt x="2436" y="3236"/>
                    <a:pt x="3003" y="3736"/>
                    <a:pt x="3670" y="4136"/>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3997200" y="1549850"/>
              <a:ext cx="429500" cy="401350"/>
            </a:xfrm>
            <a:custGeom>
              <a:rect b="b" l="l" r="r" t="t"/>
              <a:pathLst>
                <a:path extrusionOk="0" h="16054" w="17180">
                  <a:moveTo>
                    <a:pt x="7715" y="1"/>
                  </a:moveTo>
                  <a:cubicBezTo>
                    <a:pt x="7678" y="1"/>
                    <a:pt x="7642" y="1"/>
                    <a:pt x="7606" y="2"/>
                  </a:cubicBezTo>
                  <a:cubicBezTo>
                    <a:pt x="3669" y="35"/>
                    <a:pt x="0" y="1503"/>
                    <a:pt x="734" y="2537"/>
                  </a:cubicBezTo>
                  <a:cubicBezTo>
                    <a:pt x="1168" y="3171"/>
                    <a:pt x="1735" y="3671"/>
                    <a:pt x="2402" y="4071"/>
                  </a:cubicBezTo>
                  <a:cubicBezTo>
                    <a:pt x="2402" y="4071"/>
                    <a:pt x="4837" y="5239"/>
                    <a:pt x="4837" y="5539"/>
                  </a:cubicBezTo>
                  <a:cubicBezTo>
                    <a:pt x="4837" y="5839"/>
                    <a:pt x="3369" y="7407"/>
                    <a:pt x="3870" y="8141"/>
                  </a:cubicBezTo>
                  <a:cubicBezTo>
                    <a:pt x="4370" y="8842"/>
                    <a:pt x="6772" y="9675"/>
                    <a:pt x="6772" y="9675"/>
                  </a:cubicBezTo>
                  <a:cubicBezTo>
                    <a:pt x="6772" y="9675"/>
                    <a:pt x="6371" y="11010"/>
                    <a:pt x="6972" y="11177"/>
                  </a:cubicBezTo>
                  <a:cubicBezTo>
                    <a:pt x="7033" y="11190"/>
                    <a:pt x="7091" y="11196"/>
                    <a:pt x="7147" y="11196"/>
                  </a:cubicBezTo>
                  <a:cubicBezTo>
                    <a:pt x="7659" y="11196"/>
                    <a:pt x="7911" y="10674"/>
                    <a:pt x="8273" y="10343"/>
                  </a:cubicBezTo>
                  <a:cubicBezTo>
                    <a:pt x="8465" y="10151"/>
                    <a:pt x="8887" y="9920"/>
                    <a:pt x="9297" y="9920"/>
                  </a:cubicBezTo>
                  <a:cubicBezTo>
                    <a:pt x="9741" y="9920"/>
                    <a:pt x="10170" y="10191"/>
                    <a:pt x="10274" y="11076"/>
                  </a:cubicBezTo>
                  <a:cubicBezTo>
                    <a:pt x="10374" y="12277"/>
                    <a:pt x="10074" y="13512"/>
                    <a:pt x="9374" y="14512"/>
                  </a:cubicBezTo>
                  <a:cubicBezTo>
                    <a:pt x="9200" y="14628"/>
                    <a:pt x="11242" y="16054"/>
                    <a:pt x="12568" y="16054"/>
                  </a:cubicBezTo>
                  <a:cubicBezTo>
                    <a:pt x="12768" y="16054"/>
                    <a:pt x="12952" y="16021"/>
                    <a:pt x="13110" y="15947"/>
                  </a:cubicBezTo>
                  <a:cubicBezTo>
                    <a:pt x="13443" y="15813"/>
                    <a:pt x="13810" y="15646"/>
                    <a:pt x="14177" y="15446"/>
                  </a:cubicBezTo>
                  <a:lnTo>
                    <a:pt x="13943" y="14612"/>
                  </a:lnTo>
                  <a:cubicBezTo>
                    <a:pt x="13943" y="14612"/>
                    <a:pt x="17179" y="8908"/>
                    <a:pt x="17146" y="6240"/>
                  </a:cubicBezTo>
                  <a:cubicBezTo>
                    <a:pt x="17080" y="3562"/>
                    <a:pt x="11675" y="1"/>
                    <a:pt x="7715"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4038050" y="1786725"/>
              <a:ext cx="17550" cy="67575"/>
            </a:xfrm>
            <a:custGeom>
              <a:rect b="b" l="l" r="r" t="t"/>
              <a:pathLst>
                <a:path extrusionOk="0" fill="none" h="2703" w="702">
                  <a:moveTo>
                    <a:pt x="701" y="1335"/>
                  </a:moveTo>
                  <a:cubicBezTo>
                    <a:pt x="701" y="2068"/>
                    <a:pt x="534" y="2702"/>
                    <a:pt x="368" y="2702"/>
                  </a:cubicBezTo>
                  <a:cubicBezTo>
                    <a:pt x="167" y="2702"/>
                    <a:pt x="1" y="2068"/>
                    <a:pt x="1" y="1335"/>
                  </a:cubicBezTo>
                  <a:cubicBezTo>
                    <a:pt x="1" y="601"/>
                    <a:pt x="167" y="0"/>
                    <a:pt x="368" y="0"/>
                  </a:cubicBezTo>
                  <a:cubicBezTo>
                    <a:pt x="534" y="0"/>
                    <a:pt x="701" y="601"/>
                    <a:pt x="701" y="1335"/>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4057225" y="1806725"/>
              <a:ext cx="146800" cy="875"/>
            </a:xfrm>
            <a:custGeom>
              <a:rect b="b" l="l" r="r" t="t"/>
              <a:pathLst>
                <a:path extrusionOk="0" fill="none" h="35" w="5872">
                  <a:moveTo>
                    <a:pt x="1" y="1"/>
                  </a:moveTo>
                  <a:lnTo>
                    <a:pt x="5872" y="34"/>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4033050" y="1743350"/>
              <a:ext cx="27550" cy="28375"/>
            </a:xfrm>
            <a:custGeom>
              <a:rect b="b" l="l" r="r" t="t"/>
              <a:pathLst>
                <a:path extrusionOk="0" fill="none" h="1135" w="1102">
                  <a:moveTo>
                    <a:pt x="1" y="901"/>
                  </a:moveTo>
                  <a:cubicBezTo>
                    <a:pt x="1" y="901"/>
                    <a:pt x="534" y="1"/>
                    <a:pt x="1101" y="1135"/>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4029725" y="1922650"/>
              <a:ext cx="41700" cy="25050"/>
            </a:xfrm>
            <a:custGeom>
              <a:rect b="b" l="l" r="r" t="t"/>
              <a:pathLst>
                <a:path extrusionOk="0" fill="none" h="1002" w="1668">
                  <a:moveTo>
                    <a:pt x="0" y="1001"/>
                  </a:moveTo>
                  <a:cubicBezTo>
                    <a:pt x="601" y="768"/>
                    <a:pt x="1168" y="401"/>
                    <a:pt x="1668"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4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College and university ranking</a:t>
            </a:r>
            <a:endParaRPr/>
          </a:p>
        </p:txBody>
      </p:sp>
      <p:graphicFrame>
        <p:nvGraphicFramePr>
          <p:cNvPr id="1638" name="Google Shape;1638;p42"/>
          <p:cNvGraphicFramePr/>
          <p:nvPr/>
        </p:nvGraphicFramePr>
        <p:xfrm>
          <a:off x="914075" y="1952825"/>
          <a:ext cx="3000000" cy="3000000"/>
        </p:xfrm>
        <a:graphic>
          <a:graphicData uri="http://schemas.openxmlformats.org/drawingml/2006/table">
            <a:tbl>
              <a:tblPr>
                <a:noFill/>
                <a:tableStyleId>{2D068773-9C98-4662-981C-1B3CDDDCFC29}</a:tableStyleId>
              </a:tblPr>
              <a:tblGrid>
                <a:gridCol w="1995150"/>
                <a:gridCol w="1773550"/>
                <a:gridCol w="1773550"/>
                <a:gridCol w="1773550"/>
              </a:tblGrid>
              <a:tr h="796725">
                <a:tc>
                  <a:txBody>
                    <a:bodyPr/>
                    <a:lstStyle/>
                    <a:p>
                      <a:pPr indent="0" lvl="0" marL="0" rtl="0" algn="l">
                        <a:spcBef>
                          <a:spcPts val="0"/>
                        </a:spcBef>
                        <a:spcAft>
                          <a:spcPts val="0"/>
                        </a:spcAft>
                        <a:buNone/>
                      </a:pPr>
                      <a:r>
                        <a:t/>
                      </a:r>
                      <a:endParaRPr sz="1600">
                        <a:solidFill>
                          <a:schemeClr val="dk1"/>
                        </a:solidFill>
                        <a:latin typeface="Montserrat Light"/>
                        <a:ea typeface="Montserrat Light"/>
                        <a:cs typeface="Montserrat Light"/>
                        <a:sym typeface="Montserrat Light"/>
                      </a:endParaRPr>
                    </a:p>
                  </a:txBody>
                  <a:tcPr marT="91425" marB="91425" marR="91425" marL="91425">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accent2"/>
                          </a:solidFill>
                          <a:latin typeface="Kanit"/>
                          <a:ea typeface="Kanit"/>
                          <a:cs typeface="Kanit"/>
                          <a:sym typeface="Kanit"/>
                        </a:rPr>
                        <a:t>Career</a:t>
                      </a:r>
                      <a:endParaRPr b="1" sz="2000">
                        <a:solidFill>
                          <a:schemeClr val="accent2"/>
                        </a:solidFill>
                        <a:latin typeface="Kanit"/>
                        <a:ea typeface="Kanit"/>
                        <a:cs typeface="Kanit"/>
                        <a:sym typeface="Kani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accent4"/>
                          </a:solidFill>
                          <a:latin typeface="Kanit"/>
                          <a:ea typeface="Kanit"/>
                          <a:cs typeface="Kanit"/>
                          <a:sym typeface="Kanit"/>
                        </a:rPr>
                        <a:t>Academic</a:t>
                      </a:r>
                      <a:endParaRPr b="1" sz="2000">
                        <a:solidFill>
                          <a:schemeClr val="accent4"/>
                        </a:solidFill>
                        <a:latin typeface="Kanit"/>
                        <a:ea typeface="Kanit"/>
                        <a:cs typeface="Kanit"/>
                        <a:sym typeface="Kani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accent5"/>
                          </a:solidFill>
                          <a:latin typeface="Kanit"/>
                          <a:ea typeface="Kanit"/>
                          <a:cs typeface="Kanit"/>
                          <a:sym typeface="Kanit"/>
                        </a:rPr>
                        <a:t>Financial</a:t>
                      </a:r>
                      <a:endParaRPr b="1" sz="2000">
                        <a:solidFill>
                          <a:schemeClr val="accent5"/>
                        </a:solidFill>
                        <a:latin typeface="Kanit"/>
                        <a:ea typeface="Kanit"/>
                        <a:cs typeface="Kanit"/>
                        <a:sym typeface="Kani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19675">
                <a:tc>
                  <a:txBody>
                    <a:bodyPr/>
                    <a:lstStyle/>
                    <a:p>
                      <a:pPr indent="0" lvl="0" marL="0" rtl="0" algn="l">
                        <a:spcBef>
                          <a:spcPts val="0"/>
                        </a:spcBef>
                        <a:spcAft>
                          <a:spcPts val="0"/>
                        </a:spcAft>
                        <a:buNone/>
                      </a:pPr>
                      <a:r>
                        <a:rPr b="1" lang="en" sz="2000">
                          <a:solidFill>
                            <a:schemeClr val="dk1"/>
                          </a:solidFill>
                          <a:latin typeface="Kanit"/>
                          <a:ea typeface="Kanit"/>
                          <a:cs typeface="Kanit"/>
                          <a:sym typeface="Kanit"/>
                        </a:rPr>
                        <a:t>Public</a:t>
                      </a:r>
                      <a:endParaRPr b="1" sz="2000">
                        <a:solidFill>
                          <a:schemeClr val="dk1"/>
                        </a:solidFill>
                        <a:latin typeface="Kanit"/>
                        <a:ea typeface="Kanit"/>
                        <a:cs typeface="Kanit"/>
                        <a:sym typeface="Kani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Open Sans Light"/>
                          <a:ea typeface="Open Sans Light"/>
                          <a:cs typeface="Open Sans Light"/>
                          <a:sym typeface="Open Sans Light"/>
                        </a:rPr>
                        <a:t>0.06</a:t>
                      </a:r>
                      <a:endParaRPr sz="1600">
                        <a:solidFill>
                          <a:schemeClr val="dk1"/>
                        </a:solidFill>
                        <a:latin typeface="Open Sans Light"/>
                        <a:ea typeface="Open Sans Light"/>
                        <a:cs typeface="Open Sans Light"/>
                        <a:sym typeface="Open Sans Ligh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Open Sans Light"/>
                          <a:ea typeface="Open Sans Light"/>
                          <a:cs typeface="Open Sans Light"/>
                          <a:sym typeface="Open Sans Light"/>
                        </a:rPr>
                        <a:t>0.38</a:t>
                      </a:r>
                      <a:endParaRPr sz="1600">
                        <a:solidFill>
                          <a:schemeClr val="dk1"/>
                        </a:solidFill>
                        <a:latin typeface="Open Sans Light"/>
                        <a:ea typeface="Open Sans Light"/>
                        <a:cs typeface="Open Sans Light"/>
                        <a:sym typeface="Open Sans Ligh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Open Sans Light"/>
                          <a:ea typeface="Open Sans Light"/>
                          <a:cs typeface="Open Sans Light"/>
                          <a:sym typeface="Open Sans Light"/>
                        </a:rPr>
                        <a:t>0.38</a:t>
                      </a:r>
                      <a:endParaRPr sz="1600">
                        <a:solidFill>
                          <a:schemeClr val="dk1"/>
                        </a:solidFill>
                        <a:latin typeface="Open Sans Light"/>
                        <a:ea typeface="Open Sans Light"/>
                        <a:cs typeface="Open Sans Light"/>
                        <a:sym typeface="Open Sans Ligh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9675">
                <a:tc>
                  <a:txBody>
                    <a:bodyPr/>
                    <a:lstStyle/>
                    <a:p>
                      <a:pPr indent="0" lvl="0" marL="0" rtl="0" algn="l">
                        <a:spcBef>
                          <a:spcPts val="0"/>
                        </a:spcBef>
                        <a:spcAft>
                          <a:spcPts val="0"/>
                        </a:spcAft>
                        <a:buNone/>
                      </a:pPr>
                      <a:r>
                        <a:rPr b="1" lang="en" sz="2000">
                          <a:solidFill>
                            <a:schemeClr val="dk1"/>
                          </a:solidFill>
                          <a:latin typeface="Kanit"/>
                          <a:ea typeface="Kanit"/>
                          <a:cs typeface="Kanit"/>
                          <a:sym typeface="Kanit"/>
                        </a:rPr>
                        <a:t>Private</a:t>
                      </a:r>
                      <a:endParaRPr b="1" sz="2000">
                        <a:solidFill>
                          <a:schemeClr val="dk1"/>
                        </a:solidFill>
                        <a:latin typeface="Kanit"/>
                        <a:ea typeface="Kanit"/>
                        <a:cs typeface="Kanit"/>
                        <a:sym typeface="Kani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Open Sans Light"/>
                          <a:ea typeface="Open Sans Light"/>
                          <a:cs typeface="Open Sans Light"/>
                          <a:sym typeface="Open Sans Light"/>
                        </a:rPr>
                        <a:t>0.11</a:t>
                      </a:r>
                      <a:endParaRPr sz="1600">
                        <a:solidFill>
                          <a:schemeClr val="dk1"/>
                        </a:solidFill>
                        <a:latin typeface="Open Sans Light"/>
                        <a:ea typeface="Open Sans Light"/>
                        <a:cs typeface="Open Sans Light"/>
                        <a:sym typeface="Open Sans Ligh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Open Sans Light"/>
                          <a:ea typeface="Open Sans Light"/>
                          <a:cs typeface="Open Sans Light"/>
                          <a:sym typeface="Open Sans Light"/>
                        </a:rPr>
                        <a:t>0.53</a:t>
                      </a:r>
                      <a:endParaRPr sz="1600">
                        <a:solidFill>
                          <a:schemeClr val="dk1"/>
                        </a:solidFill>
                        <a:latin typeface="Open Sans Light"/>
                        <a:ea typeface="Open Sans Light"/>
                        <a:cs typeface="Open Sans Light"/>
                        <a:sym typeface="Open Sans Ligh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Open Sans Light"/>
                          <a:ea typeface="Open Sans Light"/>
                          <a:cs typeface="Open Sans Light"/>
                          <a:sym typeface="Open Sans Light"/>
                        </a:rPr>
                        <a:t>0.38</a:t>
                      </a:r>
                      <a:endParaRPr sz="1600">
                        <a:solidFill>
                          <a:schemeClr val="dk1"/>
                        </a:solidFill>
                        <a:latin typeface="Open Sans Light"/>
                        <a:ea typeface="Open Sans Light"/>
                        <a:cs typeface="Open Sans Light"/>
                        <a:sym typeface="Open Sans Ligh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9675">
                <a:tc>
                  <a:txBody>
                    <a:bodyPr/>
                    <a:lstStyle/>
                    <a:p>
                      <a:pPr indent="0" lvl="0" marL="0" rtl="0" algn="l">
                        <a:spcBef>
                          <a:spcPts val="0"/>
                        </a:spcBef>
                        <a:spcAft>
                          <a:spcPts val="0"/>
                        </a:spcAft>
                        <a:buNone/>
                      </a:pPr>
                      <a:r>
                        <a:rPr b="1" lang="en" sz="2000">
                          <a:solidFill>
                            <a:schemeClr val="dk1"/>
                          </a:solidFill>
                          <a:latin typeface="Kanit"/>
                          <a:ea typeface="Kanit"/>
                          <a:cs typeface="Kanit"/>
                          <a:sym typeface="Kanit"/>
                        </a:rPr>
                        <a:t>Partnership</a:t>
                      </a:r>
                      <a:endParaRPr b="1" sz="2000">
                        <a:solidFill>
                          <a:schemeClr val="dk1"/>
                        </a:solidFill>
                        <a:latin typeface="Kanit"/>
                        <a:ea typeface="Kanit"/>
                        <a:cs typeface="Kanit"/>
                        <a:sym typeface="Kani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Open Sans Light"/>
                          <a:ea typeface="Open Sans Light"/>
                          <a:cs typeface="Open Sans Light"/>
                          <a:sym typeface="Open Sans Light"/>
                        </a:rPr>
                        <a:t>1.16</a:t>
                      </a:r>
                      <a:endParaRPr sz="1600">
                        <a:solidFill>
                          <a:schemeClr val="dk1"/>
                        </a:solidFill>
                        <a:latin typeface="Open Sans Light"/>
                        <a:ea typeface="Open Sans Light"/>
                        <a:cs typeface="Open Sans Light"/>
                        <a:sym typeface="Open Sans Ligh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Open Sans Light"/>
                          <a:ea typeface="Open Sans Light"/>
                          <a:cs typeface="Open Sans Light"/>
                          <a:sym typeface="Open Sans Light"/>
                        </a:rPr>
                        <a:t>9.4</a:t>
                      </a:r>
                      <a:endParaRPr sz="1600">
                        <a:solidFill>
                          <a:schemeClr val="dk1"/>
                        </a:solidFill>
                        <a:latin typeface="Open Sans Light"/>
                        <a:ea typeface="Open Sans Light"/>
                        <a:cs typeface="Open Sans Light"/>
                        <a:sym typeface="Open Sans Ligh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accent3">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Open Sans Light"/>
                          <a:ea typeface="Open Sans Light"/>
                          <a:cs typeface="Open Sans Light"/>
                          <a:sym typeface="Open Sans Light"/>
                        </a:rPr>
                        <a:t>1.16</a:t>
                      </a:r>
                      <a:endParaRPr sz="1600">
                        <a:solidFill>
                          <a:schemeClr val="dk1"/>
                        </a:solidFill>
                        <a:latin typeface="Open Sans Light"/>
                        <a:ea typeface="Open Sans Light"/>
                        <a:cs typeface="Open Sans Light"/>
                        <a:sym typeface="Open Sans Light"/>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accent3">
                          <a:alpha val="0"/>
                        </a:schemeClr>
                      </a:solidFill>
                      <a:prstDash val="solid"/>
                      <a:round/>
                      <a:headEnd len="sm" w="sm" type="none"/>
                      <a:tailEnd len="sm" w="sm" type="none"/>
                    </a:lnB>
                  </a:tcPr>
                </a:tc>
              </a:tr>
            </a:tbl>
          </a:graphicData>
        </a:graphic>
      </p:graphicFrame>
      <p:grpSp>
        <p:nvGrpSpPr>
          <p:cNvPr id="1639" name="Google Shape;1639;p42"/>
          <p:cNvGrpSpPr/>
          <p:nvPr/>
        </p:nvGrpSpPr>
        <p:grpSpPr>
          <a:xfrm>
            <a:off x="3593255" y="1601328"/>
            <a:ext cx="353802" cy="351497"/>
            <a:chOff x="580725" y="3617925"/>
            <a:chExt cx="299325" cy="297375"/>
          </a:xfrm>
        </p:grpSpPr>
        <p:sp>
          <p:nvSpPr>
            <p:cNvPr id="1640" name="Google Shape;1640;p4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42"/>
          <p:cNvGrpSpPr/>
          <p:nvPr/>
        </p:nvGrpSpPr>
        <p:grpSpPr>
          <a:xfrm>
            <a:off x="5387747" y="1603426"/>
            <a:ext cx="351024" cy="347301"/>
            <a:chOff x="946175" y="3619500"/>
            <a:chExt cx="296975" cy="293825"/>
          </a:xfrm>
        </p:grpSpPr>
        <p:sp>
          <p:nvSpPr>
            <p:cNvPr id="1646" name="Google Shape;1646;p4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42"/>
          <p:cNvGrpSpPr/>
          <p:nvPr/>
        </p:nvGrpSpPr>
        <p:grpSpPr>
          <a:xfrm>
            <a:off x="7179478" y="1614337"/>
            <a:ext cx="351024" cy="325464"/>
            <a:chOff x="6543825" y="3202075"/>
            <a:chExt cx="296975" cy="275350"/>
          </a:xfrm>
        </p:grpSpPr>
        <p:sp>
          <p:nvSpPr>
            <p:cNvPr id="1653" name="Google Shape;1653;p4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3" name="Shape 1663"/>
        <p:cNvGrpSpPr/>
        <p:nvPr/>
      </p:nvGrpSpPr>
      <p:grpSpPr>
        <a:xfrm>
          <a:off x="0" y="0"/>
          <a:ext cx="0" cy="0"/>
          <a:chOff x="0" y="0"/>
          <a:chExt cx="0" cy="0"/>
        </a:xfrm>
      </p:grpSpPr>
      <p:sp>
        <p:nvSpPr>
          <p:cNvPr id="1664" name="Google Shape;1664;p43"/>
          <p:cNvSpPr/>
          <p:nvPr/>
        </p:nvSpPr>
        <p:spPr>
          <a:xfrm rot="4438036">
            <a:off x="1005754" y="1114053"/>
            <a:ext cx="2990083" cy="2642534"/>
          </a:xfrm>
          <a:custGeom>
            <a:rect b="b" l="l" r="r" t="t"/>
            <a:pathLst>
              <a:path extrusionOk="0" h="34909" w="44393">
                <a:moveTo>
                  <a:pt x="7879" y="1"/>
                </a:moveTo>
                <a:cubicBezTo>
                  <a:pt x="3061" y="1"/>
                  <a:pt x="1" y="2830"/>
                  <a:pt x="1" y="15539"/>
                </a:cubicBezTo>
                <a:cubicBezTo>
                  <a:pt x="1" y="27800"/>
                  <a:pt x="9942" y="34908"/>
                  <a:pt x="22202" y="34908"/>
                </a:cubicBezTo>
                <a:cubicBezTo>
                  <a:pt x="34452" y="34908"/>
                  <a:pt x="44393" y="27800"/>
                  <a:pt x="44393" y="15539"/>
                </a:cubicBezTo>
                <a:cubicBezTo>
                  <a:pt x="44393" y="3112"/>
                  <a:pt x="40977" y="540"/>
                  <a:pt x="35683" y="540"/>
                </a:cubicBezTo>
                <a:cubicBezTo>
                  <a:pt x="31946" y="540"/>
                  <a:pt x="27272" y="1822"/>
                  <a:pt x="22202" y="1822"/>
                </a:cubicBezTo>
                <a:cubicBezTo>
                  <a:pt x="16744" y="1822"/>
                  <a:pt x="11746" y="1"/>
                  <a:pt x="7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3"/>
          <p:cNvSpPr txBox="1"/>
          <p:nvPr>
            <p:ph type="title"/>
          </p:nvPr>
        </p:nvSpPr>
        <p:spPr>
          <a:xfrm>
            <a:off x="1544838" y="1424475"/>
            <a:ext cx="2106900" cy="191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grpSp>
        <p:nvGrpSpPr>
          <p:cNvPr id="1666" name="Google Shape;1666;p43"/>
          <p:cNvGrpSpPr/>
          <p:nvPr/>
        </p:nvGrpSpPr>
        <p:grpSpPr>
          <a:xfrm>
            <a:off x="3375373" y="-34"/>
            <a:ext cx="2243328" cy="1140035"/>
            <a:chOff x="3375373" y="-34"/>
            <a:chExt cx="2243328" cy="1140035"/>
          </a:xfrm>
        </p:grpSpPr>
        <p:sp>
          <p:nvSpPr>
            <p:cNvPr id="1667" name="Google Shape;1667;p43"/>
            <p:cNvSpPr/>
            <p:nvPr/>
          </p:nvSpPr>
          <p:spPr>
            <a:xfrm rot="10800000">
              <a:off x="4518313" y="373593"/>
              <a:ext cx="114994" cy="104731"/>
            </a:xfrm>
            <a:custGeom>
              <a:rect b="b" l="l" r="r" t="t"/>
              <a:pathLst>
                <a:path extrusionOk="0" h="2939" w="3227">
                  <a:moveTo>
                    <a:pt x="1613" y="0"/>
                  </a:moveTo>
                  <a:cubicBezTo>
                    <a:pt x="1239" y="0"/>
                    <a:pt x="864" y="145"/>
                    <a:pt x="576" y="433"/>
                  </a:cubicBezTo>
                  <a:lnTo>
                    <a:pt x="576" y="418"/>
                  </a:lnTo>
                  <a:cubicBezTo>
                    <a:pt x="0" y="994"/>
                    <a:pt x="0" y="1930"/>
                    <a:pt x="576" y="2506"/>
                  </a:cubicBezTo>
                  <a:cubicBezTo>
                    <a:pt x="857" y="2794"/>
                    <a:pt x="1232" y="2939"/>
                    <a:pt x="1608" y="2939"/>
                  </a:cubicBezTo>
                  <a:cubicBezTo>
                    <a:pt x="1984" y="2939"/>
                    <a:pt x="2362" y="2794"/>
                    <a:pt x="2650" y="2506"/>
                  </a:cubicBezTo>
                  <a:cubicBezTo>
                    <a:pt x="3226" y="1930"/>
                    <a:pt x="3226" y="1009"/>
                    <a:pt x="2650" y="433"/>
                  </a:cubicBezTo>
                  <a:cubicBezTo>
                    <a:pt x="2362" y="145"/>
                    <a:pt x="1988" y="0"/>
                    <a:pt x="16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3"/>
            <p:cNvSpPr/>
            <p:nvPr/>
          </p:nvSpPr>
          <p:spPr>
            <a:xfrm rot="10800000">
              <a:off x="4338176" y="538264"/>
              <a:ext cx="144999" cy="104803"/>
            </a:xfrm>
            <a:custGeom>
              <a:rect b="b" l="l" r="r" t="t"/>
              <a:pathLst>
                <a:path extrusionOk="0" h="2941" w="4069">
                  <a:moveTo>
                    <a:pt x="2023" y="0"/>
                  </a:moveTo>
                  <a:cubicBezTo>
                    <a:pt x="1634" y="0"/>
                    <a:pt x="1260" y="144"/>
                    <a:pt x="986" y="432"/>
                  </a:cubicBezTo>
                  <a:cubicBezTo>
                    <a:pt x="1" y="1406"/>
                    <a:pt x="809" y="2941"/>
                    <a:pt x="2007" y="2941"/>
                  </a:cubicBezTo>
                  <a:cubicBezTo>
                    <a:pt x="2192" y="2941"/>
                    <a:pt x="2387" y="2904"/>
                    <a:pt x="2585" y="2823"/>
                  </a:cubicBezTo>
                  <a:cubicBezTo>
                    <a:pt x="4068" y="2204"/>
                    <a:pt x="3622" y="0"/>
                    <a:pt x="20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3"/>
            <p:cNvSpPr/>
            <p:nvPr/>
          </p:nvSpPr>
          <p:spPr>
            <a:xfrm rot="10800000">
              <a:off x="4182020" y="703148"/>
              <a:ext cx="116669" cy="105301"/>
            </a:xfrm>
            <a:custGeom>
              <a:rect b="b" l="l" r="r" t="t"/>
              <a:pathLst>
                <a:path extrusionOk="0" h="2955" w="3274">
                  <a:moveTo>
                    <a:pt x="1463" y="1"/>
                  </a:moveTo>
                  <a:cubicBezTo>
                    <a:pt x="1108" y="1"/>
                    <a:pt x="743" y="136"/>
                    <a:pt x="432" y="450"/>
                  </a:cubicBezTo>
                  <a:cubicBezTo>
                    <a:pt x="159" y="724"/>
                    <a:pt x="0" y="1099"/>
                    <a:pt x="0" y="1487"/>
                  </a:cubicBezTo>
                  <a:cubicBezTo>
                    <a:pt x="0" y="2415"/>
                    <a:pt x="747" y="2954"/>
                    <a:pt x="1492" y="2954"/>
                  </a:cubicBezTo>
                  <a:cubicBezTo>
                    <a:pt x="2031" y="2954"/>
                    <a:pt x="2569" y="2672"/>
                    <a:pt x="2823" y="2049"/>
                  </a:cubicBezTo>
                  <a:cubicBezTo>
                    <a:pt x="3273" y="960"/>
                    <a:pt x="2407" y="1"/>
                    <a:pt x="14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3"/>
            <p:cNvSpPr/>
            <p:nvPr/>
          </p:nvSpPr>
          <p:spPr>
            <a:xfrm rot="10800000">
              <a:off x="3932735" y="-34"/>
              <a:ext cx="1514559" cy="1140035"/>
            </a:xfrm>
            <a:custGeom>
              <a:rect b="b" l="l" r="r" t="t"/>
              <a:pathLst>
                <a:path extrusionOk="0" h="31992" w="42502">
                  <a:moveTo>
                    <a:pt x="32445" y="1"/>
                  </a:moveTo>
                  <a:cubicBezTo>
                    <a:pt x="32162" y="1"/>
                    <a:pt x="31878" y="106"/>
                    <a:pt x="31656" y="321"/>
                  </a:cubicBezTo>
                  <a:lnTo>
                    <a:pt x="23548" y="8444"/>
                  </a:lnTo>
                  <a:cubicBezTo>
                    <a:pt x="23324" y="8665"/>
                    <a:pt x="23075" y="8757"/>
                    <a:pt x="22836" y="8757"/>
                  </a:cubicBezTo>
                  <a:cubicBezTo>
                    <a:pt x="22049" y="8757"/>
                    <a:pt x="21378" y="7748"/>
                    <a:pt x="22108" y="7018"/>
                  </a:cubicBezTo>
                  <a:lnTo>
                    <a:pt x="23375" y="5751"/>
                  </a:lnTo>
                  <a:cubicBezTo>
                    <a:pt x="24282" y="4843"/>
                    <a:pt x="24354" y="3331"/>
                    <a:pt x="23462" y="2409"/>
                  </a:cubicBezTo>
                  <a:cubicBezTo>
                    <a:pt x="22994" y="1927"/>
                    <a:pt x="22373" y="1686"/>
                    <a:pt x="21754" y="1686"/>
                  </a:cubicBezTo>
                  <a:cubicBezTo>
                    <a:pt x="21153" y="1686"/>
                    <a:pt x="20552" y="1912"/>
                    <a:pt x="20091" y="2366"/>
                  </a:cubicBezTo>
                  <a:lnTo>
                    <a:pt x="7101" y="15371"/>
                  </a:lnTo>
                  <a:cubicBezTo>
                    <a:pt x="6165" y="16307"/>
                    <a:pt x="6179" y="17820"/>
                    <a:pt x="7130" y="18727"/>
                  </a:cubicBezTo>
                  <a:cubicBezTo>
                    <a:pt x="7577" y="19161"/>
                    <a:pt x="8154" y="19371"/>
                    <a:pt x="8734" y="19371"/>
                  </a:cubicBezTo>
                  <a:cubicBezTo>
                    <a:pt x="9367" y="19371"/>
                    <a:pt x="10005" y="19121"/>
                    <a:pt x="10485" y="18640"/>
                  </a:cubicBezTo>
                  <a:lnTo>
                    <a:pt x="12761" y="16379"/>
                  </a:lnTo>
                  <a:cubicBezTo>
                    <a:pt x="12983" y="16154"/>
                    <a:pt x="13230" y="16060"/>
                    <a:pt x="13468" y="16060"/>
                  </a:cubicBezTo>
                  <a:cubicBezTo>
                    <a:pt x="14247" y="16060"/>
                    <a:pt x="14915" y="17076"/>
                    <a:pt x="14187" y="17805"/>
                  </a:cubicBezTo>
                  <a:lnTo>
                    <a:pt x="1" y="31991"/>
                  </a:lnTo>
                  <a:lnTo>
                    <a:pt x="31628" y="31991"/>
                  </a:lnTo>
                  <a:lnTo>
                    <a:pt x="40946" y="22659"/>
                  </a:lnTo>
                  <a:cubicBezTo>
                    <a:pt x="42386" y="21233"/>
                    <a:pt x="42501" y="18885"/>
                    <a:pt x="41104" y="17402"/>
                  </a:cubicBezTo>
                  <a:cubicBezTo>
                    <a:pt x="40367" y="16606"/>
                    <a:pt x="39366" y="16206"/>
                    <a:pt x="38363" y="16206"/>
                  </a:cubicBezTo>
                  <a:cubicBezTo>
                    <a:pt x="37407" y="16206"/>
                    <a:pt x="36449" y="16570"/>
                    <a:pt x="35718" y="17301"/>
                  </a:cubicBezTo>
                  <a:lnTo>
                    <a:pt x="22453" y="30565"/>
                  </a:lnTo>
                  <a:cubicBezTo>
                    <a:pt x="22256" y="30763"/>
                    <a:pt x="21994" y="30865"/>
                    <a:pt x="21731" y="30865"/>
                  </a:cubicBezTo>
                  <a:cubicBezTo>
                    <a:pt x="21514" y="30865"/>
                    <a:pt x="21296" y="30795"/>
                    <a:pt x="21114" y="30652"/>
                  </a:cubicBezTo>
                  <a:cubicBezTo>
                    <a:pt x="20653" y="30292"/>
                    <a:pt x="20624" y="29615"/>
                    <a:pt x="21042" y="29197"/>
                  </a:cubicBezTo>
                  <a:lnTo>
                    <a:pt x="22036" y="28203"/>
                  </a:lnTo>
                  <a:cubicBezTo>
                    <a:pt x="23750" y="26490"/>
                    <a:pt x="23865" y="23710"/>
                    <a:pt x="22223" y="21939"/>
                  </a:cubicBezTo>
                  <a:cubicBezTo>
                    <a:pt x="21347" y="20989"/>
                    <a:pt x="20156" y="20514"/>
                    <a:pt x="18964" y="20514"/>
                  </a:cubicBezTo>
                  <a:cubicBezTo>
                    <a:pt x="17823" y="20514"/>
                    <a:pt x="16681" y="20950"/>
                    <a:pt x="15814" y="21823"/>
                  </a:cubicBezTo>
                  <a:lnTo>
                    <a:pt x="12170" y="25453"/>
                  </a:lnTo>
                  <a:cubicBezTo>
                    <a:pt x="11999" y="25632"/>
                    <a:pt x="11769" y="25722"/>
                    <a:pt x="11537" y="25722"/>
                  </a:cubicBezTo>
                  <a:cubicBezTo>
                    <a:pt x="11339" y="25722"/>
                    <a:pt x="11140" y="25657"/>
                    <a:pt x="10975" y="25525"/>
                  </a:cubicBezTo>
                  <a:cubicBezTo>
                    <a:pt x="10586" y="25193"/>
                    <a:pt x="10557" y="24603"/>
                    <a:pt x="10917" y="24243"/>
                  </a:cubicBezTo>
                  <a:lnTo>
                    <a:pt x="33212" y="1949"/>
                  </a:lnTo>
                  <a:cubicBezTo>
                    <a:pt x="33629" y="1531"/>
                    <a:pt x="33687" y="868"/>
                    <a:pt x="33313" y="407"/>
                  </a:cubicBezTo>
                  <a:cubicBezTo>
                    <a:pt x="33090" y="139"/>
                    <a:pt x="32768" y="1"/>
                    <a:pt x="324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3"/>
            <p:cNvSpPr/>
            <p:nvPr/>
          </p:nvSpPr>
          <p:spPr>
            <a:xfrm rot="10800000">
              <a:off x="5227001" y="47711"/>
              <a:ext cx="391700" cy="383326"/>
            </a:xfrm>
            <a:custGeom>
              <a:rect b="b" l="l" r="r" t="t"/>
              <a:pathLst>
                <a:path extrusionOk="0" h="10757" w="10992">
                  <a:moveTo>
                    <a:pt x="10513" y="1"/>
                  </a:moveTo>
                  <a:cubicBezTo>
                    <a:pt x="10436" y="1"/>
                    <a:pt x="10356" y="30"/>
                    <a:pt x="10283" y="99"/>
                  </a:cubicBezTo>
                  <a:lnTo>
                    <a:pt x="202" y="10181"/>
                  </a:lnTo>
                  <a:cubicBezTo>
                    <a:pt x="0" y="10397"/>
                    <a:pt x="144" y="10757"/>
                    <a:pt x="447" y="10757"/>
                  </a:cubicBezTo>
                  <a:cubicBezTo>
                    <a:pt x="533" y="10757"/>
                    <a:pt x="620" y="10728"/>
                    <a:pt x="677" y="10656"/>
                  </a:cubicBezTo>
                  <a:lnTo>
                    <a:pt x="10759" y="575"/>
                  </a:lnTo>
                  <a:cubicBezTo>
                    <a:pt x="10992" y="330"/>
                    <a:pt x="10772" y="1"/>
                    <a:pt x="10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3"/>
            <p:cNvSpPr/>
            <p:nvPr/>
          </p:nvSpPr>
          <p:spPr>
            <a:xfrm rot="10800000">
              <a:off x="3375373" y="1075929"/>
              <a:ext cx="66744" cy="60473"/>
            </a:xfrm>
            <a:custGeom>
              <a:rect b="b" l="l" r="r" t="t"/>
              <a:pathLst>
                <a:path extrusionOk="0" h="1697" w="1873">
                  <a:moveTo>
                    <a:pt x="937" y="0"/>
                  </a:moveTo>
                  <a:cubicBezTo>
                    <a:pt x="717" y="0"/>
                    <a:pt x="497" y="83"/>
                    <a:pt x="332" y="249"/>
                  </a:cubicBezTo>
                  <a:cubicBezTo>
                    <a:pt x="0" y="580"/>
                    <a:pt x="0" y="1127"/>
                    <a:pt x="332" y="1459"/>
                  </a:cubicBezTo>
                  <a:cubicBezTo>
                    <a:pt x="504" y="1617"/>
                    <a:pt x="720" y="1696"/>
                    <a:pt x="937" y="1696"/>
                  </a:cubicBezTo>
                  <a:cubicBezTo>
                    <a:pt x="1153" y="1696"/>
                    <a:pt x="1369" y="1617"/>
                    <a:pt x="1541" y="1459"/>
                  </a:cubicBezTo>
                  <a:cubicBezTo>
                    <a:pt x="1873" y="1127"/>
                    <a:pt x="1873" y="580"/>
                    <a:pt x="1541" y="249"/>
                  </a:cubicBezTo>
                  <a:cubicBezTo>
                    <a:pt x="1376" y="83"/>
                    <a:pt x="1156" y="0"/>
                    <a:pt x="9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3"/>
            <p:cNvSpPr/>
            <p:nvPr/>
          </p:nvSpPr>
          <p:spPr>
            <a:xfrm rot="10800000">
              <a:off x="3770037" y="673179"/>
              <a:ext cx="81640" cy="61257"/>
            </a:xfrm>
            <a:custGeom>
              <a:rect b="b" l="l" r="r" t="t"/>
              <a:pathLst>
                <a:path extrusionOk="0" h="1719" w="2291">
                  <a:moveTo>
                    <a:pt x="1138" y="1"/>
                  </a:moveTo>
                  <a:cubicBezTo>
                    <a:pt x="375" y="1"/>
                    <a:pt x="1" y="923"/>
                    <a:pt x="533" y="1470"/>
                  </a:cubicBezTo>
                  <a:cubicBezTo>
                    <a:pt x="706" y="1635"/>
                    <a:pt x="926" y="1718"/>
                    <a:pt x="1144" y="1718"/>
                  </a:cubicBezTo>
                  <a:cubicBezTo>
                    <a:pt x="1362" y="1718"/>
                    <a:pt x="1578" y="1635"/>
                    <a:pt x="1743" y="1470"/>
                  </a:cubicBezTo>
                  <a:cubicBezTo>
                    <a:pt x="2290" y="923"/>
                    <a:pt x="1902" y="1"/>
                    <a:pt x="1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3"/>
            <p:cNvSpPr/>
            <p:nvPr/>
          </p:nvSpPr>
          <p:spPr>
            <a:xfrm rot="10800000">
              <a:off x="3669438" y="773777"/>
              <a:ext cx="81640" cy="61221"/>
            </a:xfrm>
            <a:custGeom>
              <a:rect b="b" l="l" r="r" t="t"/>
              <a:pathLst>
                <a:path extrusionOk="0" h="1718" w="2291">
                  <a:moveTo>
                    <a:pt x="1138" y="0"/>
                  </a:moveTo>
                  <a:cubicBezTo>
                    <a:pt x="375" y="0"/>
                    <a:pt x="0" y="922"/>
                    <a:pt x="533" y="1469"/>
                  </a:cubicBezTo>
                  <a:cubicBezTo>
                    <a:pt x="699" y="1635"/>
                    <a:pt x="918" y="1718"/>
                    <a:pt x="1138" y="1718"/>
                  </a:cubicBezTo>
                  <a:cubicBezTo>
                    <a:pt x="1358" y="1718"/>
                    <a:pt x="1577" y="1635"/>
                    <a:pt x="1743" y="1469"/>
                  </a:cubicBezTo>
                  <a:cubicBezTo>
                    <a:pt x="2290" y="922"/>
                    <a:pt x="1901" y="0"/>
                    <a:pt x="11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rot="10800000">
              <a:off x="3576536" y="874269"/>
              <a:ext cx="75225" cy="60829"/>
            </a:xfrm>
            <a:custGeom>
              <a:rect b="b" l="l" r="r" t="t"/>
              <a:pathLst>
                <a:path extrusionOk="0" h="1707" w="2111">
                  <a:moveTo>
                    <a:pt x="1174" y="1"/>
                  </a:moveTo>
                  <a:cubicBezTo>
                    <a:pt x="954" y="1"/>
                    <a:pt x="735" y="87"/>
                    <a:pt x="569" y="260"/>
                  </a:cubicBezTo>
                  <a:cubicBezTo>
                    <a:pt x="1" y="884"/>
                    <a:pt x="553" y="1706"/>
                    <a:pt x="1206" y="1706"/>
                  </a:cubicBezTo>
                  <a:cubicBezTo>
                    <a:pt x="1397" y="1706"/>
                    <a:pt x="1596" y="1636"/>
                    <a:pt x="1779" y="1470"/>
                  </a:cubicBezTo>
                  <a:cubicBezTo>
                    <a:pt x="2110" y="1124"/>
                    <a:pt x="2110" y="591"/>
                    <a:pt x="1779" y="260"/>
                  </a:cubicBezTo>
                  <a:cubicBezTo>
                    <a:pt x="1613" y="87"/>
                    <a:pt x="1394" y="1"/>
                    <a:pt x="1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rot="10800000">
              <a:off x="3468275" y="974974"/>
              <a:ext cx="81640" cy="60722"/>
            </a:xfrm>
            <a:custGeom>
              <a:rect b="b" l="l" r="r" t="t"/>
              <a:pathLst>
                <a:path extrusionOk="0" h="1704" w="2291">
                  <a:moveTo>
                    <a:pt x="1139" y="1"/>
                  </a:moveTo>
                  <a:cubicBezTo>
                    <a:pt x="375" y="1"/>
                    <a:pt x="1" y="908"/>
                    <a:pt x="534" y="1455"/>
                  </a:cubicBezTo>
                  <a:cubicBezTo>
                    <a:pt x="699" y="1621"/>
                    <a:pt x="919" y="1704"/>
                    <a:pt x="1139" y="1704"/>
                  </a:cubicBezTo>
                  <a:cubicBezTo>
                    <a:pt x="1358" y="1704"/>
                    <a:pt x="1578" y="1621"/>
                    <a:pt x="1744" y="1455"/>
                  </a:cubicBezTo>
                  <a:cubicBezTo>
                    <a:pt x="2291" y="908"/>
                    <a:pt x="1902" y="1"/>
                    <a:pt x="11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rot="10800000">
              <a:off x="3877799" y="572972"/>
              <a:ext cx="67279" cy="60473"/>
            </a:xfrm>
            <a:custGeom>
              <a:rect b="b" l="l" r="r" t="t"/>
              <a:pathLst>
                <a:path extrusionOk="0" h="1697" w="1888">
                  <a:moveTo>
                    <a:pt x="942" y="0"/>
                  </a:moveTo>
                  <a:cubicBezTo>
                    <a:pt x="724" y="0"/>
                    <a:pt x="504" y="83"/>
                    <a:pt x="332" y="249"/>
                  </a:cubicBezTo>
                  <a:cubicBezTo>
                    <a:pt x="0" y="580"/>
                    <a:pt x="0" y="1127"/>
                    <a:pt x="332" y="1459"/>
                  </a:cubicBezTo>
                  <a:cubicBezTo>
                    <a:pt x="504" y="1617"/>
                    <a:pt x="724" y="1696"/>
                    <a:pt x="942" y="1696"/>
                  </a:cubicBezTo>
                  <a:cubicBezTo>
                    <a:pt x="1160" y="1696"/>
                    <a:pt x="1376" y="1617"/>
                    <a:pt x="1541" y="1459"/>
                  </a:cubicBezTo>
                  <a:cubicBezTo>
                    <a:pt x="1887" y="1127"/>
                    <a:pt x="1887" y="580"/>
                    <a:pt x="1541" y="249"/>
                  </a:cubicBezTo>
                  <a:cubicBezTo>
                    <a:pt x="1376" y="83"/>
                    <a:pt x="1160" y="0"/>
                    <a:pt x="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43"/>
          <p:cNvGrpSpPr/>
          <p:nvPr/>
        </p:nvGrpSpPr>
        <p:grpSpPr>
          <a:xfrm>
            <a:off x="0" y="3527224"/>
            <a:ext cx="2043390" cy="1616323"/>
            <a:chOff x="0" y="3527224"/>
            <a:chExt cx="2043390" cy="1616323"/>
          </a:xfrm>
        </p:grpSpPr>
        <p:sp>
          <p:nvSpPr>
            <p:cNvPr id="1679" name="Google Shape;1679;p43"/>
            <p:cNvSpPr/>
            <p:nvPr/>
          </p:nvSpPr>
          <p:spPr>
            <a:xfrm>
              <a:off x="0" y="3626277"/>
              <a:ext cx="2043390" cy="1517270"/>
            </a:xfrm>
            <a:custGeom>
              <a:rect b="b" l="l" r="r" t="t"/>
              <a:pathLst>
                <a:path extrusionOk="0" h="42370" w="57062">
                  <a:moveTo>
                    <a:pt x="53923" y="1"/>
                  </a:moveTo>
                  <a:cubicBezTo>
                    <a:pt x="53182" y="1"/>
                    <a:pt x="52440" y="285"/>
                    <a:pt x="51877" y="849"/>
                  </a:cubicBezTo>
                  <a:lnTo>
                    <a:pt x="22511" y="30229"/>
                  </a:lnTo>
                  <a:cubicBezTo>
                    <a:pt x="22278" y="30459"/>
                    <a:pt x="22018" y="30556"/>
                    <a:pt x="21769" y="30556"/>
                  </a:cubicBezTo>
                  <a:cubicBezTo>
                    <a:pt x="20943" y="30556"/>
                    <a:pt x="20235" y="29492"/>
                    <a:pt x="20999" y="28717"/>
                  </a:cubicBezTo>
                  <a:lnTo>
                    <a:pt x="28733" y="20983"/>
                  </a:lnTo>
                  <a:cubicBezTo>
                    <a:pt x="29986" y="19557"/>
                    <a:pt x="29914" y="17397"/>
                    <a:pt x="28574" y="16057"/>
                  </a:cubicBezTo>
                  <a:cubicBezTo>
                    <a:pt x="27877" y="15360"/>
                    <a:pt x="26957" y="15006"/>
                    <a:pt x="26034" y="15006"/>
                  </a:cubicBezTo>
                  <a:cubicBezTo>
                    <a:pt x="25184" y="15006"/>
                    <a:pt x="24332" y="15306"/>
                    <a:pt x="23649" y="15913"/>
                  </a:cubicBezTo>
                  <a:lnTo>
                    <a:pt x="12343" y="27205"/>
                  </a:lnTo>
                  <a:cubicBezTo>
                    <a:pt x="12208" y="27343"/>
                    <a:pt x="12056" y="27401"/>
                    <a:pt x="11911" y="27401"/>
                  </a:cubicBezTo>
                  <a:cubicBezTo>
                    <a:pt x="11437" y="27401"/>
                    <a:pt x="11030" y="26785"/>
                    <a:pt x="11493" y="26355"/>
                  </a:cubicBezTo>
                  <a:lnTo>
                    <a:pt x="27393" y="10426"/>
                  </a:lnTo>
                  <a:cubicBezTo>
                    <a:pt x="28200" y="9620"/>
                    <a:pt x="28200" y="8309"/>
                    <a:pt x="27393" y="7503"/>
                  </a:cubicBezTo>
                  <a:cubicBezTo>
                    <a:pt x="26990" y="7092"/>
                    <a:pt x="26461" y="6887"/>
                    <a:pt x="25931" y="6887"/>
                  </a:cubicBezTo>
                  <a:cubicBezTo>
                    <a:pt x="25402" y="6887"/>
                    <a:pt x="24873" y="7092"/>
                    <a:pt x="24470" y="7503"/>
                  </a:cubicBezTo>
                  <a:lnTo>
                    <a:pt x="87" y="31871"/>
                  </a:lnTo>
                  <a:cubicBezTo>
                    <a:pt x="58" y="31900"/>
                    <a:pt x="29" y="31928"/>
                    <a:pt x="1" y="31957"/>
                  </a:cubicBezTo>
                  <a:lnTo>
                    <a:pt x="1" y="34708"/>
                  </a:lnTo>
                  <a:cubicBezTo>
                    <a:pt x="29" y="34751"/>
                    <a:pt x="58" y="34780"/>
                    <a:pt x="87" y="34809"/>
                  </a:cubicBezTo>
                  <a:cubicBezTo>
                    <a:pt x="490" y="35212"/>
                    <a:pt x="1023" y="35414"/>
                    <a:pt x="1556" y="35414"/>
                  </a:cubicBezTo>
                  <a:cubicBezTo>
                    <a:pt x="2089" y="35414"/>
                    <a:pt x="2622" y="35212"/>
                    <a:pt x="3025" y="34809"/>
                  </a:cubicBezTo>
                  <a:lnTo>
                    <a:pt x="4624" y="33196"/>
                  </a:lnTo>
                  <a:cubicBezTo>
                    <a:pt x="4757" y="33066"/>
                    <a:pt x="4904" y="33012"/>
                    <a:pt x="5045" y="33012"/>
                  </a:cubicBezTo>
                  <a:cubicBezTo>
                    <a:pt x="5517" y="33012"/>
                    <a:pt x="5920" y="33617"/>
                    <a:pt x="5488" y="34060"/>
                  </a:cubicBezTo>
                  <a:lnTo>
                    <a:pt x="15" y="39533"/>
                  </a:lnTo>
                  <a:lnTo>
                    <a:pt x="15" y="42370"/>
                  </a:lnTo>
                  <a:lnTo>
                    <a:pt x="7346" y="42370"/>
                  </a:lnTo>
                  <a:lnTo>
                    <a:pt x="16952" y="32764"/>
                  </a:lnTo>
                  <a:cubicBezTo>
                    <a:pt x="17186" y="32529"/>
                    <a:pt x="17447" y="32431"/>
                    <a:pt x="17696" y="32431"/>
                  </a:cubicBezTo>
                  <a:cubicBezTo>
                    <a:pt x="18521" y="32431"/>
                    <a:pt x="19223" y="33502"/>
                    <a:pt x="18450" y="34276"/>
                  </a:cubicBezTo>
                  <a:lnTo>
                    <a:pt x="18003" y="34722"/>
                  </a:lnTo>
                  <a:cubicBezTo>
                    <a:pt x="16851" y="35875"/>
                    <a:pt x="16851" y="37732"/>
                    <a:pt x="18003" y="38885"/>
                  </a:cubicBezTo>
                  <a:cubicBezTo>
                    <a:pt x="18563" y="39423"/>
                    <a:pt x="19279" y="39690"/>
                    <a:pt x="19995" y="39690"/>
                  </a:cubicBezTo>
                  <a:cubicBezTo>
                    <a:pt x="20734" y="39690"/>
                    <a:pt x="21472" y="39405"/>
                    <a:pt x="22036" y="38841"/>
                  </a:cubicBezTo>
                  <a:lnTo>
                    <a:pt x="27350" y="33527"/>
                  </a:lnTo>
                  <a:cubicBezTo>
                    <a:pt x="27594" y="33283"/>
                    <a:pt x="27866" y="33181"/>
                    <a:pt x="28127" y="33181"/>
                  </a:cubicBezTo>
                  <a:cubicBezTo>
                    <a:pt x="28994" y="33181"/>
                    <a:pt x="29742" y="34304"/>
                    <a:pt x="28934" y="35111"/>
                  </a:cubicBezTo>
                  <a:lnTo>
                    <a:pt x="21690" y="42370"/>
                  </a:lnTo>
                  <a:lnTo>
                    <a:pt x="27537" y="42370"/>
                  </a:lnTo>
                  <a:lnTo>
                    <a:pt x="48204" y="21689"/>
                  </a:lnTo>
                  <a:cubicBezTo>
                    <a:pt x="49025" y="20882"/>
                    <a:pt x="49025" y="19571"/>
                    <a:pt x="48204" y="18765"/>
                  </a:cubicBezTo>
                  <a:cubicBezTo>
                    <a:pt x="47801" y="18362"/>
                    <a:pt x="47272" y="18160"/>
                    <a:pt x="46742" y="18160"/>
                  </a:cubicBezTo>
                  <a:cubicBezTo>
                    <a:pt x="46213" y="18160"/>
                    <a:pt x="45684" y="18362"/>
                    <a:pt x="45281" y="18765"/>
                  </a:cubicBezTo>
                  <a:lnTo>
                    <a:pt x="38987" y="25059"/>
                  </a:lnTo>
                  <a:cubicBezTo>
                    <a:pt x="38738" y="25308"/>
                    <a:pt x="38460" y="25412"/>
                    <a:pt x="38195" y="25412"/>
                  </a:cubicBezTo>
                  <a:cubicBezTo>
                    <a:pt x="37325" y="25412"/>
                    <a:pt x="36586" y="24291"/>
                    <a:pt x="37403" y="23474"/>
                  </a:cubicBezTo>
                  <a:lnTo>
                    <a:pt x="55909" y="4968"/>
                  </a:lnTo>
                  <a:cubicBezTo>
                    <a:pt x="57061" y="3830"/>
                    <a:pt x="57061" y="1958"/>
                    <a:pt x="55909" y="806"/>
                  </a:cubicBezTo>
                  <a:cubicBezTo>
                    <a:pt x="55357" y="267"/>
                    <a:pt x="54641" y="1"/>
                    <a:pt x="53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996918" y="3745886"/>
              <a:ext cx="159462" cy="115201"/>
            </a:xfrm>
            <a:custGeom>
              <a:rect b="b" l="l" r="r" t="t"/>
              <a:pathLst>
                <a:path extrusionOk="0" h="3217" w="4453">
                  <a:moveTo>
                    <a:pt x="2247" y="0"/>
                  </a:moveTo>
                  <a:cubicBezTo>
                    <a:pt x="490" y="0"/>
                    <a:pt x="1" y="2405"/>
                    <a:pt x="1628" y="3082"/>
                  </a:cubicBezTo>
                  <a:cubicBezTo>
                    <a:pt x="1848" y="3175"/>
                    <a:pt x="2064" y="3216"/>
                    <a:pt x="2269" y="3216"/>
                  </a:cubicBezTo>
                  <a:cubicBezTo>
                    <a:pt x="3569" y="3216"/>
                    <a:pt x="4453" y="1545"/>
                    <a:pt x="3371" y="476"/>
                  </a:cubicBezTo>
                  <a:cubicBezTo>
                    <a:pt x="3083" y="173"/>
                    <a:pt x="2665" y="0"/>
                    <a:pt x="2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a:off x="1106246" y="3636555"/>
              <a:ext cx="159032" cy="115201"/>
            </a:xfrm>
            <a:custGeom>
              <a:rect b="b" l="l" r="r" t="t"/>
              <a:pathLst>
                <a:path extrusionOk="0" h="3217" w="4441">
                  <a:moveTo>
                    <a:pt x="2233" y="0"/>
                  </a:moveTo>
                  <a:cubicBezTo>
                    <a:pt x="491" y="0"/>
                    <a:pt x="1" y="2420"/>
                    <a:pt x="1628" y="3082"/>
                  </a:cubicBezTo>
                  <a:cubicBezTo>
                    <a:pt x="1848" y="3174"/>
                    <a:pt x="2064" y="3216"/>
                    <a:pt x="2269" y="3216"/>
                  </a:cubicBezTo>
                  <a:cubicBezTo>
                    <a:pt x="3566" y="3216"/>
                    <a:pt x="4441" y="1545"/>
                    <a:pt x="3371" y="475"/>
                  </a:cubicBezTo>
                  <a:cubicBezTo>
                    <a:pt x="3069" y="173"/>
                    <a:pt x="2665" y="0"/>
                    <a:pt x="22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3"/>
            <p:cNvSpPr/>
            <p:nvPr/>
          </p:nvSpPr>
          <p:spPr>
            <a:xfrm>
              <a:off x="1216398" y="3527224"/>
              <a:ext cx="159104" cy="115022"/>
            </a:xfrm>
            <a:custGeom>
              <a:rect b="b" l="l" r="r" t="t"/>
              <a:pathLst>
                <a:path extrusionOk="0" h="3212" w="4443">
                  <a:moveTo>
                    <a:pt x="2186" y="1"/>
                  </a:moveTo>
                  <a:cubicBezTo>
                    <a:pt x="882" y="1"/>
                    <a:pt x="0" y="1678"/>
                    <a:pt x="1073" y="2751"/>
                  </a:cubicBezTo>
                  <a:cubicBezTo>
                    <a:pt x="1375" y="3053"/>
                    <a:pt x="1778" y="3212"/>
                    <a:pt x="2210" y="3212"/>
                  </a:cubicBezTo>
                  <a:cubicBezTo>
                    <a:pt x="3968" y="3212"/>
                    <a:pt x="4443" y="806"/>
                    <a:pt x="2815" y="129"/>
                  </a:cubicBezTo>
                  <a:cubicBezTo>
                    <a:pt x="2599" y="41"/>
                    <a:pt x="2387" y="1"/>
                    <a:pt x="2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3"/>
            <p:cNvSpPr/>
            <p:nvPr/>
          </p:nvSpPr>
          <p:spPr>
            <a:xfrm>
              <a:off x="517814" y="5061047"/>
              <a:ext cx="82041" cy="66571"/>
            </a:xfrm>
            <a:custGeom>
              <a:rect b="b" l="l" r="r" t="t"/>
              <a:pathLst>
                <a:path extrusionOk="0" h="1859" w="2291">
                  <a:moveTo>
                    <a:pt x="1253" y="1"/>
                  </a:moveTo>
                  <a:cubicBezTo>
                    <a:pt x="418" y="1"/>
                    <a:pt x="0" y="1009"/>
                    <a:pt x="605" y="1599"/>
                  </a:cubicBezTo>
                  <a:cubicBezTo>
                    <a:pt x="785" y="1772"/>
                    <a:pt x="1019" y="1858"/>
                    <a:pt x="1255" y="1858"/>
                  </a:cubicBezTo>
                  <a:cubicBezTo>
                    <a:pt x="1491" y="1858"/>
                    <a:pt x="1728" y="1772"/>
                    <a:pt x="1916" y="1599"/>
                  </a:cubicBezTo>
                  <a:cubicBezTo>
                    <a:pt x="2290" y="1225"/>
                    <a:pt x="2290" y="634"/>
                    <a:pt x="1916" y="274"/>
                  </a:cubicBezTo>
                  <a:cubicBezTo>
                    <a:pt x="1743" y="101"/>
                    <a:pt x="1498" y="1"/>
                    <a:pt x="12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3"/>
            <p:cNvSpPr/>
            <p:nvPr/>
          </p:nvSpPr>
          <p:spPr>
            <a:xfrm>
              <a:off x="1753013" y="4117211"/>
              <a:ext cx="154234" cy="154771"/>
            </a:xfrm>
            <a:custGeom>
              <a:rect b="b" l="l" r="r" t="t"/>
              <a:pathLst>
                <a:path extrusionOk="0" h="4322" w="4307">
                  <a:moveTo>
                    <a:pt x="2146" y="1"/>
                  </a:moveTo>
                  <a:cubicBezTo>
                    <a:pt x="965" y="1"/>
                    <a:pt x="0" y="966"/>
                    <a:pt x="0" y="2161"/>
                  </a:cubicBezTo>
                  <a:cubicBezTo>
                    <a:pt x="0" y="3356"/>
                    <a:pt x="965" y="4321"/>
                    <a:pt x="2146" y="4321"/>
                  </a:cubicBezTo>
                  <a:cubicBezTo>
                    <a:pt x="3341" y="4321"/>
                    <a:pt x="4306" y="3356"/>
                    <a:pt x="4306" y="2161"/>
                  </a:cubicBezTo>
                  <a:cubicBezTo>
                    <a:pt x="4306" y="966"/>
                    <a:pt x="3341" y="1"/>
                    <a:pt x="21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3"/>
            <p:cNvSpPr/>
            <p:nvPr/>
          </p:nvSpPr>
          <p:spPr>
            <a:xfrm>
              <a:off x="1905134" y="4019876"/>
              <a:ext cx="113518" cy="85013"/>
            </a:xfrm>
            <a:custGeom>
              <a:rect b="b" l="l" r="r" t="t"/>
              <a:pathLst>
                <a:path extrusionOk="0" h="2374" w="3170">
                  <a:moveTo>
                    <a:pt x="1587" y="0"/>
                  </a:moveTo>
                  <a:cubicBezTo>
                    <a:pt x="1282" y="0"/>
                    <a:pt x="980" y="119"/>
                    <a:pt x="750" y="357"/>
                  </a:cubicBezTo>
                  <a:cubicBezTo>
                    <a:pt x="1" y="1091"/>
                    <a:pt x="534" y="2373"/>
                    <a:pt x="1585" y="2373"/>
                  </a:cubicBezTo>
                  <a:cubicBezTo>
                    <a:pt x="2651" y="2373"/>
                    <a:pt x="3169" y="1091"/>
                    <a:pt x="2435" y="357"/>
                  </a:cubicBezTo>
                  <a:cubicBezTo>
                    <a:pt x="2197" y="119"/>
                    <a:pt x="1891" y="0"/>
                    <a:pt x="15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3"/>
            <p:cNvSpPr/>
            <p:nvPr/>
          </p:nvSpPr>
          <p:spPr>
            <a:xfrm>
              <a:off x="104945" y="3920766"/>
              <a:ext cx="558493" cy="547678"/>
            </a:xfrm>
            <a:custGeom>
              <a:rect b="b" l="l" r="r" t="t"/>
              <a:pathLst>
                <a:path extrusionOk="0" h="15294" w="15596">
                  <a:moveTo>
                    <a:pt x="15067" y="1"/>
                  </a:moveTo>
                  <a:cubicBezTo>
                    <a:pt x="14981" y="1"/>
                    <a:pt x="14892" y="34"/>
                    <a:pt x="14811" y="115"/>
                  </a:cubicBezTo>
                  <a:lnTo>
                    <a:pt x="265" y="14661"/>
                  </a:lnTo>
                  <a:cubicBezTo>
                    <a:pt x="0" y="14926"/>
                    <a:pt x="244" y="15293"/>
                    <a:pt x="528" y="15293"/>
                  </a:cubicBezTo>
                  <a:cubicBezTo>
                    <a:pt x="614" y="15293"/>
                    <a:pt x="704" y="15260"/>
                    <a:pt x="784" y="15179"/>
                  </a:cubicBezTo>
                  <a:lnTo>
                    <a:pt x="15330" y="633"/>
                  </a:lnTo>
                  <a:cubicBezTo>
                    <a:pt x="15595" y="368"/>
                    <a:pt x="15351" y="1"/>
                    <a:pt x="150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3"/>
            <p:cNvSpPr/>
            <p:nvPr/>
          </p:nvSpPr>
          <p:spPr>
            <a:xfrm>
              <a:off x="1310292" y="4628306"/>
              <a:ext cx="343382" cy="332138"/>
            </a:xfrm>
            <a:custGeom>
              <a:rect b="b" l="l" r="r" t="t"/>
              <a:pathLst>
                <a:path extrusionOk="0" h="9275" w="9589">
                  <a:moveTo>
                    <a:pt x="9066" y="0"/>
                  </a:moveTo>
                  <a:cubicBezTo>
                    <a:pt x="8979" y="0"/>
                    <a:pt x="8888" y="35"/>
                    <a:pt x="8806" y="116"/>
                  </a:cubicBezTo>
                  <a:lnTo>
                    <a:pt x="265" y="8642"/>
                  </a:lnTo>
                  <a:cubicBezTo>
                    <a:pt x="0" y="8908"/>
                    <a:pt x="244" y="9275"/>
                    <a:pt x="528" y="9275"/>
                  </a:cubicBezTo>
                  <a:cubicBezTo>
                    <a:pt x="614" y="9275"/>
                    <a:pt x="704" y="9241"/>
                    <a:pt x="784" y="9161"/>
                  </a:cubicBezTo>
                  <a:lnTo>
                    <a:pt x="9324" y="621"/>
                  </a:lnTo>
                  <a:cubicBezTo>
                    <a:pt x="9588" y="357"/>
                    <a:pt x="9348" y="0"/>
                    <a:pt x="9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3"/>
            <p:cNvSpPr/>
            <p:nvPr/>
          </p:nvSpPr>
          <p:spPr>
            <a:xfrm>
              <a:off x="1638553" y="3697971"/>
              <a:ext cx="343384" cy="309574"/>
            </a:xfrm>
            <a:custGeom>
              <a:rect b="b" l="l" r="r" t="t"/>
              <a:pathLst>
                <a:path extrusionOk="0" h="6556" w="7272">
                  <a:moveTo>
                    <a:pt x="6046" y="1"/>
                  </a:moveTo>
                  <a:cubicBezTo>
                    <a:pt x="5843" y="1"/>
                    <a:pt x="5632" y="80"/>
                    <a:pt x="5444" y="269"/>
                  </a:cubicBezTo>
                  <a:lnTo>
                    <a:pt x="619" y="5094"/>
                  </a:lnTo>
                  <a:cubicBezTo>
                    <a:pt x="0" y="5701"/>
                    <a:pt x="568" y="6555"/>
                    <a:pt x="1231" y="6555"/>
                  </a:cubicBezTo>
                  <a:cubicBezTo>
                    <a:pt x="1432" y="6555"/>
                    <a:pt x="1641" y="6477"/>
                    <a:pt x="1829" y="6289"/>
                  </a:cubicBezTo>
                  <a:lnTo>
                    <a:pt x="6653" y="1464"/>
                  </a:lnTo>
                  <a:cubicBezTo>
                    <a:pt x="7271" y="847"/>
                    <a:pt x="6706" y="1"/>
                    <a:pt x="60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44"/>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Most common questions</a:t>
            </a:r>
            <a:endParaRPr/>
          </a:p>
        </p:txBody>
      </p:sp>
      <p:sp>
        <p:nvSpPr>
          <p:cNvPr id="1694" name="Google Shape;1694;p44"/>
          <p:cNvSpPr txBox="1"/>
          <p:nvPr>
            <p:ph idx="1" type="subTitle"/>
          </p:nvPr>
        </p:nvSpPr>
        <p:spPr>
          <a:xfrm>
            <a:off x="713250" y="2579350"/>
            <a:ext cx="3734400" cy="2029200"/>
          </a:xfrm>
          <a:prstGeom prst="rect">
            <a:avLst/>
          </a:prstGeom>
        </p:spPr>
        <p:txBody>
          <a:bodyPr anchorCtr="0" anchor="t" bIns="91425" lIns="91425" spcFirstLastPara="1" rIns="91425" wrap="square" tIns="91425">
            <a:noAutofit/>
          </a:bodyPr>
          <a:lstStyle/>
          <a:p>
            <a:pPr indent="-215900" lvl="0" marL="228600" rtl="0" algn="l">
              <a:spcBef>
                <a:spcPts val="0"/>
              </a:spcBef>
              <a:spcAft>
                <a:spcPts val="0"/>
              </a:spcAft>
              <a:buSzPts val="1600"/>
              <a:buFont typeface="Ubuntu"/>
              <a:buChar char="●"/>
            </a:pPr>
            <a:r>
              <a:rPr lang="en"/>
              <a:t>Saturn is ringed </a:t>
            </a:r>
            <a:endParaRPr/>
          </a:p>
          <a:p>
            <a:pPr indent="-215900" lvl="0" marL="228600" rtl="0" algn="l">
              <a:spcBef>
                <a:spcPts val="1600"/>
              </a:spcBef>
              <a:spcAft>
                <a:spcPts val="0"/>
              </a:spcAft>
              <a:buSzPts val="1600"/>
              <a:buFont typeface="Ubuntu"/>
              <a:buChar char="●"/>
            </a:pPr>
            <a:r>
              <a:rPr lang="en"/>
              <a:t>Jupiter is the biggest planet</a:t>
            </a:r>
            <a:endParaRPr/>
          </a:p>
          <a:p>
            <a:pPr indent="-215900" lvl="0" marL="228600" rtl="0" algn="l">
              <a:spcBef>
                <a:spcPts val="1600"/>
              </a:spcBef>
              <a:spcAft>
                <a:spcPts val="0"/>
              </a:spcAft>
              <a:buSzPts val="1600"/>
              <a:buFont typeface="Ubuntu"/>
              <a:buChar char="●"/>
            </a:pPr>
            <a:r>
              <a:rPr lang="en"/>
              <a:t>Mars is a cold place</a:t>
            </a:r>
            <a:endParaRPr/>
          </a:p>
          <a:p>
            <a:pPr indent="-215900" lvl="0" marL="228600" rtl="0" algn="l">
              <a:spcBef>
                <a:spcPts val="1600"/>
              </a:spcBef>
              <a:spcAft>
                <a:spcPts val="1600"/>
              </a:spcAft>
              <a:buSzPts val="1600"/>
              <a:buFont typeface="Ubuntu"/>
              <a:buChar char="●"/>
            </a:pPr>
            <a:r>
              <a:rPr lang="en"/>
              <a:t>Neptune is the farthest planet</a:t>
            </a:r>
            <a:endParaRPr/>
          </a:p>
        </p:txBody>
      </p:sp>
      <p:sp>
        <p:nvSpPr>
          <p:cNvPr id="1695" name="Google Shape;1695;p44"/>
          <p:cNvSpPr txBox="1"/>
          <p:nvPr>
            <p:ph idx="2" type="subTitle"/>
          </p:nvPr>
        </p:nvSpPr>
        <p:spPr>
          <a:xfrm>
            <a:off x="713250" y="2077350"/>
            <a:ext cx="3734400" cy="40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latin typeface="Kanit"/>
                <a:ea typeface="Kanit"/>
                <a:cs typeface="Kanit"/>
                <a:sym typeface="Kanit"/>
              </a:rPr>
              <a:t>About your future</a:t>
            </a:r>
            <a:endParaRPr b="1" sz="2000">
              <a:latin typeface="Kanit"/>
              <a:ea typeface="Kanit"/>
              <a:cs typeface="Kanit"/>
              <a:sym typeface="Kanit"/>
            </a:endParaRPr>
          </a:p>
        </p:txBody>
      </p:sp>
      <p:sp>
        <p:nvSpPr>
          <p:cNvPr id="1696" name="Google Shape;1696;p44"/>
          <p:cNvSpPr txBox="1"/>
          <p:nvPr>
            <p:ph idx="3" type="subTitle"/>
          </p:nvPr>
        </p:nvSpPr>
        <p:spPr>
          <a:xfrm>
            <a:off x="4696325" y="2579325"/>
            <a:ext cx="3734400" cy="2029200"/>
          </a:xfrm>
          <a:prstGeom prst="rect">
            <a:avLst/>
          </a:prstGeom>
        </p:spPr>
        <p:txBody>
          <a:bodyPr anchorCtr="0" anchor="t" bIns="91425" lIns="91425" spcFirstLastPara="1" rIns="91425" wrap="square" tIns="91425">
            <a:noAutofit/>
          </a:bodyPr>
          <a:lstStyle/>
          <a:p>
            <a:pPr indent="-215900" lvl="0" marL="228600" rtl="0" algn="l">
              <a:spcBef>
                <a:spcPts val="0"/>
              </a:spcBef>
              <a:spcAft>
                <a:spcPts val="0"/>
              </a:spcAft>
              <a:buSzPts val="1600"/>
              <a:buFont typeface="Ubuntu"/>
              <a:buChar char="●"/>
            </a:pPr>
            <a:r>
              <a:rPr lang="en"/>
              <a:t>Mercury is a small planet</a:t>
            </a:r>
            <a:endParaRPr/>
          </a:p>
          <a:p>
            <a:pPr indent="-215900" lvl="0" marL="228600" rtl="0" algn="l">
              <a:spcBef>
                <a:spcPts val="1600"/>
              </a:spcBef>
              <a:spcAft>
                <a:spcPts val="0"/>
              </a:spcAft>
              <a:buSzPts val="1600"/>
              <a:buFont typeface="Ubuntu"/>
              <a:buChar char="●"/>
            </a:pPr>
            <a:r>
              <a:rPr lang="en"/>
              <a:t>Uranus is the coldest planet</a:t>
            </a:r>
            <a:endParaRPr/>
          </a:p>
          <a:p>
            <a:pPr indent="-215900" lvl="0" marL="228600" rtl="0" algn="l">
              <a:spcBef>
                <a:spcPts val="1600"/>
              </a:spcBef>
              <a:spcAft>
                <a:spcPts val="0"/>
              </a:spcAft>
              <a:buSzPts val="1600"/>
              <a:buFont typeface="Ubuntu"/>
              <a:buChar char="●"/>
            </a:pPr>
            <a:r>
              <a:rPr lang="en"/>
              <a:t>Earth is the planet we live on</a:t>
            </a:r>
            <a:endParaRPr/>
          </a:p>
          <a:p>
            <a:pPr indent="-215900" lvl="0" marL="228600" rtl="0" algn="l">
              <a:spcBef>
                <a:spcPts val="1600"/>
              </a:spcBef>
              <a:spcAft>
                <a:spcPts val="0"/>
              </a:spcAft>
              <a:buSzPts val="1600"/>
              <a:buFont typeface="Ubuntu"/>
              <a:buChar char="●"/>
            </a:pPr>
            <a:r>
              <a:rPr lang="en"/>
              <a:t>Venus has a beautiful name</a:t>
            </a:r>
            <a:endParaRPr/>
          </a:p>
          <a:p>
            <a:pPr indent="0" lvl="0" marL="0" rtl="0" algn="l">
              <a:spcBef>
                <a:spcPts val="1600"/>
              </a:spcBef>
              <a:spcAft>
                <a:spcPts val="1600"/>
              </a:spcAft>
              <a:buNone/>
            </a:pPr>
            <a:r>
              <a:t/>
            </a:r>
            <a:endParaRPr/>
          </a:p>
        </p:txBody>
      </p:sp>
      <p:sp>
        <p:nvSpPr>
          <p:cNvPr id="1697" name="Google Shape;1697;p44"/>
          <p:cNvSpPr txBox="1"/>
          <p:nvPr>
            <p:ph idx="4" type="subTitle"/>
          </p:nvPr>
        </p:nvSpPr>
        <p:spPr>
          <a:xfrm>
            <a:off x="4696325" y="2077350"/>
            <a:ext cx="3734400" cy="40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latin typeface="Kanit"/>
                <a:ea typeface="Kanit"/>
                <a:cs typeface="Kanit"/>
                <a:sym typeface="Kanit"/>
              </a:rPr>
              <a:t>About your history</a:t>
            </a:r>
            <a:endParaRPr b="1" sz="2000">
              <a:latin typeface="Kanit"/>
              <a:ea typeface="Kanit"/>
              <a:cs typeface="Kanit"/>
              <a:sym typeface="Kanit"/>
            </a:endParaRPr>
          </a:p>
        </p:txBody>
      </p:sp>
      <p:grpSp>
        <p:nvGrpSpPr>
          <p:cNvPr id="1698" name="Google Shape;1698;p44"/>
          <p:cNvGrpSpPr/>
          <p:nvPr/>
        </p:nvGrpSpPr>
        <p:grpSpPr>
          <a:xfrm>
            <a:off x="786982" y="1552188"/>
            <a:ext cx="425690" cy="423551"/>
            <a:chOff x="-63679950" y="3360375"/>
            <a:chExt cx="318225" cy="316650"/>
          </a:xfrm>
        </p:grpSpPr>
        <p:sp>
          <p:nvSpPr>
            <p:cNvPr id="1699" name="Google Shape;1699;p4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44"/>
          <p:cNvGrpSpPr/>
          <p:nvPr/>
        </p:nvGrpSpPr>
        <p:grpSpPr>
          <a:xfrm>
            <a:off x="4811376" y="1552188"/>
            <a:ext cx="340354" cy="408846"/>
            <a:chOff x="-35814600" y="3202075"/>
            <a:chExt cx="242625" cy="291450"/>
          </a:xfrm>
        </p:grpSpPr>
        <p:sp>
          <p:nvSpPr>
            <p:cNvPr id="1704" name="Google Shape;1704;p4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45"/>
          <p:cNvSpPr txBox="1"/>
          <p:nvPr>
            <p:ph type="title"/>
          </p:nvPr>
        </p:nvSpPr>
        <p:spPr>
          <a:xfrm>
            <a:off x="3114750" y="3091763"/>
            <a:ext cx="2914500" cy="9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1716" name="Google Shape;1716;p45"/>
          <p:cNvSpPr txBox="1"/>
          <p:nvPr>
            <p:ph idx="1" type="subTitle"/>
          </p:nvPr>
        </p:nvSpPr>
        <p:spPr>
          <a:xfrm>
            <a:off x="2036250" y="4039172"/>
            <a:ext cx="5071500" cy="56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This could be the part of the presentation where you can give an interesting piece of trivia</a:t>
            </a:r>
            <a:endParaRPr/>
          </a:p>
        </p:txBody>
      </p:sp>
      <p:grpSp>
        <p:nvGrpSpPr>
          <p:cNvPr id="1717" name="Google Shape;1717;p45"/>
          <p:cNvGrpSpPr/>
          <p:nvPr/>
        </p:nvGrpSpPr>
        <p:grpSpPr>
          <a:xfrm>
            <a:off x="3155941" y="241858"/>
            <a:ext cx="2832106" cy="2777025"/>
            <a:chOff x="1549600" y="540125"/>
            <a:chExt cx="4380675" cy="4295475"/>
          </a:xfrm>
        </p:grpSpPr>
        <p:sp>
          <p:nvSpPr>
            <p:cNvPr id="1718" name="Google Shape;1718;p45"/>
            <p:cNvSpPr/>
            <p:nvPr/>
          </p:nvSpPr>
          <p:spPr>
            <a:xfrm>
              <a:off x="1549600" y="540125"/>
              <a:ext cx="4380675" cy="4234450"/>
            </a:xfrm>
            <a:custGeom>
              <a:rect b="b" l="l" r="r" t="t"/>
              <a:pathLst>
                <a:path extrusionOk="0" h="169378" w="175227">
                  <a:moveTo>
                    <a:pt x="90209" y="0"/>
                  </a:moveTo>
                  <a:cubicBezTo>
                    <a:pt x="76467" y="0"/>
                    <a:pt x="63498" y="4395"/>
                    <a:pt x="54006" y="13472"/>
                  </a:cubicBezTo>
                  <a:cubicBezTo>
                    <a:pt x="31924" y="34620"/>
                    <a:pt x="34592" y="43593"/>
                    <a:pt x="27587" y="73314"/>
                  </a:cubicBezTo>
                  <a:cubicBezTo>
                    <a:pt x="20582" y="103036"/>
                    <a:pt x="1" y="113710"/>
                    <a:pt x="7573" y="137627"/>
                  </a:cubicBezTo>
                  <a:cubicBezTo>
                    <a:pt x="13785" y="157307"/>
                    <a:pt x="31683" y="169378"/>
                    <a:pt x="53598" y="169378"/>
                  </a:cubicBezTo>
                  <a:cubicBezTo>
                    <a:pt x="58279" y="169378"/>
                    <a:pt x="63144" y="168827"/>
                    <a:pt x="68116" y="167682"/>
                  </a:cubicBezTo>
                  <a:cubicBezTo>
                    <a:pt x="96336" y="161177"/>
                    <a:pt x="131361" y="154039"/>
                    <a:pt x="153277" y="129655"/>
                  </a:cubicBezTo>
                  <a:cubicBezTo>
                    <a:pt x="175226" y="105237"/>
                    <a:pt x="170890" y="74615"/>
                    <a:pt x="170890" y="74615"/>
                  </a:cubicBezTo>
                  <a:cubicBezTo>
                    <a:pt x="170890" y="74615"/>
                    <a:pt x="168421" y="48730"/>
                    <a:pt x="142770" y="22645"/>
                  </a:cubicBezTo>
                  <a:cubicBezTo>
                    <a:pt x="128127" y="7774"/>
                    <a:pt x="108485" y="0"/>
                    <a:pt x="902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5"/>
            <p:cNvSpPr/>
            <p:nvPr/>
          </p:nvSpPr>
          <p:spPr>
            <a:xfrm>
              <a:off x="3133250" y="1871775"/>
              <a:ext cx="968200" cy="1876375"/>
            </a:xfrm>
            <a:custGeom>
              <a:rect b="b" l="l" r="r" t="t"/>
              <a:pathLst>
                <a:path extrusionOk="0" h="75055" w="38728">
                  <a:moveTo>
                    <a:pt x="7706" y="1"/>
                  </a:moveTo>
                  <a:cubicBezTo>
                    <a:pt x="3469" y="1"/>
                    <a:pt x="0" y="3470"/>
                    <a:pt x="0" y="7706"/>
                  </a:cubicBezTo>
                  <a:lnTo>
                    <a:pt x="0" y="75055"/>
                  </a:lnTo>
                  <a:lnTo>
                    <a:pt x="38728" y="75055"/>
                  </a:lnTo>
                  <a:lnTo>
                    <a:pt x="38728" y="7706"/>
                  </a:lnTo>
                  <a:cubicBezTo>
                    <a:pt x="38728" y="3470"/>
                    <a:pt x="35292" y="1"/>
                    <a:pt x="31022"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5"/>
            <p:cNvSpPr/>
            <p:nvPr/>
          </p:nvSpPr>
          <p:spPr>
            <a:xfrm>
              <a:off x="3044000" y="3797325"/>
              <a:ext cx="1174200" cy="1034925"/>
            </a:xfrm>
            <a:custGeom>
              <a:rect b="b" l="l" r="r" t="t"/>
              <a:pathLst>
                <a:path extrusionOk="0" h="41397" w="46968">
                  <a:moveTo>
                    <a:pt x="21616" y="1"/>
                  </a:moveTo>
                  <a:lnTo>
                    <a:pt x="21616" y="24718"/>
                  </a:lnTo>
                  <a:lnTo>
                    <a:pt x="20449" y="24718"/>
                  </a:lnTo>
                  <a:lnTo>
                    <a:pt x="20449" y="31223"/>
                  </a:lnTo>
                  <a:lnTo>
                    <a:pt x="1" y="37427"/>
                  </a:lnTo>
                  <a:lnTo>
                    <a:pt x="1" y="38428"/>
                  </a:lnTo>
                  <a:lnTo>
                    <a:pt x="268" y="38428"/>
                  </a:lnTo>
                  <a:cubicBezTo>
                    <a:pt x="101" y="38728"/>
                    <a:pt x="34" y="39062"/>
                    <a:pt x="34" y="39395"/>
                  </a:cubicBezTo>
                  <a:cubicBezTo>
                    <a:pt x="34" y="40463"/>
                    <a:pt x="902" y="41397"/>
                    <a:pt x="2036" y="41397"/>
                  </a:cubicBezTo>
                  <a:cubicBezTo>
                    <a:pt x="3103" y="41397"/>
                    <a:pt x="4037" y="40530"/>
                    <a:pt x="4037" y="39395"/>
                  </a:cubicBezTo>
                  <a:cubicBezTo>
                    <a:pt x="4037" y="38728"/>
                    <a:pt x="3704" y="38061"/>
                    <a:pt x="3103" y="37728"/>
                  </a:cubicBezTo>
                  <a:lnTo>
                    <a:pt x="3170" y="37661"/>
                  </a:lnTo>
                  <a:lnTo>
                    <a:pt x="21917" y="35426"/>
                  </a:lnTo>
                  <a:lnTo>
                    <a:pt x="21917" y="38128"/>
                  </a:lnTo>
                  <a:cubicBezTo>
                    <a:pt x="21216" y="38962"/>
                    <a:pt x="21350" y="40263"/>
                    <a:pt x="22217" y="40930"/>
                  </a:cubicBezTo>
                  <a:cubicBezTo>
                    <a:pt x="22576" y="41232"/>
                    <a:pt x="23023" y="41379"/>
                    <a:pt x="23468" y="41379"/>
                  </a:cubicBezTo>
                  <a:cubicBezTo>
                    <a:pt x="24055" y="41379"/>
                    <a:pt x="24639" y="41123"/>
                    <a:pt x="25019" y="40630"/>
                  </a:cubicBezTo>
                  <a:cubicBezTo>
                    <a:pt x="25619" y="39896"/>
                    <a:pt x="25619" y="38862"/>
                    <a:pt x="25019" y="38095"/>
                  </a:cubicBezTo>
                  <a:lnTo>
                    <a:pt x="25019" y="35393"/>
                  </a:lnTo>
                  <a:lnTo>
                    <a:pt x="43732" y="37628"/>
                  </a:lnTo>
                  <a:cubicBezTo>
                    <a:pt x="42765" y="38161"/>
                    <a:pt x="42465" y="39429"/>
                    <a:pt x="43032" y="40329"/>
                  </a:cubicBezTo>
                  <a:cubicBezTo>
                    <a:pt x="43393" y="40961"/>
                    <a:pt x="44074" y="41318"/>
                    <a:pt x="44766" y="41318"/>
                  </a:cubicBezTo>
                  <a:cubicBezTo>
                    <a:pt x="45097" y="41318"/>
                    <a:pt x="45431" y="41236"/>
                    <a:pt x="45734" y="41063"/>
                  </a:cubicBezTo>
                  <a:cubicBezTo>
                    <a:pt x="46634" y="40496"/>
                    <a:pt x="46968" y="39329"/>
                    <a:pt x="46467" y="38395"/>
                  </a:cubicBezTo>
                  <a:lnTo>
                    <a:pt x="46901" y="38395"/>
                  </a:lnTo>
                  <a:lnTo>
                    <a:pt x="46901" y="37427"/>
                  </a:lnTo>
                  <a:lnTo>
                    <a:pt x="26420" y="31423"/>
                  </a:lnTo>
                  <a:lnTo>
                    <a:pt x="26420" y="24718"/>
                  </a:lnTo>
                  <a:lnTo>
                    <a:pt x="25252" y="24718"/>
                  </a:lnTo>
                  <a:lnTo>
                    <a:pt x="25252" y="1"/>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5"/>
            <p:cNvSpPr/>
            <p:nvPr/>
          </p:nvSpPr>
          <p:spPr>
            <a:xfrm>
              <a:off x="3104900" y="3747300"/>
              <a:ext cx="1044100" cy="227675"/>
            </a:xfrm>
            <a:custGeom>
              <a:rect b="b" l="l" r="r" t="t"/>
              <a:pathLst>
                <a:path extrusionOk="0" h="9107" w="41764">
                  <a:moveTo>
                    <a:pt x="3069" y="0"/>
                  </a:moveTo>
                  <a:cubicBezTo>
                    <a:pt x="1401" y="0"/>
                    <a:pt x="0" y="1334"/>
                    <a:pt x="0" y="3036"/>
                  </a:cubicBezTo>
                  <a:lnTo>
                    <a:pt x="0" y="6071"/>
                  </a:lnTo>
                  <a:cubicBezTo>
                    <a:pt x="0" y="7739"/>
                    <a:pt x="1401" y="9107"/>
                    <a:pt x="3069" y="9107"/>
                  </a:cubicBezTo>
                  <a:lnTo>
                    <a:pt x="38694" y="9107"/>
                  </a:lnTo>
                  <a:cubicBezTo>
                    <a:pt x="40362" y="9107"/>
                    <a:pt x="41763" y="7739"/>
                    <a:pt x="41763" y="6071"/>
                  </a:cubicBezTo>
                  <a:lnTo>
                    <a:pt x="41763" y="3036"/>
                  </a:lnTo>
                  <a:cubicBezTo>
                    <a:pt x="41763" y="1368"/>
                    <a:pt x="40362" y="0"/>
                    <a:pt x="38694"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5"/>
            <p:cNvSpPr/>
            <p:nvPr/>
          </p:nvSpPr>
          <p:spPr>
            <a:xfrm>
              <a:off x="3273350" y="3377025"/>
              <a:ext cx="723875" cy="401975"/>
            </a:xfrm>
            <a:custGeom>
              <a:rect b="b" l="l" r="r" t="t"/>
              <a:pathLst>
                <a:path extrusionOk="0" h="16079" w="28955">
                  <a:moveTo>
                    <a:pt x="0" y="1"/>
                  </a:moveTo>
                  <a:lnTo>
                    <a:pt x="0" y="16079"/>
                  </a:lnTo>
                  <a:lnTo>
                    <a:pt x="28954" y="16079"/>
                  </a:lnTo>
                  <a:lnTo>
                    <a:pt x="28954" y="1"/>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5"/>
            <p:cNvSpPr/>
            <p:nvPr/>
          </p:nvSpPr>
          <p:spPr>
            <a:xfrm>
              <a:off x="3458475" y="2217875"/>
              <a:ext cx="515400" cy="753875"/>
            </a:xfrm>
            <a:custGeom>
              <a:rect b="b" l="l" r="r" t="t"/>
              <a:pathLst>
                <a:path extrusionOk="0" h="30155" w="20616">
                  <a:moveTo>
                    <a:pt x="4437" y="0"/>
                  </a:moveTo>
                  <a:lnTo>
                    <a:pt x="0" y="1735"/>
                  </a:lnTo>
                  <a:cubicBezTo>
                    <a:pt x="0" y="1735"/>
                    <a:pt x="1635" y="11708"/>
                    <a:pt x="3770" y="16845"/>
                  </a:cubicBezTo>
                  <a:cubicBezTo>
                    <a:pt x="5871" y="21982"/>
                    <a:pt x="13710" y="30155"/>
                    <a:pt x="13710" y="30155"/>
                  </a:cubicBezTo>
                  <a:cubicBezTo>
                    <a:pt x="13710" y="30155"/>
                    <a:pt x="17780" y="24217"/>
                    <a:pt x="19181" y="19547"/>
                  </a:cubicBezTo>
                  <a:cubicBezTo>
                    <a:pt x="20615" y="14877"/>
                    <a:pt x="19147" y="1668"/>
                    <a:pt x="19147" y="1668"/>
                  </a:cubicBezTo>
                  <a:cubicBezTo>
                    <a:pt x="18147" y="1067"/>
                    <a:pt x="17013" y="667"/>
                    <a:pt x="15845" y="500"/>
                  </a:cubicBezTo>
                  <a:cubicBezTo>
                    <a:pt x="13810" y="200"/>
                    <a:pt x="4437" y="0"/>
                    <a:pt x="4437"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5"/>
            <p:cNvSpPr/>
            <p:nvPr/>
          </p:nvSpPr>
          <p:spPr>
            <a:xfrm>
              <a:off x="3642775" y="2321275"/>
              <a:ext cx="220175" cy="563750"/>
            </a:xfrm>
            <a:custGeom>
              <a:rect b="b" l="l" r="r" t="t"/>
              <a:pathLst>
                <a:path extrusionOk="0" h="22550" w="8807">
                  <a:moveTo>
                    <a:pt x="3836" y="0"/>
                  </a:moveTo>
                  <a:lnTo>
                    <a:pt x="1335" y="2869"/>
                  </a:lnTo>
                  <a:lnTo>
                    <a:pt x="3403" y="6839"/>
                  </a:lnTo>
                  <a:lnTo>
                    <a:pt x="0" y="14344"/>
                  </a:lnTo>
                  <a:lnTo>
                    <a:pt x="5471" y="22550"/>
                  </a:lnTo>
                  <a:lnTo>
                    <a:pt x="8807" y="15044"/>
                  </a:lnTo>
                  <a:lnTo>
                    <a:pt x="4770" y="6672"/>
                  </a:lnTo>
                  <a:lnTo>
                    <a:pt x="6905" y="3002"/>
                  </a:lnTo>
                  <a:lnTo>
                    <a:pt x="3836" y="0"/>
                  </a:lnTo>
                  <a:close/>
                </a:path>
              </a:pathLst>
            </a:custGeom>
            <a:solidFill>
              <a:schemeClr val="accent1"/>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5"/>
            <p:cNvSpPr/>
            <p:nvPr/>
          </p:nvSpPr>
          <p:spPr>
            <a:xfrm>
              <a:off x="3516025" y="2206200"/>
              <a:ext cx="386950" cy="316075"/>
            </a:xfrm>
            <a:custGeom>
              <a:rect b="b" l="l" r="r" t="t"/>
              <a:pathLst>
                <a:path extrusionOk="0" h="12643" w="15478">
                  <a:moveTo>
                    <a:pt x="2735" y="0"/>
                  </a:moveTo>
                  <a:lnTo>
                    <a:pt x="1334" y="367"/>
                  </a:lnTo>
                  <a:lnTo>
                    <a:pt x="0" y="2769"/>
                  </a:lnTo>
                  <a:lnTo>
                    <a:pt x="3336" y="12209"/>
                  </a:lnTo>
                  <a:lnTo>
                    <a:pt x="8806" y="6538"/>
                  </a:lnTo>
                  <a:lnTo>
                    <a:pt x="14744" y="12642"/>
                  </a:lnTo>
                  <a:cubicBezTo>
                    <a:pt x="14744" y="12642"/>
                    <a:pt x="15478" y="3136"/>
                    <a:pt x="15478" y="2035"/>
                  </a:cubicBezTo>
                  <a:cubicBezTo>
                    <a:pt x="15478" y="967"/>
                    <a:pt x="14510" y="534"/>
                    <a:pt x="13810" y="367"/>
                  </a:cubicBezTo>
                  <a:cubicBezTo>
                    <a:pt x="13076" y="200"/>
                    <a:pt x="2735" y="0"/>
                    <a:pt x="2735"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5"/>
            <p:cNvSpPr/>
            <p:nvPr/>
          </p:nvSpPr>
          <p:spPr>
            <a:xfrm>
              <a:off x="3021500" y="2217025"/>
              <a:ext cx="1365150" cy="1286775"/>
            </a:xfrm>
            <a:custGeom>
              <a:rect b="b" l="l" r="r" t="t"/>
              <a:pathLst>
                <a:path extrusionOk="0" h="51471" w="54606">
                  <a:moveTo>
                    <a:pt x="21115" y="1"/>
                  </a:moveTo>
                  <a:cubicBezTo>
                    <a:pt x="19781" y="1368"/>
                    <a:pt x="6605" y="3837"/>
                    <a:pt x="6605" y="4370"/>
                  </a:cubicBezTo>
                  <a:cubicBezTo>
                    <a:pt x="6605" y="4904"/>
                    <a:pt x="2502" y="21850"/>
                    <a:pt x="1268" y="28588"/>
                  </a:cubicBezTo>
                  <a:cubicBezTo>
                    <a:pt x="0" y="35359"/>
                    <a:pt x="934" y="37127"/>
                    <a:pt x="934" y="37127"/>
                  </a:cubicBezTo>
                  <a:lnTo>
                    <a:pt x="4403" y="37127"/>
                  </a:lnTo>
                  <a:lnTo>
                    <a:pt x="1235" y="51471"/>
                  </a:lnTo>
                  <a:lnTo>
                    <a:pt x="24818" y="51471"/>
                  </a:lnTo>
                  <a:lnTo>
                    <a:pt x="25685" y="48602"/>
                  </a:lnTo>
                  <a:lnTo>
                    <a:pt x="26653" y="51471"/>
                  </a:lnTo>
                  <a:lnTo>
                    <a:pt x="49636" y="51471"/>
                  </a:lnTo>
                  <a:lnTo>
                    <a:pt x="49169" y="50770"/>
                  </a:lnTo>
                  <a:cubicBezTo>
                    <a:pt x="48768" y="50070"/>
                    <a:pt x="45833" y="36894"/>
                    <a:pt x="45833" y="36894"/>
                  </a:cubicBezTo>
                  <a:lnTo>
                    <a:pt x="45833" y="36894"/>
                  </a:lnTo>
                  <a:cubicBezTo>
                    <a:pt x="45833" y="36894"/>
                    <a:pt x="48205" y="36909"/>
                    <a:pt x="49866" y="36909"/>
                  </a:cubicBezTo>
                  <a:cubicBezTo>
                    <a:pt x="50696" y="36909"/>
                    <a:pt x="51348" y="36905"/>
                    <a:pt x="51437" y="36894"/>
                  </a:cubicBezTo>
                  <a:cubicBezTo>
                    <a:pt x="51570" y="36860"/>
                    <a:pt x="54606" y="33458"/>
                    <a:pt x="53705" y="25386"/>
                  </a:cubicBezTo>
                  <a:cubicBezTo>
                    <a:pt x="53639" y="24585"/>
                    <a:pt x="49502" y="18014"/>
                    <a:pt x="49436" y="17213"/>
                  </a:cubicBezTo>
                  <a:cubicBezTo>
                    <a:pt x="48869" y="12376"/>
                    <a:pt x="48468" y="8407"/>
                    <a:pt x="48502" y="7773"/>
                  </a:cubicBezTo>
                  <a:cubicBezTo>
                    <a:pt x="48602" y="6105"/>
                    <a:pt x="45499" y="5771"/>
                    <a:pt x="43031" y="4370"/>
                  </a:cubicBezTo>
                  <a:cubicBezTo>
                    <a:pt x="41463" y="3436"/>
                    <a:pt x="34859" y="835"/>
                    <a:pt x="34859" y="835"/>
                  </a:cubicBezTo>
                  <a:cubicBezTo>
                    <a:pt x="34859" y="835"/>
                    <a:pt x="34191" y="8073"/>
                    <a:pt x="34058" y="11509"/>
                  </a:cubicBezTo>
                  <a:cubicBezTo>
                    <a:pt x="33958" y="14911"/>
                    <a:pt x="30522" y="25019"/>
                    <a:pt x="30522" y="25219"/>
                  </a:cubicBezTo>
                  <a:cubicBezTo>
                    <a:pt x="30522" y="25222"/>
                    <a:pt x="30521" y="25224"/>
                    <a:pt x="30519" y="25224"/>
                  </a:cubicBezTo>
                  <a:cubicBezTo>
                    <a:pt x="30401" y="25224"/>
                    <a:pt x="27087" y="19879"/>
                    <a:pt x="25285" y="16079"/>
                  </a:cubicBezTo>
                  <a:cubicBezTo>
                    <a:pt x="21749" y="8540"/>
                    <a:pt x="21115" y="1"/>
                    <a:pt x="21115" y="1"/>
                  </a:cubicBez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5"/>
            <p:cNvSpPr/>
            <p:nvPr/>
          </p:nvSpPr>
          <p:spPr>
            <a:xfrm>
              <a:off x="3664450" y="3051800"/>
              <a:ext cx="7525" cy="380300"/>
            </a:xfrm>
            <a:custGeom>
              <a:rect b="b" l="l" r="r" t="t"/>
              <a:pathLst>
                <a:path extrusionOk="0" fill="none" h="15212" w="301">
                  <a:moveTo>
                    <a:pt x="301" y="0"/>
                  </a:moveTo>
                  <a:lnTo>
                    <a:pt x="1" y="1521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5"/>
            <p:cNvSpPr/>
            <p:nvPr/>
          </p:nvSpPr>
          <p:spPr>
            <a:xfrm>
              <a:off x="3452625" y="2213700"/>
              <a:ext cx="577125" cy="837300"/>
            </a:xfrm>
            <a:custGeom>
              <a:rect b="b" l="l" r="r" t="t"/>
              <a:pathLst>
                <a:path extrusionOk="0" h="33492" w="23085">
                  <a:moveTo>
                    <a:pt x="3604" y="0"/>
                  </a:moveTo>
                  <a:cubicBezTo>
                    <a:pt x="3170" y="300"/>
                    <a:pt x="1936" y="501"/>
                    <a:pt x="1102" y="1234"/>
                  </a:cubicBezTo>
                  <a:cubicBezTo>
                    <a:pt x="868" y="2902"/>
                    <a:pt x="568" y="5337"/>
                    <a:pt x="368" y="8006"/>
                  </a:cubicBezTo>
                  <a:cubicBezTo>
                    <a:pt x="1" y="12976"/>
                    <a:pt x="1" y="15144"/>
                    <a:pt x="1" y="15144"/>
                  </a:cubicBezTo>
                  <a:lnTo>
                    <a:pt x="4404" y="16212"/>
                  </a:lnTo>
                  <a:lnTo>
                    <a:pt x="1235" y="18013"/>
                  </a:lnTo>
                  <a:cubicBezTo>
                    <a:pt x="1235" y="18013"/>
                    <a:pt x="4704" y="21549"/>
                    <a:pt x="7606" y="24184"/>
                  </a:cubicBezTo>
                  <a:cubicBezTo>
                    <a:pt x="10542" y="26819"/>
                    <a:pt x="12443" y="27753"/>
                    <a:pt x="12443" y="27753"/>
                  </a:cubicBezTo>
                  <a:lnTo>
                    <a:pt x="8741" y="33491"/>
                  </a:lnTo>
                  <a:cubicBezTo>
                    <a:pt x="8741" y="33491"/>
                    <a:pt x="8741" y="33491"/>
                    <a:pt x="8742" y="33491"/>
                  </a:cubicBezTo>
                  <a:cubicBezTo>
                    <a:pt x="8850" y="33491"/>
                    <a:pt x="13872" y="31296"/>
                    <a:pt x="17614" y="27753"/>
                  </a:cubicBezTo>
                  <a:cubicBezTo>
                    <a:pt x="21416" y="24218"/>
                    <a:pt x="23084" y="17179"/>
                    <a:pt x="23084" y="17179"/>
                  </a:cubicBezTo>
                  <a:lnTo>
                    <a:pt x="19682" y="15678"/>
                  </a:lnTo>
                  <a:lnTo>
                    <a:pt x="22951" y="14044"/>
                  </a:lnTo>
                  <a:lnTo>
                    <a:pt x="20115" y="1968"/>
                  </a:lnTo>
                  <a:cubicBezTo>
                    <a:pt x="19038" y="1026"/>
                    <a:pt x="18263" y="748"/>
                    <a:pt x="17881" y="748"/>
                  </a:cubicBezTo>
                  <a:cubicBezTo>
                    <a:pt x="17695" y="748"/>
                    <a:pt x="17603" y="814"/>
                    <a:pt x="17614" y="901"/>
                  </a:cubicBezTo>
                  <a:cubicBezTo>
                    <a:pt x="17614" y="901"/>
                    <a:pt x="17013" y="8173"/>
                    <a:pt x="16846" y="11575"/>
                  </a:cubicBezTo>
                  <a:cubicBezTo>
                    <a:pt x="16680" y="15011"/>
                    <a:pt x="13277" y="25085"/>
                    <a:pt x="13277" y="25318"/>
                  </a:cubicBezTo>
                  <a:cubicBezTo>
                    <a:pt x="13277" y="25322"/>
                    <a:pt x="13276" y="25324"/>
                    <a:pt x="13273" y="25324"/>
                  </a:cubicBezTo>
                  <a:cubicBezTo>
                    <a:pt x="13140" y="25324"/>
                    <a:pt x="9481" y="20108"/>
                    <a:pt x="8040" y="16178"/>
                  </a:cubicBezTo>
                  <a:cubicBezTo>
                    <a:pt x="4571" y="6805"/>
                    <a:pt x="3904" y="1168"/>
                    <a:pt x="3770" y="67"/>
                  </a:cubicBezTo>
                  <a:cubicBezTo>
                    <a:pt x="3770" y="34"/>
                    <a:pt x="3737" y="0"/>
                    <a:pt x="3670" y="0"/>
                  </a:cubicBez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5"/>
            <p:cNvSpPr/>
            <p:nvPr/>
          </p:nvSpPr>
          <p:spPr>
            <a:xfrm>
              <a:off x="3569375" y="2100275"/>
              <a:ext cx="314425" cy="263100"/>
            </a:xfrm>
            <a:custGeom>
              <a:rect b="b" l="l" r="r" t="t"/>
              <a:pathLst>
                <a:path extrusionOk="0" h="10524" w="12577">
                  <a:moveTo>
                    <a:pt x="1" y="1"/>
                  </a:moveTo>
                  <a:lnTo>
                    <a:pt x="1" y="5538"/>
                  </a:lnTo>
                  <a:cubicBezTo>
                    <a:pt x="1" y="5538"/>
                    <a:pt x="1402" y="10175"/>
                    <a:pt x="6406" y="10508"/>
                  </a:cubicBezTo>
                  <a:cubicBezTo>
                    <a:pt x="6572" y="10519"/>
                    <a:pt x="6735" y="10524"/>
                    <a:pt x="6893" y="10524"/>
                  </a:cubicBezTo>
                  <a:cubicBezTo>
                    <a:pt x="11732" y="10524"/>
                    <a:pt x="12577" y="5738"/>
                    <a:pt x="12577" y="5738"/>
                  </a:cubicBezTo>
                  <a:lnTo>
                    <a:pt x="12577" y="868"/>
                  </a:lnTo>
                  <a:cubicBezTo>
                    <a:pt x="12577" y="868"/>
                    <a:pt x="12576" y="868"/>
                    <a:pt x="12575" y="868"/>
                  </a:cubicBezTo>
                  <a:cubicBezTo>
                    <a:pt x="12496" y="868"/>
                    <a:pt x="9073" y="1694"/>
                    <a:pt x="5714" y="1694"/>
                  </a:cubicBezTo>
                  <a:cubicBezTo>
                    <a:pt x="3415" y="1694"/>
                    <a:pt x="1145" y="1307"/>
                    <a:pt x="1" y="1"/>
                  </a:cubicBezTo>
                  <a:close/>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5"/>
            <p:cNvSpPr/>
            <p:nvPr/>
          </p:nvSpPr>
          <p:spPr>
            <a:xfrm>
              <a:off x="3912975" y="1851775"/>
              <a:ext cx="84250" cy="137950"/>
            </a:xfrm>
            <a:custGeom>
              <a:rect b="b" l="l" r="r" t="t"/>
              <a:pathLst>
                <a:path extrusionOk="0" h="5518" w="3370">
                  <a:moveTo>
                    <a:pt x="1835" y="0"/>
                  </a:moveTo>
                  <a:cubicBezTo>
                    <a:pt x="300" y="0"/>
                    <a:pt x="67" y="2502"/>
                    <a:pt x="67" y="2502"/>
                  </a:cubicBezTo>
                  <a:lnTo>
                    <a:pt x="0" y="5137"/>
                  </a:lnTo>
                  <a:cubicBezTo>
                    <a:pt x="187" y="5403"/>
                    <a:pt x="492" y="5517"/>
                    <a:pt x="840" y="5517"/>
                  </a:cubicBezTo>
                  <a:cubicBezTo>
                    <a:pt x="1672" y="5517"/>
                    <a:pt x="2743" y="4860"/>
                    <a:pt x="3002" y="4036"/>
                  </a:cubicBezTo>
                  <a:cubicBezTo>
                    <a:pt x="3369" y="2869"/>
                    <a:pt x="3369" y="0"/>
                    <a:pt x="1835"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5"/>
            <p:cNvSpPr/>
            <p:nvPr/>
          </p:nvSpPr>
          <p:spPr>
            <a:xfrm>
              <a:off x="3912975" y="1851775"/>
              <a:ext cx="84250" cy="150950"/>
            </a:xfrm>
            <a:custGeom>
              <a:rect b="b" l="l" r="r" t="t"/>
              <a:pathLst>
                <a:path extrusionOk="0" fill="none" h="6038" w="3370">
                  <a:moveTo>
                    <a:pt x="67" y="2502"/>
                  </a:moveTo>
                  <a:cubicBezTo>
                    <a:pt x="67" y="2502"/>
                    <a:pt x="300" y="0"/>
                    <a:pt x="1835" y="0"/>
                  </a:cubicBezTo>
                  <a:cubicBezTo>
                    <a:pt x="3369" y="0"/>
                    <a:pt x="3369" y="2869"/>
                    <a:pt x="3002" y="4036"/>
                  </a:cubicBezTo>
                  <a:cubicBezTo>
                    <a:pt x="2635" y="5204"/>
                    <a:pt x="634" y="6038"/>
                    <a:pt x="0" y="5137"/>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5"/>
            <p:cNvSpPr/>
            <p:nvPr/>
          </p:nvSpPr>
          <p:spPr>
            <a:xfrm>
              <a:off x="3514350" y="1600425"/>
              <a:ext cx="416150" cy="613250"/>
            </a:xfrm>
            <a:custGeom>
              <a:rect b="b" l="l" r="r" t="t"/>
              <a:pathLst>
                <a:path extrusionOk="0" h="24530" w="16646">
                  <a:moveTo>
                    <a:pt x="8748" y="0"/>
                  </a:moveTo>
                  <a:cubicBezTo>
                    <a:pt x="7085" y="0"/>
                    <a:pt x="3461" y="134"/>
                    <a:pt x="1968" y="1248"/>
                  </a:cubicBezTo>
                  <a:cubicBezTo>
                    <a:pt x="0" y="2716"/>
                    <a:pt x="434" y="6652"/>
                    <a:pt x="434" y="7886"/>
                  </a:cubicBezTo>
                  <a:cubicBezTo>
                    <a:pt x="434" y="9154"/>
                    <a:pt x="1368" y="19761"/>
                    <a:pt x="1968" y="21329"/>
                  </a:cubicBezTo>
                  <a:cubicBezTo>
                    <a:pt x="2506" y="22630"/>
                    <a:pt x="5823" y="24530"/>
                    <a:pt x="9240" y="24530"/>
                  </a:cubicBezTo>
                  <a:cubicBezTo>
                    <a:pt x="9853" y="24530"/>
                    <a:pt x="10470" y="24468"/>
                    <a:pt x="11075" y="24331"/>
                  </a:cubicBezTo>
                  <a:cubicBezTo>
                    <a:pt x="15044" y="23397"/>
                    <a:pt x="16245" y="20595"/>
                    <a:pt x="16445" y="19161"/>
                  </a:cubicBezTo>
                  <a:cubicBezTo>
                    <a:pt x="16646" y="17693"/>
                    <a:pt x="16646" y="6652"/>
                    <a:pt x="16445" y="3750"/>
                  </a:cubicBezTo>
                  <a:cubicBezTo>
                    <a:pt x="16245" y="881"/>
                    <a:pt x="12409" y="347"/>
                    <a:pt x="9607" y="14"/>
                  </a:cubicBezTo>
                  <a:cubicBezTo>
                    <a:pt x="9607" y="14"/>
                    <a:pt x="9277" y="0"/>
                    <a:pt x="8748" y="0"/>
                  </a:cubicBezTo>
                  <a:close/>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5"/>
            <p:cNvSpPr/>
            <p:nvPr/>
          </p:nvSpPr>
          <p:spPr>
            <a:xfrm>
              <a:off x="3514350" y="1600425"/>
              <a:ext cx="411975" cy="320400"/>
            </a:xfrm>
            <a:custGeom>
              <a:rect b="b" l="l" r="r" t="t"/>
              <a:pathLst>
                <a:path extrusionOk="0" h="12816" w="16479">
                  <a:moveTo>
                    <a:pt x="8748" y="0"/>
                  </a:moveTo>
                  <a:cubicBezTo>
                    <a:pt x="7085" y="0"/>
                    <a:pt x="3461" y="134"/>
                    <a:pt x="1968" y="1248"/>
                  </a:cubicBezTo>
                  <a:cubicBezTo>
                    <a:pt x="0" y="2716"/>
                    <a:pt x="434" y="6652"/>
                    <a:pt x="434" y="7886"/>
                  </a:cubicBezTo>
                  <a:cubicBezTo>
                    <a:pt x="434" y="8386"/>
                    <a:pt x="601" y="10388"/>
                    <a:pt x="801" y="12723"/>
                  </a:cubicBezTo>
                  <a:cubicBezTo>
                    <a:pt x="906" y="12786"/>
                    <a:pt x="1024" y="12816"/>
                    <a:pt x="1143" y="12816"/>
                  </a:cubicBezTo>
                  <a:cubicBezTo>
                    <a:pt x="1402" y="12816"/>
                    <a:pt x="1665" y="12674"/>
                    <a:pt x="1802" y="12423"/>
                  </a:cubicBezTo>
                  <a:cubicBezTo>
                    <a:pt x="1835" y="12389"/>
                    <a:pt x="1835" y="12289"/>
                    <a:pt x="1902" y="12222"/>
                  </a:cubicBezTo>
                  <a:cubicBezTo>
                    <a:pt x="2302" y="11088"/>
                    <a:pt x="1668" y="10054"/>
                    <a:pt x="2235" y="8586"/>
                  </a:cubicBezTo>
                  <a:cubicBezTo>
                    <a:pt x="2769" y="7152"/>
                    <a:pt x="2936" y="6218"/>
                    <a:pt x="4170" y="5518"/>
                  </a:cubicBezTo>
                  <a:cubicBezTo>
                    <a:pt x="4971" y="5051"/>
                    <a:pt x="5805" y="4717"/>
                    <a:pt x="6638" y="4484"/>
                  </a:cubicBezTo>
                  <a:lnTo>
                    <a:pt x="6638" y="4484"/>
                  </a:lnTo>
                  <a:cubicBezTo>
                    <a:pt x="6638" y="4484"/>
                    <a:pt x="4181" y="7357"/>
                    <a:pt x="9382" y="7357"/>
                  </a:cubicBezTo>
                  <a:cubicBezTo>
                    <a:pt x="9498" y="7357"/>
                    <a:pt x="9617" y="7355"/>
                    <a:pt x="9741" y="7352"/>
                  </a:cubicBezTo>
                  <a:cubicBezTo>
                    <a:pt x="13410" y="7252"/>
                    <a:pt x="15478" y="6518"/>
                    <a:pt x="16479" y="4884"/>
                  </a:cubicBezTo>
                  <a:cubicBezTo>
                    <a:pt x="16479" y="4417"/>
                    <a:pt x="16445" y="4050"/>
                    <a:pt x="16445" y="3716"/>
                  </a:cubicBezTo>
                  <a:cubicBezTo>
                    <a:pt x="16245" y="848"/>
                    <a:pt x="12409" y="314"/>
                    <a:pt x="9607" y="14"/>
                  </a:cubicBezTo>
                  <a:cubicBezTo>
                    <a:pt x="9607" y="14"/>
                    <a:pt x="9277" y="0"/>
                    <a:pt x="8748" y="0"/>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5"/>
            <p:cNvSpPr/>
            <p:nvPr/>
          </p:nvSpPr>
          <p:spPr>
            <a:xfrm>
              <a:off x="3727000" y="1855100"/>
              <a:ext cx="80075" cy="139300"/>
            </a:xfrm>
            <a:custGeom>
              <a:rect b="b" l="l" r="r" t="t"/>
              <a:pathLst>
                <a:path extrusionOk="0" fill="none" h="5572" w="3203">
                  <a:moveTo>
                    <a:pt x="2235" y="1"/>
                  </a:moveTo>
                  <a:cubicBezTo>
                    <a:pt x="2235" y="1"/>
                    <a:pt x="3203" y="4537"/>
                    <a:pt x="2269" y="5004"/>
                  </a:cubicBezTo>
                  <a:cubicBezTo>
                    <a:pt x="1335" y="5471"/>
                    <a:pt x="801" y="5571"/>
                    <a:pt x="0" y="4037"/>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5"/>
            <p:cNvSpPr/>
            <p:nvPr/>
          </p:nvSpPr>
          <p:spPr>
            <a:xfrm>
              <a:off x="3652775" y="1977700"/>
              <a:ext cx="108450" cy="53375"/>
            </a:xfrm>
            <a:custGeom>
              <a:rect b="b" l="l" r="r" t="t"/>
              <a:pathLst>
                <a:path extrusionOk="0" fill="none" h="2135" w="4338">
                  <a:moveTo>
                    <a:pt x="201" y="0"/>
                  </a:moveTo>
                  <a:cubicBezTo>
                    <a:pt x="201" y="0"/>
                    <a:pt x="1" y="2135"/>
                    <a:pt x="4337" y="18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5"/>
            <p:cNvSpPr/>
            <p:nvPr/>
          </p:nvSpPr>
          <p:spPr>
            <a:xfrm>
              <a:off x="3670300" y="1837600"/>
              <a:ext cx="20875" cy="39200"/>
            </a:xfrm>
            <a:custGeom>
              <a:rect b="b" l="l" r="r" t="t"/>
              <a:pathLst>
                <a:path extrusionOk="0" h="1568" w="835">
                  <a:moveTo>
                    <a:pt x="400" y="0"/>
                  </a:moveTo>
                  <a:cubicBezTo>
                    <a:pt x="167" y="0"/>
                    <a:pt x="0" y="367"/>
                    <a:pt x="0" y="767"/>
                  </a:cubicBezTo>
                  <a:cubicBezTo>
                    <a:pt x="0" y="1201"/>
                    <a:pt x="167" y="1568"/>
                    <a:pt x="400" y="1568"/>
                  </a:cubicBezTo>
                  <a:cubicBezTo>
                    <a:pt x="667" y="1568"/>
                    <a:pt x="834" y="1234"/>
                    <a:pt x="834" y="767"/>
                  </a:cubicBezTo>
                  <a:cubicBezTo>
                    <a:pt x="834" y="300"/>
                    <a:pt x="667" y="0"/>
                    <a:pt x="4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5"/>
            <p:cNvSpPr/>
            <p:nvPr/>
          </p:nvSpPr>
          <p:spPr>
            <a:xfrm>
              <a:off x="3832075" y="1837600"/>
              <a:ext cx="20875" cy="39200"/>
            </a:xfrm>
            <a:custGeom>
              <a:rect b="b" l="l" r="r" t="t"/>
              <a:pathLst>
                <a:path extrusionOk="0" h="1568" w="835">
                  <a:moveTo>
                    <a:pt x="401" y="0"/>
                  </a:moveTo>
                  <a:cubicBezTo>
                    <a:pt x="167" y="0"/>
                    <a:pt x="0" y="367"/>
                    <a:pt x="0" y="767"/>
                  </a:cubicBezTo>
                  <a:cubicBezTo>
                    <a:pt x="0" y="1201"/>
                    <a:pt x="167" y="1568"/>
                    <a:pt x="401" y="1568"/>
                  </a:cubicBezTo>
                  <a:cubicBezTo>
                    <a:pt x="668" y="1568"/>
                    <a:pt x="834" y="1234"/>
                    <a:pt x="834" y="767"/>
                  </a:cubicBezTo>
                  <a:cubicBezTo>
                    <a:pt x="834" y="300"/>
                    <a:pt x="668" y="0"/>
                    <a:pt x="4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5"/>
            <p:cNvSpPr/>
            <p:nvPr/>
          </p:nvSpPr>
          <p:spPr>
            <a:xfrm>
              <a:off x="3598575" y="1826750"/>
              <a:ext cx="144300" cy="77575"/>
            </a:xfrm>
            <a:custGeom>
              <a:rect b="b" l="l" r="r" t="t"/>
              <a:pathLst>
                <a:path extrusionOk="0" fill="none" h="3103" w="5772">
                  <a:moveTo>
                    <a:pt x="4704" y="3103"/>
                  </a:moveTo>
                  <a:lnTo>
                    <a:pt x="1201" y="3103"/>
                  </a:lnTo>
                  <a:cubicBezTo>
                    <a:pt x="834" y="3103"/>
                    <a:pt x="501" y="2836"/>
                    <a:pt x="434" y="2469"/>
                  </a:cubicBezTo>
                  <a:lnTo>
                    <a:pt x="0" y="0"/>
                  </a:lnTo>
                  <a:lnTo>
                    <a:pt x="5771" y="0"/>
                  </a:lnTo>
                  <a:lnTo>
                    <a:pt x="5504" y="2436"/>
                  </a:lnTo>
                  <a:cubicBezTo>
                    <a:pt x="5404" y="2802"/>
                    <a:pt x="5071" y="3103"/>
                    <a:pt x="4704" y="3103"/>
                  </a:cubicBezTo>
                  <a:close/>
                </a:path>
              </a:pathLst>
            </a:custGeom>
            <a:noFill/>
            <a:ln cap="rnd" cmpd="sng" w="2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5"/>
            <p:cNvSpPr/>
            <p:nvPr/>
          </p:nvSpPr>
          <p:spPr>
            <a:xfrm>
              <a:off x="3784550" y="1826750"/>
              <a:ext cx="145125" cy="77575"/>
            </a:xfrm>
            <a:custGeom>
              <a:rect b="b" l="l" r="r" t="t"/>
              <a:pathLst>
                <a:path extrusionOk="0" fill="none" h="3103" w="5805">
                  <a:moveTo>
                    <a:pt x="4737" y="3103"/>
                  </a:moveTo>
                  <a:lnTo>
                    <a:pt x="1234" y="3103"/>
                  </a:lnTo>
                  <a:cubicBezTo>
                    <a:pt x="834" y="3103"/>
                    <a:pt x="500" y="2836"/>
                    <a:pt x="467" y="2469"/>
                  </a:cubicBezTo>
                  <a:lnTo>
                    <a:pt x="0" y="0"/>
                  </a:lnTo>
                  <a:lnTo>
                    <a:pt x="5804" y="0"/>
                  </a:lnTo>
                  <a:lnTo>
                    <a:pt x="5504" y="2436"/>
                  </a:lnTo>
                  <a:cubicBezTo>
                    <a:pt x="5437" y="2802"/>
                    <a:pt x="5104" y="3103"/>
                    <a:pt x="4737" y="3103"/>
                  </a:cubicBezTo>
                  <a:close/>
                </a:path>
              </a:pathLst>
            </a:custGeom>
            <a:noFill/>
            <a:ln cap="rnd" cmpd="sng" w="2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5"/>
            <p:cNvSpPr/>
            <p:nvPr/>
          </p:nvSpPr>
          <p:spPr>
            <a:xfrm>
              <a:off x="3742000" y="1826750"/>
              <a:ext cx="42575" cy="25"/>
            </a:xfrm>
            <a:custGeom>
              <a:rect b="b" l="l" r="r" t="t"/>
              <a:pathLst>
                <a:path extrusionOk="0" fill="none" h="1" w="1703">
                  <a:moveTo>
                    <a:pt x="1" y="0"/>
                  </a:moveTo>
                  <a:lnTo>
                    <a:pt x="1702" y="0"/>
                  </a:lnTo>
                </a:path>
              </a:pathLst>
            </a:custGeom>
            <a:noFill/>
            <a:ln cap="rnd" cmpd="sng" w="2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5"/>
            <p:cNvSpPr/>
            <p:nvPr/>
          </p:nvSpPr>
          <p:spPr>
            <a:xfrm>
              <a:off x="3528525" y="1826750"/>
              <a:ext cx="70075" cy="30875"/>
            </a:xfrm>
            <a:custGeom>
              <a:rect b="b" l="l" r="r" t="t"/>
              <a:pathLst>
                <a:path extrusionOk="0" fill="none" h="1235" w="2803">
                  <a:moveTo>
                    <a:pt x="2802" y="0"/>
                  </a:moveTo>
                  <a:lnTo>
                    <a:pt x="0" y="1235"/>
                  </a:lnTo>
                </a:path>
              </a:pathLst>
            </a:custGeom>
            <a:noFill/>
            <a:ln cap="rnd" cmpd="sng" w="2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5"/>
            <p:cNvSpPr/>
            <p:nvPr/>
          </p:nvSpPr>
          <p:spPr>
            <a:xfrm>
              <a:off x="3462650" y="1851775"/>
              <a:ext cx="84250" cy="137950"/>
            </a:xfrm>
            <a:custGeom>
              <a:rect b="b" l="l" r="r" t="t"/>
              <a:pathLst>
                <a:path extrusionOk="0" h="5518" w="3370">
                  <a:moveTo>
                    <a:pt x="1535" y="0"/>
                  </a:moveTo>
                  <a:cubicBezTo>
                    <a:pt x="0" y="0"/>
                    <a:pt x="0" y="2869"/>
                    <a:pt x="367" y="4036"/>
                  </a:cubicBezTo>
                  <a:cubicBezTo>
                    <a:pt x="650" y="4860"/>
                    <a:pt x="1728" y="5517"/>
                    <a:pt x="2550" y="5517"/>
                  </a:cubicBezTo>
                  <a:cubicBezTo>
                    <a:pt x="2894" y="5517"/>
                    <a:pt x="3192" y="5403"/>
                    <a:pt x="3369" y="5137"/>
                  </a:cubicBezTo>
                  <a:lnTo>
                    <a:pt x="3303" y="2502"/>
                  </a:lnTo>
                  <a:cubicBezTo>
                    <a:pt x="3303" y="2502"/>
                    <a:pt x="3102" y="0"/>
                    <a:pt x="1535"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5"/>
            <p:cNvSpPr/>
            <p:nvPr/>
          </p:nvSpPr>
          <p:spPr>
            <a:xfrm>
              <a:off x="3462650" y="1851775"/>
              <a:ext cx="84250" cy="150950"/>
            </a:xfrm>
            <a:custGeom>
              <a:rect b="b" l="l" r="r" t="t"/>
              <a:pathLst>
                <a:path extrusionOk="0" fill="none" h="6038" w="3370">
                  <a:moveTo>
                    <a:pt x="3303" y="2502"/>
                  </a:moveTo>
                  <a:cubicBezTo>
                    <a:pt x="3303" y="2502"/>
                    <a:pt x="3102" y="0"/>
                    <a:pt x="1535" y="0"/>
                  </a:cubicBezTo>
                  <a:cubicBezTo>
                    <a:pt x="0" y="0"/>
                    <a:pt x="0" y="2869"/>
                    <a:pt x="367" y="4036"/>
                  </a:cubicBezTo>
                  <a:cubicBezTo>
                    <a:pt x="767" y="5204"/>
                    <a:pt x="2769" y="6038"/>
                    <a:pt x="3369" y="5137"/>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5"/>
            <p:cNvSpPr/>
            <p:nvPr/>
          </p:nvSpPr>
          <p:spPr>
            <a:xfrm>
              <a:off x="3736775" y="2642275"/>
              <a:ext cx="310625" cy="350350"/>
            </a:xfrm>
            <a:custGeom>
              <a:rect b="b" l="l" r="r" t="t"/>
              <a:pathLst>
                <a:path extrusionOk="0" h="14014" w="12425">
                  <a:moveTo>
                    <a:pt x="789" y="0"/>
                  </a:moveTo>
                  <a:cubicBezTo>
                    <a:pt x="288" y="0"/>
                    <a:pt x="1" y="589"/>
                    <a:pt x="177" y="1204"/>
                  </a:cubicBezTo>
                  <a:cubicBezTo>
                    <a:pt x="377" y="1904"/>
                    <a:pt x="1744" y="2505"/>
                    <a:pt x="2245" y="2605"/>
                  </a:cubicBezTo>
                  <a:cubicBezTo>
                    <a:pt x="2745" y="2738"/>
                    <a:pt x="2545" y="2738"/>
                    <a:pt x="2545" y="2738"/>
                  </a:cubicBezTo>
                  <a:cubicBezTo>
                    <a:pt x="2545" y="2738"/>
                    <a:pt x="3379" y="4773"/>
                    <a:pt x="3012" y="5573"/>
                  </a:cubicBezTo>
                  <a:cubicBezTo>
                    <a:pt x="2645" y="6374"/>
                    <a:pt x="1244" y="8075"/>
                    <a:pt x="1711" y="9276"/>
                  </a:cubicBezTo>
                  <a:cubicBezTo>
                    <a:pt x="2178" y="10510"/>
                    <a:pt x="2878" y="11178"/>
                    <a:pt x="4313" y="11178"/>
                  </a:cubicBezTo>
                  <a:cubicBezTo>
                    <a:pt x="5247" y="11178"/>
                    <a:pt x="5929" y="11192"/>
                    <a:pt x="6379" y="11192"/>
                  </a:cubicBezTo>
                  <a:cubicBezTo>
                    <a:pt x="6603" y="11192"/>
                    <a:pt x="6770" y="11189"/>
                    <a:pt x="6881" y="11178"/>
                  </a:cubicBezTo>
                  <a:cubicBezTo>
                    <a:pt x="6885" y="11177"/>
                    <a:pt x="6890" y="11176"/>
                    <a:pt x="6895" y="11176"/>
                  </a:cubicBezTo>
                  <a:cubicBezTo>
                    <a:pt x="7267" y="11176"/>
                    <a:pt x="11084" y="13022"/>
                    <a:pt x="12110" y="13737"/>
                  </a:cubicBezTo>
                  <a:lnTo>
                    <a:pt x="12110" y="13737"/>
                  </a:lnTo>
                  <a:cubicBezTo>
                    <a:pt x="11779" y="12591"/>
                    <a:pt x="12052" y="8275"/>
                    <a:pt x="12052" y="8275"/>
                  </a:cubicBezTo>
                  <a:lnTo>
                    <a:pt x="8983" y="2938"/>
                  </a:lnTo>
                  <a:cubicBezTo>
                    <a:pt x="8082" y="2104"/>
                    <a:pt x="7048" y="1537"/>
                    <a:pt x="5881" y="1237"/>
                  </a:cubicBezTo>
                  <a:cubicBezTo>
                    <a:pt x="5658" y="1156"/>
                    <a:pt x="5412" y="1112"/>
                    <a:pt x="5170" y="1112"/>
                  </a:cubicBezTo>
                  <a:cubicBezTo>
                    <a:pt x="5013" y="1112"/>
                    <a:pt x="4858" y="1131"/>
                    <a:pt x="4713" y="1170"/>
                  </a:cubicBezTo>
                  <a:cubicBezTo>
                    <a:pt x="4213" y="1170"/>
                    <a:pt x="1644" y="236"/>
                    <a:pt x="1010" y="36"/>
                  </a:cubicBezTo>
                  <a:cubicBezTo>
                    <a:pt x="933" y="12"/>
                    <a:pt x="859" y="0"/>
                    <a:pt x="789" y="0"/>
                  </a:cubicBezTo>
                  <a:close/>
                  <a:moveTo>
                    <a:pt x="12110" y="13737"/>
                  </a:moveTo>
                  <a:lnTo>
                    <a:pt x="12110" y="13737"/>
                  </a:lnTo>
                  <a:cubicBezTo>
                    <a:pt x="12161" y="13912"/>
                    <a:pt x="12226" y="14013"/>
                    <a:pt x="12308" y="14013"/>
                  </a:cubicBezTo>
                  <a:cubicBezTo>
                    <a:pt x="12311" y="14013"/>
                    <a:pt x="12315" y="14013"/>
                    <a:pt x="12319" y="14013"/>
                  </a:cubicBezTo>
                  <a:cubicBezTo>
                    <a:pt x="12425" y="13995"/>
                    <a:pt x="12334" y="13893"/>
                    <a:pt x="12110" y="13737"/>
                  </a:cubicBezTo>
                  <a:close/>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5"/>
            <p:cNvSpPr/>
            <p:nvPr/>
          </p:nvSpPr>
          <p:spPr>
            <a:xfrm>
              <a:off x="3636925" y="2644775"/>
              <a:ext cx="355300" cy="293125"/>
            </a:xfrm>
            <a:custGeom>
              <a:rect b="b" l="l" r="r" t="t"/>
              <a:pathLst>
                <a:path extrusionOk="0" h="11725" w="14212">
                  <a:moveTo>
                    <a:pt x="10361" y="0"/>
                  </a:moveTo>
                  <a:cubicBezTo>
                    <a:pt x="10275" y="0"/>
                    <a:pt x="10176" y="42"/>
                    <a:pt x="10075" y="136"/>
                  </a:cubicBezTo>
                  <a:cubicBezTo>
                    <a:pt x="9574" y="603"/>
                    <a:pt x="7506" y="1170"/>
                    <a:pt x="7006" y="1304"/>
                  </a:cubicBezTo>
                  <a:cubicBezTo>
                    <a:pt x="6506" y="1437"/>
                    <a:pt x="6005" y="1838"/>
                    <a:pt x="4504" y="3305"/>
                  </a:cubicBezTo>
                  <a:cubicBezTo>
                    <a:pt x="3003" y="4773"/>
                    <a:pt x="1" y="6274"/>
                    <a:pt x="1" y="6274"/>
                  </a:cubicBezTo>
                  <a:lnTo>
                    <a:pt x="401" y="10944"/>
                  </a:lnTo>
                  <a:cubicBezTo>
                    <a:pt x="401" y="10944"/>
                    <a:pt x="3293" y="11725"/>
                    <a:pt x="5199" y="11725"/>
                  </a:cubicBezTo>
                  <a:cubicBezTo>
                    <a:pt x="5340" y="11725"/>
                    <a:pt x="5476" y="11720"/>
                    <a:pt x="5605" y="11711"/>
                  </a:cubicBezTo>
                  <a:cubicBezTo>
                    <a:pt x="6572" y="11678"/>
                    <a:pt x="7573" y="11511"/>
                    <a:pt x="8507" y="11211"/>
                  </a:cubicBezTo>
                  <a:cubicBezTo>
                    <a:pt x="9574" y="10977"/>
                    <a:pt x="9908" y="11044"/>
                    <a:pt x="11109" y="11011"/>
                  </a:cubicBezTo>
                  <a:cubicBezTo>
                    <a:pt x="12710" y="10977"/>
                    <a:pt x="13044" y="10944"/>
                    <a:pt x="13210" y="10277"/>
                  </a:cubicBezTo>
                  <a:cubicBezTo>
                    <a:pt x="13344" y="9843"/>
                    <a:pt x="12243" y="9810"/>
                    <a:pt x="12243" y="9810"/>
                  </a:cubicBezTo>
                  <a:cubicBezTo>
                    <a:pt x="12243" y="9810"/>
                    <a:pt x="11943" y="9777"/>
                    <a:pt x="11342" y="9710"/>
                  </a:cubicBezTo>
                  <a:cubicBezTo>
                    <a:pt x="11330" y="9709"/>
                    <a:pt x="11317" y="9709"/>
                    <a:pt x="11304" y="9709"/>
                  </a:cubicBezTo>
                  <a:cubicBezTo>
                    <a:pt x="10830" y="9709"/>
                    <a:pt x="10022" y="10277"/>
                    <a:pt x="9308" y="10277"/>
                  </a:cubicBezTo>
                  <a:cubicBezTo>
                    <a:pt x="8540" y="10277"/>
                    <a:pt x="8307" y="10277"/>
                    <a:pt x="7907" y="9877"/>
                  </a:cubicBezTo>
                  <a:cubicBezTo>
                    <a:pt x="7540" y="9510"/>
                    <a:pt x="9841" y="8442"/>
                    <a:pt x="10275" y="8109"/>
                  </a:cubicBezTo>
                  <a:cubicBezTo>
                    <a:pt x="10742" y="7775"/>
                    <a:pt x="12076" y="7708"/>
                    <a:pt x="12877" y="7642"/>
                  </a:cubicBezTo>
                  <a:cubicBezTo>
                    <a:pt x="13677" y="7542"/>
                    <a:pt x="13944" y="7608"/>
                    <a:pt x="13911" y="7175"/>
                  </a:cubicBezTo>
                  <a:cubicBezTo>
                    <a:pt x="13877" y="6774"/>
                    <a:pt x="13310" y="6374"/>
                    <a:pt x="12577" y="6274"/>
                  </a:cubicBezTo>
                  <a:cubicBezTo>
                    <a:pt x="12408" y="6242"/>
                    <a:pt x="12251" y="6229"/>
                    <a:pt x="12100" y="6229"/>
                  </a:cubicBezTo>
                  <a:cubicBezTo>
                    <a:pt x="11624" y="6229"/>
                    <a:pt x="11207" y="6357"/>
                    <a:pt x="10675" y="6407"/>
                  </a:cubicBezTo>
                  <a:cubicBezTo>
                    <a:pt x="10614" y="6410"/>
                    <a:pt x="10551" y="6412"/>
                    <a:pt x="10488" y="6412"/>
                  </a:cubicBezTo>
                  <a:cubicBezTo>
                    <a:pt x="9797" y="6412"/>
                    <a:pt x="9041" y="6246"/>
                    <a:pt x="9041" y="5940"/>
                  </a:cubicBezTo>
                  <a:cubicBezTo>
                    <a:pt x="9041" y="5607"/>
                    <a:pt x="9908" y="4840"/>
                    <a:pt x="10709" y="4506"/>
                  </a:cubicBezTo>
                  <a:cubicBezTo>
                    <a:pt x="10967" y="4398"/>
                    <a:pt x="11247" y="4360"/>
                    <a:pt x="11530" y="4360"/>
                  </a:cubicBezTo>
                  <a:cubicBezTo>
                    <a:pt x="12124" y="4360"/>
                    <a:pt x="12736" y="4528"/>
                    <a:pt x="13210" y="4573"/>
                  </a:cubicBezTo>
                  <a:cubicBezTo>
                    <a:pt x="13570" y="4590"/>
                    <a:pt x="13806" y="4677"/>
                    <a:pt x="13956" y="4677"/>
                  </a:cubicBezTo>
                  <a:cubicBezTo>
                    <a:pt x="14098" y="4677"/>
                    <a:pt x="14161" y="4598"/>
                    <a:pt x="14178" y="4306"/>
                  </a:cubicBezTo>
                  <a:cubicBezTo>
                    <a:pt x="14211" y="3739"/>
                    <a:pt x="13110" y="2705"/>
                    <a:pt x="12043" y="2438"/>
                  </a:cubicBezTo>
                  <a:cubicBezTo>
                    <a:pt x="11935" y="2408"/>
                    <a:pt x="11805" y="2394"/>
                    <a:pt x="11659" y="2394"/>
                  </a:cubicBezTo>
                  <a:cubicBezTo>
                    <a:pt x="10360" y="2394"/>
                    <a:pt x="7773" y="3472"/>
                    <a:pt x="7773" y="3472"/>
                  </a:cubicBezTo>
                  <a:cubicBezTo>
                    <a:pt x="7773" y="3472"/>
                    <a:pt x="8073" y="2605"/>
                    <a:pt x="8407" y="2405"/>
                  </a:cubicBezTo>
                  <a:cubicBezTo>
                    <a:pt x="9041" y="2071"/>
                    <a:pt x="9641" y="1637"/>
                    <a:pt x="10208" y="1170"/>
                  </a:cubicBezTo>
                  <a:cubicBezTo>
                    <a:pt x="10847" y="638"/>
                    <a:pt x="10700" y="0"/>
                    <a:pt x="10361" y="0"/>
                  </a:cubicBezTo>
                  <a:close/>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5"/>
            <p:cNvSpPr/>
            <p:nvPr/>
          </p:nvSpPr>
          <p:spPr>
            <a:xfrm>
              <a:off x="3801225" y="2664850"/>
              <a:ext cx="139275" cy="80075"/>
            </a:xfrm>
            <a:custGeom>
              <a:rect b="b" l="l" r="r" t="t"/>
              <a:pathLst>
                <a:path extrusionOk="0" h="3203" w="5571">
                  <a:moveTo>
                    <a:pt x="3484" y="0"/>
                  </a:moveTo>
                  <a:cubicBezTo>
                    <a:pt x="2732" y="0"/>
                    <a:pt x="498" y="1975"/>
                    <a:pt x="167" y="2702"/>
                  </a:cubicBezTo>
                  <a:cubicBezTo>
                    <a:pt x="0" y="3086"/>
                    <a:pt x="109" y="3203"/>
                    <a:pt x="330" y="3203"/>
                  </a:cubicBezTo>
                  <a:cubicBezTo>
                    <a:pt x="551" y="3203"/>
                    <a:pt x="884" y="3086"/>
                    <a:pt x="1168" y="3003"/>
                  </a:cubicBezTo>
                  <a:cubicBezTo>
                    <a:pt x="1768" y="2836"/>
                    <a:pt x="3436" y="2102"/>
                    <a:pt x="3970" y="1835"/>
                  </a:cubicBezTo>
                  <a:cubicBezTo>
                    <a:pt x="4290" y="1698"/>
                    <a:pt x="4626" y="1608"/>
                    <a:pt x="4967" y="1608"/>
                  </a:cubicBezTo>
                  <a:cubicBezTo>
                    <a:pt x="5123" y="1608"/>
                    <a:pt x="5280" y="1626"/>
                    <a:pt x="5437" y="1668"/>
                  </a:cubicBezTo>
                  <a:lnTo>
                    <a:pt x="5571" y="1268"/>
                  </a:lnTo>
                  <a:cubicBezTo>
                    <a:pt x="5571" y="1268"/>
                    <a:pt x="4270" y="34"/>
                    <a:pt x="3503" y="0"/>
                  </a:cubicBezTo>
                  <a:cubicBezTo>
                    <a:pt x="3497" y="0"/>
                    <a:pt x="3491" y="0"/>
                    <a:pt x="3484"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5"/>
            <p:cNvSpPr/>
            <p:nvPr/>
          </p:nvSpPr>
          <p:spPr>
            <a:xfrm>
              <a:off x="3797050" y="2664025"/>
              <a:ext cx="143450" cy="87575"/>
            </a:xfrm>
            <a:custGeom>
              <a:rect b="b" l="l" r="r" t="t"/>
              <a:pathLst>
                <a:path extrusionOk="0" fill="none" h="3503" w="5738">
                  <a:moveTo>
                    <a:pt x="5738" y="1301"/>
                  </a:moveTo>
                  <a:cubicBezTo>
                    <a:pt x="5738" y="1301"/>
                    <a:pt x="4437" y="67"/>
                    <a:pt x="3670" y="33"/>
                  </a:cubicBezTo>
                  <a:cubicBezTo>
                    <a:pt x="2936" y="0"/>
                    <a:pt x="668" y="2002"/>
                    <a:pt x="334" y="2735"/>
                  </a:cubicBezTo>
                  <a:cubicBezTo>
                    <a:pt x="0" y="3503"/>
                    <a:pt x="768" y="3202"/>
                    <a:pt x="1335" y="3036"/>
                  </a:cubicBezTo>
                  <a:cubicBezTo>
                    <a:pt x="1935" y="2869"/>
                    <a:pt x="3603" y="2135"/>
                    <a:pt x="4137" y="1868"/>
                  </a:cubicBezTo>
                  <a:cubicBezTo>
                    <a:pt x="4604" y="1668"/>
                    <a:pt x="5104" y="1568"/>
                    <a:pt x="5604" y="1701"/>
                  </a:cubicBezTo>
                </a:path>
              </a:pathLst>
            </a:custGeom>
            <a:solidFill>
              <a:srgbClr val="F4CC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5"/>
            <p:cNvSpPr/>
            <p:nvPr/>
          </p:nvSpPr>
          <p:spPr>
            <a:xfrm>
              <a:off x="3842075" y="2748725"/>
              <a:ext cx="140125" cy="62900"/>
            </a:xfrm>
            <a:custGeom>
              <a:rect b="b" l="l" r="r" t="t"/>
              <a:pathLst>
                <a:path extrusionOk="0" h="2516" w="5605">
                  <a:moveTo>
                    <a:pt x="3382" y="1"/>
                  </a:moveTo>
                  <a:cubicBezTo>
                    <a:pt x="3103" y="1"/>
                    <a:pt x="2835" y="42"/>
                    <a:pt x="2603" y="148"/>
                  </a:cubicBezTo>
                  <a:cubicBezTo>
                    <a:pt x="1468" y="648"/>
                    <a:pt x="1" y="1682"/>
                    <a:pt x="1" y="2149"/>
                  </a:cubicBezTo>
                  <a:cubicBezTo>
                    <a:pt x="1" y="2449"/>
                    <a:pt x="111" y="2515"/>
                    <a:pt x="455" y="2515"/>
                  </a:cubicBezTo>
                  <a:cubicBezTo>
                    <a:pt x="646" y="2515"/>
                    <a:pt x="910" y="2495"/>
                    <a:pt x="1268" y="2483"/>
                  </a:cubicBezTo>
                  <a:cubicBezTo>
                    <a:pt x="2269" y="2450"/>
                    <a:pt x="4137" y="2149"/>
                    <a:pt x="4337" y="2116"/>
                  </a:cubicBezTo>
                  <a:cubicBezTo>
                    <a:pt x="4704" y="2149"/>
                    <a:pt x="5104" y="2249"/>
                    <a:pt x="5438" y="2316"/>
                  </a:cubicBezTo>
                  <a:lnTo>
                    <a:pt x="5605" y="582"/>
                  </a:lnTo>
                  <a:cubicBezTo>
                    <a:pt x="5605" y="582"/>
                    <a:pt x="4422" y="1"/>
                    <a:pt x="3382" y="1"/>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5"/>
            <p:cNvSpPr/>
            <p:nvPr/>
          </p:nvSpPr>
          <p:spPr>
            <a:xfrm>
              <a:off x="3842075" y="2739900"/>
              <a:ext cx="140125" cy="74250"/>
            </a:xfrm>
            <a:custGeom>
              <a:rect b="b" l="l" r="r" t="t"/>
              <a:pathLst>
                <a:path extrusionOk="0" fill="none" h="2970" w="5605">
                  <a:moveTo>
                    <a:pt x="5605" y="935"/>
                  </a:moveTo>
                  <a:cubicBezTo>
                    <a:pt x="5605" y="935"/>
                    <a:pt x="3703" y="1"/>
                    <a:pt x="2603" y="501"/>
                  </a:cubicBezTo>
                  <a:cubicBezTo>
                    <a:pt x="1468" y="1001"/>
                    <a:pt x="1" y="2035"/>
                    <a:pt x="1" y="2502"/>
                  </a:cubicBezTo>
                  <a:cubicBezTo>
                    <a:pt x="1" y="2969"/>
                    <a:pt x="268" y="2869"/>
                    <a:pt x="1268" y="2836"/>
                  </a:cubicBezTo>
                  <a:cubicBezTo>
                    <a:pt x="2269" y="2803"/>
                    <a:pt x="4137" y="2502"/>
                    <a:pt x="4337" y="2469"/>
                  </a:cubicBezTo>
                  <a:cubicBezTo>
                    <a:pt x="4704" y="2502"/>
                    <a:pt x="5104" y="2602"/>
                    <a:pt x="5438" y="266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5"/>
            <p:cNvSpPr/>
            <p:nvPr/>
          </p:nvSpPr>
          <p:spPr>
            <a:xfrm>
              <a:off x="3024000" y="2356300"/>
              <a:ext cx="651325" cy="800375"/>
            </a:xfrm>
            <a:custGeom>
              <a:rect b="b" l="l" r="r" t="t"/>
              <a:pathLst>
                <a:path extrusionOk="0" h="32015" w="26053">
                  <a:moveTo>
                    <a:pt x="6705" y="0"/>
                  </a:moveTo>
                  <a:cubicBezTo>
                    <a:pt x="6705" y="0"/>
                    <a:pt x="1168" y="23017"/>
                    <a:pt x="567" y="26186"/>
                  </a:cubicBezTo>
                  <a:cubicBezTo>
                    <a:pt x="0" y="29355"/>
                    <a:pt x="34" y="30989"/>
                    <a:pt x="834" y="31623"/>
                  </a:cubicBezTo>
                  <a:cubicBezTo>
                    <a:pt x="1185" y="31886"/>
                    <a:pt x="1797" y="32014"/>
                    <a:pt x="2551" y="32014"/>
                  </a:cubicBezTo>
                  <a:cubicBezTo>
                    <a:pt x="3520" y="32014"/>
                    <a:pt x="4723" y="31802"/>
                    <a:pt x="5905" y="31389"/>
                  </a:cubicBezTo>
                  <a:cubicBezTo>
                    <a:pt x="8039" y="30689"/>
                    <a:pt x="26052" y="27553"/>
                    <a:pt x="26052" y="27553"/>
                  </a:cubicBezTo>
                  <a:cubicBezTo>
                    <a:pt x="26052" y="27553"/>
                    <a:pt x="25552" y="17313"/>
                    <a:pt x="25052" y="16946"/>
                  </a:cubicBezTo>
                  <a:cubicBezTo>
                    <a:pt x="25018" y="16919"/>
                    <a:pt x="24923" y="16906"/>
                    <a:pt x="24775" y="16906"/>
                  </a:cubicBezTo>
                  <a:cubicBezTo>
                    <a:pt x="22730" y="16906"/>
                    <a:pt x="10575" y="19314"/>
                    <a:pt x="10575" y="19314"/>
                  </a:cubicBezTo>
                  <a:lnTo>
                    <a:pt x="12209" y="10675"/>
                  </a:lnTo>
                  <a:lnTo>
                    <a:pt x="6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5"/>
            <p:cNvSpPr/>
            <p:nvPr/>
          </p:nvSpPr>
          <p:spPr>
            <a:xfrm>
              <a:off x="3024000" y="2356300"/>
              <a:ext cx="651325" cy="805600"/>
            </a:xfrm>
            <a:custGeom>
              <a:rect b="b" l="l" r="r" t="t"/>
              <a:pathLst>
                <a:path extrusionOk="0" fill="none" h="32224" w="26053">
                  <a:moveTo>
                    <a:pt x="12209" y="10675"/>
                  </a:moveTo>
                  <a:lnTo>
                    <a:pt x="10575" y="19314"/>
                  </a:lnTo>
                  <a:cubicBezTo>
                    <a:pt x="10575" y="19314"/>
                    <a:pt x="24551" y="16545"/>
                    <a:pt x="25052" y="16946"/>
                  </a:cubicBezTo>
                  <a:cubicBezTo>
                    <a:pt x="25552" y="17313"/>
                    <a:pt x="26052" y="27553"/>
                    <a:pt x="26052" y="27553"/>
                  </a:cubicBezTo>
                  <a:cubicBezTo>
                    <a:pt x="26052" y="27553"/>
                    <a:pt x="8039" y="30689"/>
                    <a:pt x="5905" y="31389"/>
                  </a:cubicBezTo>
                  <a:cubicBezTo>
                    <a:pt x="3803" y="32123"/>
                    <a:pt x="1635" y="32223"/>
                    <a:pt x="834" y="31623"/>
                  </a:cubicBezTo>
                  <a:cubicBezTo>
                    <a:pt x="34" y="30989"/>
                    <a:pt x="0" y="29355"/>
                    <a:pt x="567" y="26186"/>
                  </a:cubicBezTo>
                  <a:cubicBezTo>
                    <a:pt x="1168" y="23017"/>
                    <a:pt x="6705" y="0"/>
                    <a:pt x="6705"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5"/>
            <p:cNvSpPr/>
            <p:nvPr/>
          </p:nvSpPr>
          <p:spPr>
            <a:xfrm>
              <a:off x="4025550" y="2608975"/>
              <a:ext cx="410325" cy="530575"/>
            </a:xfrm>
            <a:custGeom>
              <a:rect b="b" l="l" r="r" t="t"/>
              <a:pathLst>
                <a:path extrusionOk="0" h="21223" w="16413">
                  <a:moveTo>
                    <a:pt x="4504" y="1"/>
                  </a:moveTo>
                  <a:lnTo>
                    <a:pt x="5104" y="9841"/>
                  </a:lnTo>
                  <a:lnTo>
                    <a:pt x="467" y="9607"/>
                  </a:lnTo>
                  <a:lnTo>
                    <a:pt x="0" y="17780"/>
                  </a:lnTo>
                  <a:cubicBezTo>
                    <a:pt x="0" y="17780"/>
                    <a:pt x="12743" y="20749"/>
                    <a:pt x="13477" y="21116"/>
                  </a:cubicBezTo>
                  <a:cubicBezTo>
                    <a:pt x="13604" y="21188"/>
                    <a:pt x="13703" y="21222"/>
                    <a:pt x="13786" y="21222"/>
                  </a:cubicBezTo>
                  <a:cubicBezTo>
                    <a:pt x="14161" y="21222"/>
                    <a:pt x="14195" y="20525"/>
                    <a:pt x="14878" y="19515"/>
                  </a:cubicBezTo>
                  <a:cubicBezTo>
                    <a:pt x="15712" y="18247"/>
                    <a:pt x="16412" y="15678"/>
                    <a:pt x="16345" y="14511"/>
                  </a:cubicBezTo>
                  <a:cubicBezTo>
                    <a:pt x="16247" y="13368"/>
                    <a:pt x="13753" y="9669"/>
                    <a:pt x="13584" y="9669"/>
                  </a:cubicBezTo>
                  <a:cubicBezTo>
                    <a:pt x="13581" y="9669"/>
                    <a:pt x="13578" y="9671"/>
                    <a:pt x="13577" y="9674"/>
                  </a:cubicBezTo>
                  <a:lnTo>
                    <a:pt x="45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5"/>
            <p:cNvSpPr/>
            <p:nvPr/>
          </p:nvSpPr>
          <p:spPr>
            <a:xfrm>
              <a:off x="4025550" y="2608975"/>
              <a:ext cx="410325" cy="537900"/>
            </a:xfrm>
            <a:custGeom>
              <a:rect b="b" l="l" r="r" t="t"/>
              <a:pathLst>
                <a:path extrusionOk="0" fill="none" h="21516" w="16413">
                  <a:moveTo>
                    <a:pt x="4504" y="1"/>
                  </a:moveTo>
                  <a:lnTo>
                    <a:pt x="5104" y="9841"/>
                  </a:lnTo>
                  <a:lnTo>
                    <a:pt x="467" y="9607"/>
                  </a:lnTo>
                  <a:lnTo>
                    <a:pt x="0" y="17780"/>
                  </a:lnTo>
                  <a:cubicBezTo>
                    <a:pt x="0" y="17780"/>
                    <a:pt x="12743" y="20749"/>
                    <a:pt x="13477" y="21116"/>
                  </a:cubicBezTo>
                  <a:cubicBezTo>
                    <a:pt x="14177" y="21516"/>
                    <a:pt x="14044" y="20749"/>
                    <a:pt x="14878" y="19515"/>
                  </a:cubicBezTo>
                  <a:cubicBezTo>
                    <a:pt x="15712" y="18247"/>
                    <a:pt x="16412" y="15678"/>
                    <a:pt x="16345" y="14511"/>
                  </a:cubicBezTo>
                  <a:cubicBezTo>
                    <a:pt x="16245" y="13343"/>
                    <a:pt x="13643" y="9507"/>
                    <a:pt x="13577" y="9674"/>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5"/>
            <p:cNvSpPr/>
            <p:nvPr/>
          </p:nvSpPr>
          <p:spPr>
            <a:xfrm>
              <a:off x="4153125" y="2854975"/>
              <a:ext cx="106775" cy="25"/>
            </a:xfrm>
            <a:custGeom>
              <a:rect b="b" l="l" r="r" t="t"/>
              <a:pathLst>
                <a:path extrusionOk="0" fill="none" h="1" w="4271">
                  <a:moveTo>
                    <a:pt x="1" y="1"/>
                  </a:moveTo>
                  <a:lnTo>
                    <a:pt x="4271"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5"/>
            <p:cNvSpPr/>
            <p:nvPr/>
          </p:nvSpPr>
          <p:spPr>
            <a:xfrm>
              <a:off x="3145750" y="2839150"/>
              <a:ext cx="142625" cy="48375"/>
            </a:xfrm>
            <a:custGeom>
              <a:rect b="b" l="l" r="r" t="t"/>
              <a:pathLst>
                <a:path extrusionOk="0" fill="none" h="1935" w="5705">
                  <a:moveTo>
                    <a:pt x="5705" y="0"/>
                  </a:moveTo>
                  <a:lnTo>
                    <a:pt x="1" y="1935"/>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5"/>
            <p:cNvSpPr/>
            <p:nvPr/>
          </p:nvSpPr>
          <p:spPr>
            <a:xfrm>
              <a:off x="3204125" y="4562750"/>
              <a:ext cx="339425" cy="269500"/>
            </a:xfrm>
            <a:custGeom>
              <a:rect b="b" l="l" r="r" t="t"/>
              <a:pathLst>
                <a:path extrusionOk="0" h="10780" w="13577">
                  <a:moveTo>
                    <a:pt x="10686" y="0"/>
                  </a:moveTo>
                  <a:cubicBezTo>
                    <a:pt x="8207" y="0"/>
                    <a:pt x="4370" y="673"/>
                    <a:pt x="4370" y="673"/>
                  </a:cubicBezTo>
                  <a:lnTo>
                    <a:pt x="4771" y="773"/>
                  </a:lnTo>
                  <a:cubicBezTo>
                    <a:pt x="4771" y="773"/>
                    <a:pt x="3837" y="4776"/>
                    <a:pt x="2502" y="6177"/>
                  </a:cubicBezTo>
                  <a:cubicBezTo>
                    <a:pt x="1168" y="7611"/>
                    <a:pt x="1" y="8512"/>
                    <a:pt x="67" y="9646"/>
                  </a:cubicBezTo>
                  <a:lnTo>
                    <a:pt x="167" y="10780"/>
                  </a:lnTo>
                  <a:lnTo>
                    <a:pt x="13577" y="10780"/>
                  </a:lnTo>
                  <a:lnTo>
                    <a:pt x="13577" y="7411"/>
                  </a:lnTo>
                  <a:cubicBezTo>
                    <a:pt x="13577" y="5443"/>
                    <a:pt x="12743" y="1974"/>
                    <a:pt x="12743" y="606"/>
                  </a:cubicBezTo>
                  <a:cubicBezTo>
                    <a:pt x="12743" y="153"/>
                    <a:pt x="11869" y="0"/>
                    <a:pt x="106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5"/>
            <p:cNvSpPr/>
            <p:nvPr/>
          </p:nvSpPr>
          <p:spPr>
            <a:xfrm>
              <a:off x="3204125" y="4542850"/>
              <a:ext cx="339425" cy="289400"/>
            </a:xfrm>
            <a:custGeom>
              <a:rect b="b" l="l" r="r" t="t"/>
              <a:pathLst>
                <a:path extrusionOk="0" fill="none" h="11576" w="13577">
                  <a:moveTo>
                    <a:pt x="4771" y="1569"/>
                  </a:moveTo>
                  <a:cubicBezTo>
                    <a:pt x="4771" y="1569"/>
                    <a:pt x="3837" y="5572"/>
                    <a:pt x="2502" y="6973"/>
                  </a:cubicBezTo>
                  <a:cubicBezTo>
                    <a:pt x="1168" y="8407"/>
                    <a:pt x="1" y="9308"/>
                    <a:pt x="67" y="10442"/>
                  </a:cubicBezTo>
                  <a:lnTo>
                    <a:pt x="167" y="11576"/>
                  </a:lnTo>
                  <a:lnTo>
                    <a:pt x="13577" y="11576"/>
                  </a:lnTo>
                  <a:lnTo>
                    <a:pt x="13577" y="8207"/>
                  </a:lnTo>
                  <a:cubicBezTo>
                    <a:pt x="13577" y="6239"/>
                    <a:pt x="12743" y="2770"/>
                    <a:pt x="12743" y="1402"/>
                  </a:cubicBezTo>
                  <a:cubicBezTo>
                    <a:pt x="12743" y="1"/>
                    <a:pt x="4370" y="1469"/>
                    <a:pt x="4370" y="146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5"/>
            <p:cNvSpPr/>
            <p:nvPr/>
          </p:nvSpPr>
          <p:spPr>
            <a:xfrm>
              <a:off x="3205800" y="4775525"/>
              <a:ext cx="337750" cy="56725"/>
            </a:xfrm>
            <a:custGeom>
              <a:rect b="b" l="l" r="r" t="t"/>
              <a:pathLst>
                <a:path extrusionOk="0" h="2269" w="13510">
                  <a:moveTo>
                    <a:pt x="367" y="1"/>
                  </a:moveTo>
                  <a:cubicBezTo>
                    <a:pt x="134" y="334"/>
                    <a:pt x="0" y="734"/>
                    <a:pt x="0" y="1135"/>
                  </a:cubicBezTo>
                  <a:lnTo>
                    <a:pt x="100" y="2269"/>
                  </a:lnTo>
                  <a:lnTo>
                    <a:pt x="13510" y="2269"/>
                  </a:lnTo>
                  <a:lnTo>
                    <a:pt x="13510" y="1"/>
                  </a:lnTo>
                  <a:close/>
                </a:path>
              </a:pathLst>
            </a:custGeom>
            <a:solidFill>
              <a:srgbClr val="58616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5"/>
            <p:cNvSpPr/>
            <p:nvPr/>
          </p:nvSpPr>
          <p:spPr>
            <a:xfrm>
              <a:off x="3078200" y="3309725"/>
              <a:ext cx="568775" cy="1298200"/>
            </a:xfrm>
            <a:custGeom>
              <a:rect b="b" l="l" r="r" t="t"/>
              <a:pathLst>
                <a:path extrusionOk="0" h="51928" w="22751">
                  <a:moveTo>
                    <a:pt x="13229" y="1"/>
                  </a:moveTo>
                  <a:cubicBezTo>
                    <a:pt x="10694" y="1"/>
                    <a:pt x="8037" y="630"/>
                    <a:pt x="6072" y="1792"/>
                  </a:cubicBezTo>
                  <a:cubicBezTo>
                    <a:pt x="1702" y="4427"/>
                    <a:pt x="1" y="8697"/>
                    <a:pt x="1568" y="14201"/>
                  </a:cubicBezTo>
                  <a:cubicBezTo>
                    <a:pt x="3170" y="19705"/>
                    <a:pt x="6839" y="19805"/>
                    <a:pt x="6839" y="19805"/>
                  </a:cubicBezTo>
                  <a:cubicBezTo>
                    <a:pt x="6839" y="19805"/>
                    <a:pt x="5905" y="27377"/>
                    <a:pt x="5905" y="30379"/>
                  </a:cubicBezTo>
                  <a:cubicBezTo>
                    <a:pt x="5905" y="33381"/>
                    <a:pt x="9074" y="51928"/>
                    <a:pt x="9074" y="51928"/>
                  </a:cubicBezTo>
                  <a:lnTo>
                    <a:pt x="18314" y="51928"/>
                  </a:lnTo>
                  <a:cubicBezTo>
                    <a:pt x="18314" y="51928"/>
                    <a:pt x="21249" y="19171"/>
                    <a:pt x="21483" y="15235"/>
                  </a:cubicBezTo>
                  <a:cubicBezTo>
                    <a:pt x="21483" y="15235"/>
                    <a:pt x="22750" y="6929"/>
                    <a:pt x="20549" y="3093"/>
                  </a:cubicBezTo>
                  <a:cubicBezTo>
                    <a:pt x="19330" y="969"/>
                    <a:pt x="16373" y="1"/>
                    <a:pt x="13229" y="1"/>
                  </a:cubicBezTo>
                  <a:close/>
                </a:path>
              </a:pathLst>
            </a:custGeom>
            <a:solidFill>
              <a:srgbClr val="58616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5"/>
            <p:cNvSpPr/>
            <p:nvPr/>
          </p:nvSpPr>
          <p:spPr>
            <a:xfrm>
              <a:off x="3249150" y="3614700"/>
              <a:ext cx="22550" cy="191000"/>
            </a:xfrm>
            <a:custGeom>
              <a:rect b="b" l="l" r="r" t="t"/>
              <a:pathLst>
                <a:path extrusionOk="0" fill="none" h="7640" w="902">
                  <a:moveTo>
                    <a:pt x="1" y="7639"/>
                  </a:moveTo>
                  <a:lnTo>
                    <a:pt x="901"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5"/>
            <p:cNvSpPr/>
            <p:nvPr/>
          </p:nvSpPr>
          <p:spPr>
            <a:xfrm>
              <a:off x="3782050" y="4562750"/>
              <a:ext cx="339425" cy="269500"/>
            </a:xfrm>
            <a:custGeom>
              <a:rect b="b" l="l" r="r" t="t"/>
              <a:pathLst>
                <a:path extrusionOk="0" h="10780" w="13577">
                  <a:moveTo>
                    <a:pt x="2891" y="0"/>
                  </a:moveTo>
                  <a:cubicBezTo>
                    <a:pt x="1708" y="0"/>
                    <a:pt x="834" y="153"/>
                    <a:pt x="834" y="606"/>
                  </a:cubicBezTo>
                  <a:cubicBezTo>
                    <a:pt x="834" y="1974"/>
                    <a:pt x="0" y="5443"/>
                    <a:pt x="0" y="7411"/>
                  </a:cubicBezTo>
                  <a:lnTo>
                    <a:pt x="0" y="10780"/>
                  </a:lnTo>
                  <a:lnTo>
                    <a:pt x="13410" y="10780"/>
                  </a:lnTo>
                  <a:lnTo>
                    <a:pt x="13510" y="9646"/>
                  </a:lnTo>
                  <a:cubicBezTo>
                    <a:pt x="13576" y="8512"/>
                    <a:pt x="12409" y="7611"/>
                    <a:pt x="11075" y="6177"/>
                  </a:cubicBezTo>
                  <a:cubicBezTo>
                    <a:pt x="9740" y="4776"/>
                    <a:pt x="8840" y="773"/>
                    <a:pt x="8840" y="773"/>
                  </a:cubicBezTo>
                  <a:lnTo>
                    <a:pt x="9207" y="673"/>
                  </a:lnTo>
                  <a:cubicBezTo>
                    <a:pt x="9207" y="673"/>
                    <a:pt x="5370" y="0"/>
                    <a:pt x="28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5"/>
            <p:cNvSpPr/>
            <p:nvPr/>
          </p:nvSpPr>
          <p:spPr>
            <a:xfrm>
              <a:off x="3782050" y="4542850"/>
              <a:ext cx="339425" cy="289400"/>
            </a:xfrm>
            <a:custGeom>
              <a:rect b="b" l="l" r="r" t="t"/>
              <a:pathLst>
                <a:path extrusionOk="0" fill="none" h="11576" w="13577">
                  <a:moveTo>
                    <a:pt x="8840" y="1569"/>
                  </a:moveTo>
                  <a:cubicBezTo>
                    <a:pt x="8840" y="1569"/>
                    <a:pt x="9740" y="5572"/>
                    <a:pt x="11075" y="6973"/>
                  </a:cubicBezTo>
                  <a:cubicBezTo>
                    <a:pt x="12409" y="8407"/>
                    <a:pt x="13576" y="9308"/>
                    <a:pt x="13510" y="10442"/>
                  </a:cubicBezTo>
                  <a:lnTo>
                    <a:pt x="13410" y="11576"/>
                  </a:lnTo>
                  <a:lnTo>
                    <a:pt x="0" y="11576"/>
                  </a:lnTo>
                  <a:lnTo>
                    <a:pt x="0" y="8207"/>
                  </a:lnTo>
                  <a:cubicBezTo>
                    <a:pt x="0" y="6239"/>
                    <a:pt x="834" y="2770"/>
                    <a:pt x="834" y="1402"/>
                  </a:cubicBezTo>
                  <a:cubicBezTo>
                    <a:pt x="834" y="1"/>
                    <a:pt x="9207" y="1469"/>
                    <a:pt x="9207" y="146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5"/>
            <p:cNvSpPr/>
            <p:nvPr/>
          </p:nvSpPr>
          <p:spPr>
            <a:xfrm>
              <a:off x="3782050" y="4775525"/>
              <a:ext cx="337750" cy="56725"/>
            </a:xfrm>
            <a:custGeom>
              <a:rect b="b" l="l" r="r" t="t"/>
              <a:pathLst>
                <a:path extrusionOk="0" h="2269" w="13510">
                  <a:moveTo>
                    <a:pt x="0" y="1"/>
                  </a:moveTo>
                  <a:lnTo>
                    <a:pt x="0" y="2269"/>
                  </a:lnTo>
                  <a:lnTo>
                    <a:pt x="13410" y="2269"/>
                  </a:lnTo>
                  <a:lnTo>
                    <a:pt x="13510" y="1135"/>
                  </a:lnTo>
                  <a:cubicBezTo>
                    <a:pt x="13510" y="734"/>
                    <a:pt x="13410" y="334"/>
                    <a:pt x="13176" y="1"/>
                  </a:cubicBezTo>
                  <a:close/>
                </a:path>
              </a:pathLst>
            </a:custGeom>
            <a:solidFill>
              <a:srgbClr val="58616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5"/>
            <p:cNvSpPr/>
            <p:nvPr/>
          </p:nvSpPr>
          <p:spPr>
            <a:xfrm>
              <a:off x="3678625" y="3309725"/>
              <a:ext cx="569600" cy="1298200"/>
            </a:xfrm>
            <a:custGeom>
              <a:rect b="b" l="l" r="r" t="t"/>
              <a:pathLst>
                <a:path extrusionOk="0" h="51928" w="22784">
                  <a:moveTo>
                    <a:pt x="9535" y="1"/>
                  </a:moveTo>
                  <a:cubicBezTo>
                    <a:pt x="6388" y="1"/>
                    <a:pt x="3421" y="969"/>
                    <a:pt x="2202" y="3093"/>
                  </a:cubicBezTo>
                  <a:cubicBezTo>
                    <a:pt x="1" y="6929"/>
                    <a:pt x="1302" y="15235"/>
                    <a:pt x="1302" y="15235"/>
                  </a:cubicBezTo>
                  <a:cubicBezTo>
                    <a:pt x="1468" y="19171"/>
                    <a:pt x="4471" y="51928"/>
                    <a:pt x="4404" y="51928"/>
                  </a:cubicBezTo>
                  <a:lnTo>
                    <a:pt x="13677" y="51928"/>
                  </a:lnTo>
                  <a:cubicBezTo>
                    <a:pt x="13677" y="51928"/>
                    <a:pt x="16846" y="33381"/>
                    <a:pt x="16846" y="30379"/>
                  </a:cubicBezTo>
                  <a:cubicBezTo>
                    <a:pt x="16846" y="27377"/>
                    <a:pt x="15912" y="19805"/>
                    <a:pt x="15912" y="19805"/>
                  </a:cubicBezTo>
                  <a:cubicBezTo>
                    <a:pt x="15912" y="19805"/>
                    <a:pt x="19615" y="19705"/>
                    <a:pt x="21216" y="14201"/>
                  </a:cubicBezTo>
                  <a:cubicBezTo>
                    <a:pt x="22784" y="8697"/>
                    <a:pt x="21049" y="4427"/>
                    <a:pt x="16679" y="1792"/>
                  </a:cubicBezTo>
                  <a:cubicBezTo>
                    <a:pt x="14729" y="630"/>
                    <a:pt x="12073" y="1"/>
                    <a:pt x="9535" y="1"/>
                  </a:cubicBezTo>
                  <a:close/>
                </a:path>
              </a:pathLst>
            </a:custGeom>
            <a:solidFill>
              <a:srgbClr val="58616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5"/>
            <p:cNvSpPr/>
            <p:nvPr/>
          </p:nvSpPr>
          <p:spPr>
            <a:xfrm>
              <a:off x="4053900" y="3614700"/>
              <a:ext cx="22550" cy="191000"/>
            </a:xfrm>
            <a:custGeom>
              <a:rect b="b" l="l" r="r" t="t"/>
              <a:pathLst>
                <a:path extrusionOk="0" fill="none" h="7640" w="902">
                  <a:moveTo>
                    <a:pt x="901" y="7639"/>
                  </a:moveTo>
                  <a:lnTo>
                    <a:pt x="0"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5"/>
            <p:cNvSpPr/>
            <p:nvPr/>
          </p:nvSpPr>
          <p:spPr>
            <a:xfrm>
              <a:off x="2315150" y="2961725"/>
              <a:ext cx="310250" cy="170975"/>
            </a:xfrm>
            <a:custGeom>
              <a:rect b="b" l="l" r="r" t="t"/>
              <a:pathLst>
                <a:path extrusionOk="0" h="6839" w="12410">
                  <a:moveTo>
                    <a:pt x="3236" y="1"/>
                  </a:moveTo>
                  <a:lnTo>
                    <a:pt x="1" y="6839"/>
                  </a:lnTo>
                  <a:lnTo>
                    <a:pt x="9174" y="6839"/>
                  </a:lnTo>
                  <a:lnTo>
                    <a:pt x="12410" y="334"/>
                  </a:lnTo>
                  <a:lnTo>
                    <a:pt x="3236" y="1"/>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5"/>
            <p:cNvSpPr/>
            <p:nvPr/>
          </p:nvSpPr>
          <p:spPr>
            <a:xfrm>
              <a:off x="2396050" y="2961725"/>
              <a:ext cx="585450" cy="170975"/>
            </a:xfrm>
            <a:custGeom>
              <a:rect b="b" l="l" r="r" t="t"/>
              <a:pathLst>
                <a:path extrusionOk="0" h="6839" w="23418">
                  <a:moveTo>
                    <a:pt x="0" y="1"/>
                  </a:moveTo>
                  <a:lnTo>
                    <a:pt x="3236" y="6839"/>
                  </a:lnTo>
                  <a:lnTo>
                    <a:pt x="23417" y="6839"/>
                  </a:lnTo>
                  <a:lnTo>
                    <a:pt x="20148" y="1"/>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5"/>
            <p:cNvSpPr/>
            <p:nvPr/>
          </p:nvSpPr>
          <p:spPr>
            <a:xfrm>
              <a:off x="1890700" y="3368675"/>
              <a:ext cx="113425" cy="1461925"/>
            </a:xfrm>
            <a:custGeom>
              <a:rect b="b" l="l" r="r" t="t"/>
              <a:pathLst>
                <a:path extrusionOk="0" h="58477" w="4537">
                  <a:moveTo>
                    <a:pt x="0" y="1"/>
                  </a:moveTo>
                  <a:lnTo>
                    <a:pt x="0" y="58476"/>
                  </a:lnTo>
                  <a:lnTo>
                    <a:pt x="4537" y="58476"/>
                  </a:lnTo>
                  <a:lnTo>
                    <a:pt x="4537" y="1"/>
                  </a:lnTo>
                  <a:close/>
                </a:path>
              </a:pathLst>
            </a:custGeom>
            <a:solidFill>
              <a:srgbClr val="A3A3A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5"/>
            <p:cNvSpPr/>
            <p:nvPr/>
          </p:nvSpPr>
          <p:spPr>
            <a:xfrm>
              <a:off x="5527450" y="3372850"/>
              <a:ext cx="114275" cy="1462750"/>
            </a:xfrm>
            <a:custGeom>
              <a:rect b="b" l="l" r="r" t="t"/>
              <a:pathLst>
                <a:path extrusionOk="0" h="58510" w="4571">
                  <a:moveTo>
                    <a:pt x="1" y="1"/>
                  </a:moveTo>
                  <a:lnTo>
                    <a:pt x="1" y="58509"/>
                  </a:lnTo>
                  <a:lnTo>
                    <a:pt x="4570" y="58509"/>
                  </a:lnTo>
                  <a:lnTo>
                    <a:pt x="4570" y="1"/>
                  </a:lnTo>
                  <a:close/>
                </a:path>
              </a:pathLst>
            </a:custGeom>
            <a:solidFill>
              <a:srgbClr val="A3A3A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5"/>
            <p:cNvSpPr/>
            <p:nvPr/>
          </p:nvSpPr>
          <p:spPr>
            <a:xfrm>
              <a:off x="1865675" y="3128525"/>
              <a:ext cx="3826075" cy="1409350"/>
            </a:xfrm>
            <a:custGeom>
              <a:rect b="b" l="l" r="r" t="t"/>
              <a:pathLst>
                <a:path extrusionOk="0" h="56374" w="153043">
                  <a:moveTo>
                    <a:pt x="0" y="0"/>
                  </a:moveTo>
                  <a:lnTo>
                    <a:pt x="0" y="56374"/>
                  </a:lnTo>
                  <a:lnTo>
                    <a:pt x="153043" y="56374"/>
                  </a:lnTo>
                  <a:lnTo>
                    <a:pt x="153043" y="0"/>
                  </a:ln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5"/>
            <p:cNvSpPr/>
            <p:nvPr/>
          </p:nvSpPr>
          <p:spPr>
            <a:xfrm>
              <a:off x="1865675" y="3128525"/>
              <a:ext cx="3826075" cy="146775"/>
            </a:xfrm>
            <a:custGeom>
              <a:rect b="b" l="l" r="r" t="t"/>
              <a:pathLst>
                <a:path extrusionOk="0" h="5871" w="153043">
                  <a:moveTo>
                    <a:pt x="0" y="0"/>
                  </a:moveTo>
                  <a:lnTo>
                    <a:pt x="0" y="5871"/>
                  </a:lnTo>
                  <a:lnTo>
                    <a:pt x="153043" y="5871"/>
                  </a:lnTo>
                  <a:lnTo>
                    <a:pt x="153043" y="0"/>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5"/>
            <p:cNvSpPr/>
            <p:nvPr/>
          </p:nvSpPr>
          <p:spPr>
            <a:xfrm>
              <a:off x="1768925" y="3128525"/>
              <a:ext cx="4019575" cy="87575"/>
            </a:xfrm>
            <a:custGeom>
              <a:rect b="b" l="l" r="r" t="t"/>
              <a:pathLst>
                <a:path extrusionOk="0" h="3503" w="160783">
                  <a:moveTo>
                    <a:pt x="1" y="0"/>
                  </a:moveTo>
                  <a:lnTo>
                    <a:pt x="1" y="3503"/>
                  </a:lnTo>
                  <a:lnTo>
                    <a:pt x="160782" y="3503"/>
                  </a:lnTo>
                  <a:lnTo>
                    <a:pt x="160782" y="0"/>
                  </a:ln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5"/>
            <p:cNvSpPr/>
            <p:nvPr/>
          </p:nvSpPr>
          <p:spPr>
            <a:xfrm>
              <a:off x="4666825" y="1705500"/>
              <a:ext cx="592950" cy="618300"/>
            </a:xfrm>
            <a:custGeom>
              <a:rect b="b" l="l" r="r" t="t"/>
              <a:pathLst>
                <a:path extrusionOk="0" h="24732" w="23718">
                  <a:moveTo>
                    <a:pt x="11908" y="1"/>
                  </a:moveTo>
                  <a:cubicBezTo>
                    <a:pt x="9021" y="1"/>
                    <a:pt x="6148" y="866"/>
                    <a:pt x="4304" y="2682"/>
                  </a:cubicBezTo>
                  <a:cubicBezTo>
                    <a:pt x="4304" y="2682"/>
                    <a:pt x="2403" y="5784"/>
                    <a:pt x="2169" y="7152"/>
                  </a:cubicBezTo>
                  <a:cubicBezTo>
                    <a:pt x="1902" y="8520"/>
                    <a:pt x="2369" y="9087"/>
                    <a:pt x="1969" y="10154"/>
                  </a:cubicBezTo>
                  <a:cubicBezTo>
                    <a:pt x="1535" y="11188"/>
                    <a:pt x="1" y="11188"/>
                    <a:pt x="1" y="12189"/>
                  </a:cubicBezTo>
                  <a:cubicBezTo>
                    <a:pt x="1" y="13190"/>
                    <a:pt x="1135" y="14157"/>
                    <a:pt x="1502" y="14424"/>
                  </a:cubicBezTo>
                  <a:cubicBezTo>
                    <a:pt x="1869" y="14724"/>
                    <a:pt x="1202" y="15925"/>
                    <a:pt x="1869" y="17693"/>
                  </a:cubicBezTo>
                  <a:cubicBezTo>
                    <a:pt x="2536" y="19461"/>
                    <a:pt x="2803" y="21696"/>
                    <a:pt x="3904" y="21696"/>
                  </a:cubicBezTo>
                  <a:cubicBezTo>
                    <a:pt x="5071" y="21663"/>
                    <a:pt x="6205" y="21529"/>
                    <a:pt x="7373" y="21329"/>
                  </a:cubicBezTo>
                  <a:lnTo>
                    <a:pt x="7907" y="24731"/>
                  </a:lnTo>
                  <a:lnTo>
                    <a:pt x="15645" y="24031"/>
                  </a:lnTo>
                  <a:cubicBezTo>
                    <a:pt x="15645" y="24031"/>
                    <a:pt x="15545" y="20695"/>
                    <a:pt x="17580" y="19261"/>
                  </a:cubicBezTo>
                  <a:cubicBezTo>
                    <a:pt x="19648" y="17860"/>
                    <a:pt x="23718" y="9854"/>
                    <a:pt x="21249" y="4650"/>
                  </a:cubicBezTo>
                  <a:cubicBezTo>
                    <a:pt x="19842" y="1624"/>
                    <a:pt x="15861" y="1"/>
                    <a:pt x="11908" y="1"/>
                  </a:cubicBezTo>
                  <a:close/>
                </a:path>
              </a:pathLst>
            </a:custGeom>
            <a:solidFill>
              <a:srgbClr val="F9CB9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5"/>
            <p:cNvSpPr/>
            <p:nvPr/>
          </p:nvSpPr>
          <p:spPr>
            <a:xfrm>
              <a:off x="4701850" y="1572275"/>
              <a:ext cx="562525" cy="669875"/>
            </a:xfrm>
            <a:custGeom>
              <a:rect b="b" l="l" r="r" t="t"/>
              <a:pathLst>
                <a:path extrusionOk="0" h="26795" w="22501">
                  <a:moveTo>
                    <a:pt x="7693" y="0"/>
                  </a:moveTo>
                  <a:cubicBezTo>
                    <a:pt x="6851" y="0"/>
                    <a:pt x="6007" y="57"/>
                    <a:pt x="5171" y="172"/>
                  </a:cubicBezTo>
                  <a:cubicBezTo>
                    <a:pt x="2903" y="473"/>
                    <a:pt x="1002" y="1974"/>
                    <a:pt x="335" y="4142"/>
                  </a:cubicBezTo>
                  <a:cubicBezTo>
                    <a:pt x="101" y="4976"/>
                    <a:pt x="1" y="5810"/>
                    <a:pt x="68" y="6677"/>
                  </a:cubicBezTo>
                  <a:cubicBezTo>
                    <a:pt x="168" y="8311"/>
                    <a:pt x="668" y="9946"/>
                    <a:pt x="1569" y="11314"/>
                  </a:cubicBezTo>
                  <a:cubicBezTo>
                    <a:pt x="2503" y="12881"/>
                    <a:pt x="4771" y="13882"/>
                    <a:pt x="5338" y="15550"/>
                  </a:cubicBezTo>
                  <a:cubicBezTo>
                    <a:pt x="5505" y="16117"/>
                    <a:pt x="6005" y="17618"/>
                    <a:pt x="7306" y="17985"/>
                  </a:cubicBezTo>
                  <a:cubicBezTo>
                    <a:pt x="8607" y="18352"/>
                    <a:pt x="8340" y="18352"/>
                    <a:pt x="7973" y="20854"/>
                  </a:cubicBezTo>
                  <a:cubicBezTo>
                    <a:pt x="7606" y="23356"/>
                    <a:pt x="8741" y="25891"/>
                    <a:pt x="10975" y="26525"/>
                  </a:cubicBezTo>
                  <a:cubicBezTo>
                    <a:pt x="11587" y="26706"/>
                    <a:pt x="12216" y="26795"/>
                    <a:pt x="12841" y="26795"/>
                  </a:cubicBezTo>
                  <a:cubicBezTo>
                    <a:pt x="14397" y="26795"/>
                    <a:pt x="15933" y="26247"/>
                    <a:pt x="17147" y="25224"/>
                  </a:cubicBezTo>
                  <a:cubicBezTo>
                    <a:pt x="18914" y="23823"/>
                    <a:pt x="22284" y="18052"/>
                    <a:pt x="22350" y="12815"/>
                  </a:cubicBezTo>
                  <a:cubicBezTo>
                    <a:pt x="22500" y="4482"/>
                    <a:pt x="15162" y="0"/>
                    <a:pt x="7693"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5"/>
            <p:cNvSpPr/>
            <p:nvPr/>
          </p:nvSpPr>
          <p:spPr>
            <a:xfrm>
              <a:off x="4660175" y="2264250"/>
              <a:ext cx="490375" cy="163800"/>
            </a:xfrm>
            <a:custGeom>
              <a:rect b="b" l="l" r="r" t="t"/>
              <a:pathLst>
                <a:path extrusionOk="0" h="6552" w="19615">
                  <a:moveTo>
                    <a:pt x="12276" y="0"/>
                  </a:moveTo>
                  <a:cubicBezTo>
                    <a:pt x="12155" y="0"/>
                    <a:pt x="12032" y="5"/>
                    <a:pt x="11909" y="13"/>
                  </a:cubicBezTo>
                  <a:cubicBezTo>
                    <a:pt x="10641" y="13"/>
                    <a:pt x="9440" y="313"/>
                    <a:pt x="8306" y="847"/>
                  </a:cubicBezTo>
                  <a:cubicBezTo>
                    <a:pt x="7272" y="1381"/>
                    <a:pt x="3636" y="4850"/>
                    <a:pt x="2735" y="5450"/>
                  </a:cubicBezTo>
                  <a:cubicBezTo>
                    <a:pt x="1801" y="6017"/>
                    <a:pt x="0" y="5717"/>
                    <a:pt x="1068" y="6184"/>
                  </a:cubicBezTo>
                  <a:cubicBezTo>
                    <a:pt x="1585" y="6418"/>
                    <a:pt x="2018" y="6551"/>
                    <a:pt x="2548" y="6551"/>
                  </a:cubicBezTo>
                  <a:cubicBezTo>
                    <a:pt x="3077" y="6551"/>
                    <a:pt x="3703" y="6418"/>
                    <a:pt x="4603" y="6117"/>
                  </a:cubicBezTo>
                  <a:cubicBezTo>
                    <a:pt x="6405" y="5484"/>
                    <a:pt x="10107" y="4149"/>
                    <a:pt x="11208" y="4149"/>
                  </a:cubicBezTo>
                  <a:cubicBezTo>
                    <a:pt x="12342" y="4149"/>
                    <a:pt x="16445" y="4683"/>
                    <a:pt x="16812" y="4816"/>
                  </a:cubicBezTo>
                  <a:cubicBezTo>
                    <a:pt x="17179" y="4950"/>
                    <a:pt x="19614" y="6017"/>
                    <a:pt x="19614" y="6017"/>
                  </a:cubicBezTo>
                  <a:cubicBezTo>
                    <a:pt x="19614" y="6017"/>
                    <a:pt x="18380" y="3382"/>
                    <a:pt x="16979" y="2115"/>
                  </a:cubicBezTo>
                  <a:cubicBezTo>
                    <a:pt x="15636" y="897"/>
                    <a:pt x="14059" y="0"/>
                    <a:pt x="12276" y="0"/>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5"/>
            <p:cNvSpPr/>
            <p:nvPr/>
          </p:nvSpPr>
          <p:spPr>
            <a:xfrm>
              <a:off x="4861750" y="1972725"/>
              <a:ext cx="60750" cy="146075"/>
            </a:xfrm>
            <a:custGeom>
              <a:rect b="b" l="l" r="r" t="t"/>
              <a:pathLst>
                <a:path extrusionOk="0" h="5843" w="2430">
                  <a:moveTo>
                    <a:pt x="968" y="0"/>
                  </a:moveTo>
                  <a:cubicBezTo>
                    <a:pt x="906" y="0"/>
                    <a:pt x="842" y="11"/>
                    <a:pt x="777" y="32"/>
                  </a:cubicBezTo>
                  <a:cubicBezTo>
                    <a:pt x="376" y="199"/>
                    <a:pt x="110" y="633"/>
                    <a:pt x="210" y="1033"/>
                  </a:cubicBezTo>
                  <a:cubicBezTo>
                    <a:pt x="376" y="2301"/>
                    <a:pt x="343" y="3502"/>
                    <a:pt x="176" y="4769"/>
                  </a:cubicBezTo>
                  <a:cubicBezTo>
                    <a:pt x="1" y="5457"/>
                    <a:pt x="287" y="5843"/>
                    <a:pt x="701" y="5843"/>
                  </a:cubicBezTo>
                  <a:cubicBezTo>
                    <a:pt x="1230" y="5843"/>
                    <a:pt x="1968" y="5210"/>
                    <a:pt x="2211" y="3768"/>
                  </a:cubicBezTo>
                  <a:cubicBezTo>
                    <a:pt x="2429" y="2147"/>
                    <a:pt x="1861" y="0"/>
                    <a:pt x="968" y="0"/>
                  </a:cubicBezTo>
                  <a:close/>
                </a:path>
              </a:pathLst>
            </a:custGeom>
            <a:solidFill>
              <a:srgbClr val="F9CB9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5"/>
            <p:cNvSpPr/>
            <p:nvPr/>
          </p:nvSpPr>
          <p:spPr>
            <a:xfrm>
              <a:off x="4327425" y="2511400"/>
              <a:ext cx="426175" cy="906825"/>
            </a:xfrm>
            <a:custGeom>
              <a:rect b="b" l="l" r="r" t="t"/>
              <a:pathLst>
                <a:path extrusionOk="0" h="36273" w="17047">
                  <a:moveTo>
                    <a:pt x="6572" y="1"/>
                  </a:moveTo>
                  <a:cubicBezTo>
                    <a:pt x="6572" y="1"/>
                    <a:pt x="5438" y="568"/>
                    <a:pt x="5371" y="3270"/>
                  </a:cubicBezTo>
                  <a:cubicBezTo>
                    <a:pt x="5271" y="5972"/>
                    <a:pt x="601" y="24985"/>
                    <a:pt x="301" y="27987"/>
                  </a:cubicBezTo>
                  <a:cubicBezTo>
                    <a:pt x="1" y="30990"/>
                    <a:pt x="1602" y="32958"/>
                    <a:pt x="4304" y="33958"/>
                  </a:cubicBezTo>
                  <a:cubicBezTo>
                    <a:pt x="6720" y="34842"/>
                    <a:pt x="10984" y="36273"/>
                    <a:pt x="12590" y="36273"/>
                  </a:cubicBezTo>
                  <a:cubicBezTo>
                    <a:pt x="12802" y="36273"/>
                    <a:pt x="12968" y="36248"/>
                    <a:pt x="13077" y="36193"/>
                  </a:cubicBezTo>
                  <a:cubicBezTo>
                    <a:pt x="13977" y="35726"/>
                    <a:pt x="15779" y="26119"/>
                    <a:pt x="16412" y="21950"/>
                  </a:cubicBezTo>
                  <a:cubicBezTo>
                    <a:pt x="17046" y="17780"/>
                    <a:pt x="9241" y="3170"/>
                    <a:pt x="8874" y="2636"/>
                  </a:cubicBezTo>
                  <a:cubicBezTo>
                    <a:pt x="8473" y="2102"/>
                    <a:pt x="7239" y="101"/>
                    <a:pt x="6572" y="1"/>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5"/>
            <p:cNvSpPr/>
            <p:nvPr/>
          </p:nvSpPr>
          <p:spPr>
            <a:xfrm>
              <a:off x="4515900" y="3069300"/>
              <a:ext cx="127600" cy="191000"/>
            </a:xfrm>
            <a:custGeom>
              <a:rect b="b" l="l" r="r" t="t"/>
              <a:pathLst>
                <a:path extrusionOk="0" fill="none" h="7640" w="5104">
                  <a:moveTo>
                    <a:pt x="5104" y="1"/>
                  </a:moveTo>
                  <a:lnTo>
                    <a:pt x="0" y="764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5"/>
            <p:cNvSpPr/>
            <p:nvPr/>
          </p:nvSpPr>
          <p:spPr>
            <a:xfrm>
              <a:off x="4891175" y="3896575"/>
              <a:ext cx="201000" cy="933675"/>
            </a:xfrm>
            <a:custGeom>
              <a:rect b="b" l="l" r="r" t="t"/>
              <a:pathLst>
                <a:path extrusionOk="0" h="37347" w="8040">
                  <a:moveTo>
                    <a:pt x="3202" y="0"/>
                  </a:moveTo>
                  <a:lnTo>
                    <a:pt x="0" y="867"/>
                  </a:lnTo>
                  <a:lnTo>
                    <a:pt x="6438" y="36726"/>
                  </a:lnTo>
                  <a:cubicBezTo>
                    <a:pt x="6525" y="37074"/>
                    <a:pt x="6838" y="37346"/>
                    <a:pt x="7203" y="37346"/>
                  </a:cubicBezTo>
                  <a:cubicBezTo>
                    <a:pt x="7259" y="37346"/>
                    <a:pt x="7315" y="37340"/>
                    <a:pt x="7372" y="37327"/>
                  </a:cubicBezTo>
                  <a:cubicBezTo>
                    <a:pt x="7405" y="37327"/>
                    <a:pt x="7439" y="37327"/>
                    <a:pt x="7439" y="37293"/>
                  </a:cubicBezTo>
                  <a:cubicBezTo>
                    <a:pt x="7806" y="37160"/>
                    <a:pt x="8039" y="36793"/>
                    <a:pt x="8006" y="36426"/>
                  </a:cubicBezTo>
                  <a:lnTo>
                    <a:pt x="3202" y="0"/>
                  </a:lnTo>
                  <a:close/>
                </a:path>
              </a:pathLst>
            </a:custGeom>
            <a:solidFill>
              <a:srgbClr val="BF9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5"/>
            <p:cNvSpPr/>
            <p:nvPr/>
          </p:nvSpPr>
          <p:spPr>
            <a:xfrm>
              <a:off x="4588450" y="3644050"/>
              <a:ext cx="377800" cy="1189050"/>
            </a:xfrm>
            <a:custGeom>
              <a:rect b="b" l="l" r="r" t="t"/>
              <a:pathLst>
                <a:path extrusionOk="0" h="47562" w="15112">
                  <a:moveTo>
                    <a:pt x="9234" y="0"/>
                  </a:moveTo>
                  <a:cubicBezTo>
                    <a:pt x="6773" y="0"/>
                    <a:pt x="5371" y="2539"/>
                    <a:pt x="4937" y="3163"/>
                  </a:cubicBezTo>
                  <a:cubicBezTo>
                    <a:pt x="4937" y="3163"/>
                    <a:pt x="2502" y="35886"/>
                    <a:pt x="2502" y="36854"/>
                  </a:cubicBezTo>
                  <a:cubicBezTo>
                    <a:pt x="2502" y="37821"/>
                    <a:pt x="0" y="47561"/>
                    <a:pt x="0" y="47561"/>
                  </a:cubicBezTo>
                  <a:lnTo>
                    <a:pt x="6672" y="47561"/>
                  </a:lnTo>
                  <a:cubicBezTo>
                    <a:pt x="6672" y="47561"/>
                    <a:pt x="7339" y="46260"/>
                    <a:pt x="7339" y="43558"/>
                  </a:cubicBezTo>
                  <a:cubicBezTo>
                    <a:pt x="7339" y="40856"/>
                    <a:pt x="7639" y="35052"/>
                    <a:pt x="7639" y="34519"/>
                  </a:cubicBezTo>
                  <a:cubicBezTo>
                    <a:pt x="7639" y="33985"/>
                    <a:pt x="15111" y="5031"/>
                    <a:pt x="15111" y="5031"/>
                  </a:cubicBezTo>
                  <a:cubicBezTo>
                    <a:pt x="15111" y="5031"/>
                    <a:pt x="14711" y="2162"/>
                    <a:pt x="11108" y="461"/>
                  </a:cubicBezTo>
                  <a:cubicBezTo>
                    <a:pt x="10427" y="136"/>
                    <a:pt x="9802" y="0"/>
                    <a:pt x="9234" y="0"/>
                  </a:cubicBezTo>
                  <a:close/>
                </a:path>
              </a:pathLst>
            </a:custGeom>
            <a:solidFill>
              <a:srgbClr val="F9CB9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5"/>
            <p:cNvSpPr/>
            <p:nvPr/>
          </p:nvSpPr>
          <p:spPr>
            <a:xfrm>
              <a:off x="4588450" y="4495975"/>
              <a:ext cx="191000" cy="336275"/>
            </a:xfrm>
            <a:custGeom>
              <a:rect b="b" l="l" r="r" t="t"/>
              <a:pathLst>
                <a:path extrusionOk="0" h="13451" w="7640">
                  <a:moveTo>
                    <a:pt x="5376" y="1"/>
                  </a:moveTo>
                  <a:cubicBezTo>
                    <a:pt x="3613" y="1"/>
                    <a:pt x="2602" y="1242"/>
                    <a:pt x="2602" y="1242"/>
                  </a:cubicBezTo>
                  <a:cubicBezTo>
                    <a:pt x="2536" y="2076"/>
                    <a:pt x="2502" y="2610"/>
                    <a:pt x="2502" y="2743"/>
                  </a:cubicBezTo>
                  <a:cubicBezTo>
                    <a:pt x="2502" y="3644"/>
                    <a:pt x="0" y="13451"/>
                    <a:pt x="0" y="13451"/>
                  </a:cubicBezTo>
                  <a:lnTo>
                    <a:pt x="6672" y="13451"/>
                  </a:lnTo>
                  <a:cubicBezTo>
                    <a:pt x="6672" y="13451"/>
                    <a:pt x="7339" y="12150"/>
                    <a:pt x="7339" y="9448"/>
                  </a:cubicBezTo>
                  <a:cubicBezTo>
                    <a:pt x="7339" y="6980"/>
                    <a:pt x="7606" y="1943"/>
                    <a:pt x="7639" y="642"/>
                  </a:cubicBezTo>
                  <a:cubicBezTo>
                    <a:pt x="6790" y="172"/>
                    <a:pt x="6031" y="1"/>
                    <a:pt x="5376"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5"/>
            <p:cNvSpPr/>
            <p:nvPr/>
          </p:nvSpPr>
          <p:spPr>
            <a:xfrm>
              <a:off x="4605125" y="4609100"/>
              <a:ext cx="169325" cy="224000"/>
            </a:xfrm>
            <a:custGeom>
              <a:rect b="b" l="l" r="r" t="t"/>
              <a:pathLst>
                <a:path extrusionOk="0" h="8960" w="6773">
                  <a:moveTo>
                    <a:pt x="4883" y="1"/>
                  </a:moveTo>
                  <a:cubicBezTo>
                    <a:pt x="4362" y="1"/>
                    <a:pt x="3787" y="252"/>
                    <a:pt x="3203" y="954"/>
                  </a:cubicBezTo>
                  <a:cubicBezTo>
                    <a:pt x="2536" y="1754"/>
                    <a:pt x="834" y="6591"/>
                    <a:pt x="1" y="8959"/>
                  </a:cubicBezTo>
                  <a:lnTo>
                    <a:pt x="6005" y="8959"/>
                  </a:lnTo>
                  <a:cubicBezTo>
                    <a:pt x="6005" y="8959"/>
                    <a:pt x="6672" y="7658"/>
                    <a:pt x="6672" y="4956"/>
                  </a:cubicBezTo>
                  <a:cubicBezTo>
                    <a:pt x="6672" y="3956"/>
                    <a:pt x="6705" y="2488"/>
                    <a:pt x="6772" y="1087"/>
                  </a:cubicBezTo>
                  <a:cubicBezTo>
                    <a:pt x="6385" y="618"/>
                    <a:pt x="5700" y="1"/>
                    <a:pt x="4883" y="1"/>
                  </a:cubicBezTo>
                  <a:close/>
                </a:path>
              </a:pathLst>
            </a:custGeom>
            <a:solidFill>
              <a:srgbClr val="4F4F4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5"/>
            <p:cNvSpPr/>
            <p:nvPr/>
          </p:nvSpPr>
          <p:spPr>
            <a:xfrm>
              <a:off x="4685175" y="4603875"/>
              <a:ext cx="90925" cy="228375"/>
            </a:xfrm>
            <a:custGeom>
              <a:rect b="b" l="l" r="r" t="t"/>
              <a:pathLst>
                <a:path extrusionOk="0" h="9135" w="3637">
                  <a:moveTo>
                    <a:pt x="3637" y="929"/>
                  </a:moveTo>
                  <a:lnTo>
                    <a:pt x="3637" y="929"/>
                  </a:lnTo>
                  <a:lnTo>
                    <a:pt x="3637" y="929"/>
                  </a:lnTo>
                  <a:cubicBezTo>
                    <a:pt x="3637" y="929"/>
                    <a:pt x="3637" y="929"/>
                    <a:pt x="3637" y="929"/>
                  </a:cubicBezTo>
                  <a:close/>
                  <a:moveTo>
                    <a:pt x="1810" y="0"/>
                  </a:moveTo>
                  <a:cubicBezTo>
                    <a:pt x="1251" y="0"/>
                    <a:pt x="620" y="276"/>
                    <a:pt x="1" y="1129"/>
                  </a:cubicBezTo>
                  <a:lnTo>
                    <a:pt x="568" y="9135"/>
                  </a:lnTo>
                  <a:lnTo>
                    <a:pt x="2236" y="9135"/>
                  </a:lnTo>
                  <a:lnTo>
                    <a:pt x="3637" y="929"/>
                  </a:lnTo>
                  <a:lnTo>
                    <a:pt x="3637" y="929"/>
                  </a:lnTo>
                  <a:cubicBezTo>
                    <a:pt x="3637" y="929"/>
                    <a:pt x="3637" y="929"/>
                    <a:pt x="3636" y="929"/>
                  </a:cubicBezTo>
                  <a:cubicBezTo>
                    <a:pt x="3619" y="929"/>
                    <a:pt x="2836" y="0"/>
                    <a:pt x="1810"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5"/>
            <p:cNvSpPr/>
            <p:nvPr/>
          </p:nvSpPr>
          <p:spPr>
            <a:xfrm>
              <a:off x="4284075" y="3603650"/>
              <a:ext cx="390300" cy="1229450"/>
            </a:xfrm>
            <a:custGeom>
              <a:rect b="b" l="l" r="r" t="t"/>
              <a:pathLst>
                <a:path extrusionOk="0" h="49178" w="15612">
                  <a:moveTo>
                    <a:pt x="6089" y="0"/>
                  </a:moveTo>
                  <a:cubicBezTo>
                    <a:pt x="5310" y="0"/>
                    <a:pt x="4440" y="142"/>
                    <a:pt x="3469" y="476"/>
                  </a:cubicBezTo>
                  <a:cubicBezTo>
                    <a:pt x="3469" y="476"/>
                    <a:pt x="600" y="3645"/>
                    <a:pt x="300" y="6347"/>
                  </a:cubicBezTo>
                  <a:cubicBezTo>
                    <a:pt x="0" y="9082"/>
                    <a:pt x="10007" y="37702"/>
                    <a:pt x="10007" y="37702"/>
                  </a:cubicBezTo>
                  <a:cubicBezTo>
                    <a:pt x="9774" y="38937"/>
                    <a:pt x="9207" y="40037"/>
                    <a:pt x="8439" y="40971"/>
                  </a:cubicBezTo>
                  <a:cubicBezTo>
                    <a:pt x="7005" y="42706"/>
                    <a:pt x="5037" y="45274"/>
                    <a:pt x="4803" y="46942"/>
                  </a:cubicBezTo>
                  <a:cubicBezTo>
                    <a:pt x="4537" y="48610"/>
                    <a:pt x="4803" y="49177"/>
                    <a:pt x="4803" y="49177"/>
                  </a:cubicBezTo>
                  <a:lnTo>
                    <a:pt x="11442" y="49177"/>
                  </a:lnTo>
                  <a:cubicBezTo>
                    <a:pt x="11442" y="49177"/>
                    <a:pt x="13777" y="43206"/>
                    <a:pt x="14677" y="41705"/>
                  </a:cubicBezTo>
                  <a:cubicBezTo>
                    <a:pt x="15611" y="40204"/>
                    <a:pt x="15044" y="37335"/>
                    <a:pt x="14777" y="36034"/>
                  </a:cubicBezTo>
                  <a:cubicBezTo>
                    <a:pt x="14477" y="34767"/>
                    <a:pt x="11975" y="4612"/>
                    <a:pt x="11975" y="4612"/>
                  </a:cubicBezTo>
                  <a:cubicBezTo>
                    <a:pt x="11975" y="4612"/>
                    <a:pt x="10527" y="0"/>
                    <a:pt x="6089" y="0"/>
                  </a:cubicBezTo>
                  <a:close/>
                </a:path>
              </a:pathLst>
            </a:custGeom>
            <a:solidFill>
              <a:srgbClr val="F9CB9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5"/>
            <p:cNvSpPr/>
            <p:nvPr/>
          </p:nvSpPr>
          <p:spPr>
            <a:xfrm>
              <a:off x="4396650" y="4502625"/>
              <a:ext cx="272725" cy="330475"/>
            </a:xfrm>
            <a:custGeom>
              <a:rect b="b" l="l" r="r" t="t"/>
              <a:pathLst>
                <a:path extrusionOk="0" h="13219" w="10909">
                  <a:moveTo>
                    <a:pt x="8469" y="0"/>
                  </a:moveTo>
                  <a:cubicBezTo>
                    <a:pt x="8246" y="0"/>
                    <a:pt x="8023" y="25"/>
                    <a:pt x="7806" y="75"/>
                  </a:cubicBezTo>
                  <a:cubicBezTo>
                    <a:pt x="5838" y="543"/>
                    <a:pt x="5471" y="1743"/>
                    <a:pt x="5471" y="1743"/>
                  </a:cubicBezTo>
                  <a:cubicBezTo>
                    <a:pt x="5204" y="2978"/>
                    <a:pt x="4670" y="4078"/>
                    <a:pt x="3870" y="5012"/>
                  </a:cubicBezTo>
                  <a:cubicBezTo>
                    <a:pt x="2469" y="6747"/>
                    <a:pt x="501" y="9315"/>
                    <a:pt x="234" y="10983"/>
                  </a:cubicBezTo>
                  <a:cubicBezTo>
                    <a:pt x="0" y="12651"/>
                    <a:pt x="234" y="13218"/>
                    <a:pt x="234" y="13218"/>
                  </a:cubicBezTo>
                  <a:lnTo>
                    <a:pt x="6872" y="13218"/>
                  </a:lnTo>
                  <a:cubicBezTo>
                    <a:pt x="6872" y="13185"/>
                    <a:pt x="9207" y="7214"/>
                    <a:pt x="10141" y="5746"/>
                  </a:cubicBezTo>
                  <a:cubicBezTo>
                    <a:pt x="10908" y="4445"/>
                    <a:pt x="10641" y="2144"/>
                    <a:pt x="10341" y="676"/>
                  </a:cubicBezTo>
                  <a:cubicBezTo>
                    <a:pt x="9816" y="226"/>
                    <a:pt x="9140" y="0"/>
                    <a:pt x="8469"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5"/>
            <p:cNvSpPr/>
            <p:nvPr/>
          </p:nvSpPr>
          <p:spPr>
            <a:xfrm>
              <a:off x="4483375" y="4629250"/>
              <a:ext cx="162650" cy="203850"/>
            </a:xfrm>
            <a:custGeom>
              <a:rect b="b" l="l" r="r" t="t"/>
              <a:pathLst>
                <a:path extrusionOk="0" h="8154" w="6506">
                  <a:moveTo>
                    <a:pt x="4373" y="0"/>
                  </a:moveTo>
                  <a:cubicBezTo>
                    <a:pt x="3944" y="0"/>
                    <a:pt x="3489" y="131"/>
                    <a:pt x="3036" y="481"/>
                  </a:cubicBezTo>
                  <a:cubicBezTo>
                    <a:pt x="1268" y="1915"/>
                    <a:pt x="1068" y="5318"/>
                    <a:pt x="601" y="6652"/>
                  </a:cubicBezTo>
                  <a:cubicBezTo>
                    <a:pt x="401" y="7253"/>
                    <a:pt x="167" y="7786"/>
                    <a:pt x="0" y="8153"/>
                  </a:cubicBezTo>
                  <a:lnTo>
                    <a:pt x="3403" y="8153"/>
                  </a:lnTo>
                  <a:cubicBezTo>
                    <a:pt x="3403" y="8153"/>
                    <a:pt x="5504" y="2849"/>
                    <a:pt x="6505" y="981"/>
                  </a:cubicBezTo>
                  <a:cubicBezTo>
                    <a:pt x="6159" y="658"/>
                    <a:pt x="5334" y="0"/>
                    <a:pt x="4373" y="0"/>
                  </a:cubicBezTo>
                  <a:close/>
                </a:path>
              </a:pathLst>
            </a:custGeom>
            <a:solidFill>
              <a:srgbClr val="4F4F4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5"/>
            <p:cNvSpPr/>
            <p:nvPr/>
          </p:nvSpPr>
          <p:spPr>
            <a:xfrm>
              <a:off x="4559250" y="4623950"/>
              <a:ext cx="90925" cy="209150"/>
            </a:xfrm>
            <a:custGeom>
              <a:rect b="b" l="l" r="r" t="t"/>
              <a:pathLst>
                <a:path extrusionOk="0" h="8366" w="3637">
                  <a:moveTo>
                    <a:pt x="1623" y="0"/>
                  </a:moveTo>
                  <a:cubicBezTo>
                    <a:pt x="1116" y="0"/>
                    <a:pt x="557" y="178"/>
                    <a:pt x="1" y="693"/>
                  </a:cubicBezTo>
                  <a:lnTo>
                    <a:pt x="368" y="8365"/>
                  </a:lnTo>
                  <a:lnTo>
                    <a:pt x="1569" y="8365"/>
                  </a:lnTo>
                  <a:lnTo>
                    <a:pt x="3637" y="893"/>
                  </a:lnTo>
                  <a:cubicBezTo>
                    <a:pt x="3637" y="893"/>
                    <a:pt x="2760" y="0"/>
                    <a:pt x="1623"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5"/>
            <p:cNvSpPr/>
            <p:nvPr/>
          </p:nvSpPr>
          <p:spPr>
            <a:xfrm>
              <a:off x="4308250" y="2357625"/>
              <a:ext cx="1131675" cy="1506900"/>
            </a:xfrm>
            <a:custGeom>
              <a:rect b="b" l="l" r="r" t="t"/>
              <a:pathLst>
                <a:path extrusionOk="0" h="60276" w="45267">
                  <a:moveTo>
                    <a:pt x="27454" y="0"/>
                  </a:moveTo>
                  <a:cubicBezTo>
                    <a:pt x="26921" y="0"/>
                    <a:pt x="26392" y="14"/>
                    <a:pt x="25852" y="14"/>
                  </a:cubicBezTo>
                  <a:cubicBezTo>
                    <a:pt x="23584" y="14"/>
                    <a:pt x="20882" y="1682"/>
                    <a:pt x="20882" y="1682"/>
                  </a:cubicBezTo>
                  <a:cubicBezTo>
                    <a:pt x="20882" y="1682"/>
                    <a:pt x="8473" y="4951"/>
                    <a:pt x="7539" y="5518"/>
                  </a:cubicBezTo>
                  <a:cubicBezTo>
                    <a:pt x="6638" y="6118"/>
                    <a:pt x="6972" y="6652"/>
                    <a:pt x="7306" y="8687"/>
                  </a:cubicBezTo>
                  <a:lnTo>
                    <a:pt x="10008" y="18794"/>
                  </a:lnTo>
                  <a:cubicBezTo>
                    <a:pt x="11542" y="24065"/>
                    <a:pt x="12976" y="33838"/>
                    <a:pt x="12976" y="34772"/>
                  </a:cubicBezTo>
                  <a:cubicBezTo>
                    <a:pt x="12976" y="36440"/>
                    <a:pt x="8073" y="46080"/>
                    <a:pt x="8073" y="46080"/>
                  </a:cubicBezTo>
                  <a:cubicBezTo>
                    <a:pt x="8073" y="46080"/>
                    <a:pt x="2669" y="48849"/>
                    <a:pt x="1368" y="50817"/>
                  </a:cubicBezTo>
                  <a:cubicBezTo>
                    <a:pt x="167" y="52585"/>
                    <a:pt x="0" y="54920"/>
                    <a:pt x="1001" y="56788"/>
                  </a:cubicBezTo>
                  <a:cubicBezTo>
                    <a:pt x="1902" y="58656"/>
                    <a:pt x="3336" y="59490"/>
                    <a:pt x="6405" y="60024"/>
                  </a:cubicBezTo>
                  <a:cubicBezTo>
                    <a:pt x="7439" y="60213"/>
                    <a:pt x="11312" y="60276"/>
                    <a:pt x="16017" y="60276"/>
                  </a:cubicBezTo>
                  <a:cubicBezTo>
                    <a:pt x="25426" y="60276"/>
                    <a:pt x="38161" y="60024"/>
                    <a:pt x="38161" y="60024"/>
                  </a:cubicBezTo>
                  <a:cubicBezTo>
                    <a:pt x="38161" y="60024"/>
                    <a:pt x="41163" y="56421"/>
                    <a:pt x="39729" y="50617"/>
                  </a:cubicBezTo>
                  <a:cubicBezTo>
                    <a:pt x="39062" y="47915"/>
                    <a:pt x="38361" y="45547"/>
                    <a:pt x="37594" y="42311"/>
                  </a:cubicBezTo>
                  <a:lnTo>
                    <a:pt x="37594" y="42311"/>
                  </a:lnTo>
                  <a:cubicBezTo>
                    <a:pt x="37594" y="42311"/>
                    <a:pt x="37622" y="42312"/>
                    <a:pt x="37675" y="42312"/>
                  </a:cubicBezTo>
                  <a:cubicBezTo>
                    <a:pt x="38177" y="42312"/>
                    <a:pt x="40909" y="42230"/>
                    <a:pt x="42931" y="40510"/>
                  </a:cubicBezTo>
                  <a:cubicBezTo>
                    <a:pt x="45199" y="38642"/>
                    <a:pt x="45266" y="35773"/>
                    <a:pt x="45266" y="33638"/>
                  </a:cubicBezTo>
                  <a:cubicBezTo>
                    <a:pt x="45266" y="31503"/>
                    <a:pt x="43865" y="13590"/>
                    <a:pt x="43865" y="11789"/>
                  </a:cubicBezTo>
                  <a:cubicBezTo>
                    <a:pt x="43865" y="9988"/>
                    <a:pt x="43765" y="7786"/>
                    <a:pt x="42097" y="6452"/>
                  </a:cubicBezTo>
                  <a:cubicBezTo>
                    <a:pt x="40429" y="5118"/>
                    <a:pt x="36493" y="3116"/>
                    <a:pt x="32924" y="1248"/>
                  </a:cubicBezTo>
                  <a:cubicBezTo>
                    <a:pt x="30824" y="135"/>
                    <a:pt x="29126" y="0"/>
                    <a:pt x="274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5"/>
            <p:cNvSpPr/>
            <p:nvPr/>
          </p:nvSpPr>
          <p:spPr>
            <a:xfrm>
              <a:off x="4308250" y="2352125"/>
              <a:ext cx="1131675" cy="1520275"/>
            </a:xfrm>
            <a:custGeom>
              <a:rect b="b" l="l" r="r" t="t"/>
              <a:pathLst>
                <a:path extrusionOk="0" fill="none" h="60811" w="45267">
                  <a:moveTo>
                    <a:pt x="10008" y="19014"/>
                  </a:moveTo>
                  <a:cubicBezTo>
                    <a:pt x="11542" y="24285"/>
                    <a:pt x="12976" y="34058"/>
                    <a:pt x="12976" y="34992"/>
                  </a:cubicBezTo>
                  <a:cubicBezTo>
                    <a:pt x="12976" y="36660"/>
                    <a:pt x="8073" y="46300"/>
                    <a:pt x="8073" y="46300"/>
                  </a:cubicBezTo>
                  <a:cubicBezTo>
                    <a:pt x="8073" y="46300"/>
                    <a:pt x="2669" y="49069"/>
                    <a:pt x="1368" y="51037"/>
                  </a:cubicBezTo>
                  <a:cubicBezTo>
                    <a:pt x="167" y="52805"/>
                    <a:pt x="0" y="55140"/>
                    <a:pt x="1001" y="57008"/>
                  </a:cubicBezTo>
                  <a:cubicBezTo>
                    <a:pt x="1902" y="58876"/>
                    <a:pt x="3336" y="59710"/>
                    <a:pt x="6405" y="60244"/>
                  </a:cubicBezTo>
                  <a:cubicBezTo>
                    <a:pt x="9507" y="60811"/>
                    <a:pt x="38161" y="60244"/>
                    <a:pt x="38161" y="60244"/>
                  </a:cubicBezTo>
                  <a:cubicBezTo>
                    <a:pt x="38161" y="60244"/>
                    <a:pt x="41163" y="56641"/>
                    <a:pt x="39729" y="50837"/>
                  </a:cubicBezTo>
                  <a:cubicBezTo>
                    <a:pt x="39062" y="48135"/>
                    <a:pt x="38361" y="45767"/>
                    <a:pt x="37594" y="42531"/>
                  </a:cubicBezTo>
                  <a:cubicBezTo>
                    <a:pt x="37594" y="42531"/>
                    <a:pt x="40696" y="42631"/>
                    <a:pt x="42931" y="40730"/>
                  </a:cubicBezTo>
                  <a:cubicBezTo>
                    <a:pt x="45199" y="38862"/>
                    <a:pt x="45266" y="35993"/>
                    <a:pt x="45266" y="33858"/>
                  </a:cubicBezTo>
                  <a:cubicBezTo>
                    <a:pt x="45266" y="31723"/>
                    <a:pt x="43865" y="13810"/>
                    <a:pt x="43865" y="12009"/>
                  </a:cubicBezTo>
                  <a:cubicBezTo>
                    <a:pt x="43865" y="10208"/>
                    <a:pt x="43765" y="8006"/>
                    <a:pt x="42097" y="6672"/>
                  </a:cubicBezTo>
                  <a:cubicBezTo>
                    <a:pt x="40429" y="5338"/>
                    <a:pt x="36493" y="3336"/>
                    <a:pt x="32924" y="1468"/>
                  </a:cubicBezTo>
                  <a:cubicBezTo>
                    <a:pt x="30155" y="1"/>
                    <a:pt x="28087" y="234"/>
                    <a:pt x="25852" y="234"/>
                  </a:cubicBezTo>
                  <a:cubicBezTo>
                    <a:pt x="23584" y="234"/>
                    <a:pt x="20882" y="1902"/>
                    <a:pt x="20882" y="1902"/>
                  </a:cubicBezTo>
                  <a:cubicBezTo>
                    <a:pt x="20882" y="1902"/>
                    <a:pt x="8473" y="5171"/>
                    <a:pt x="7539" y="5738"/>
                  </a:cubicBezTo>
                  <a:cubicBezTo>
                    <a:pt x="6638" y="6338"/>
                    <a:pt x="6972" y="6872"/>
                    <a:pt x="7306" y="8907"/>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5"/>
            <p:cNvSpPr/>
            <p:nvPr/>
          </p:nvSpPr>
          <p:spPr>
            <a:xfrm>
              <a:off x="5188875" y="2642325"/>
              <a:ext cx="95925" cy="773925"/>
            </a:xfrm>
            <a:custGeom>
              <a:rect b="b" l="l" r="r" t="t"/>
              <a:pathLst>
                <a:path extrusionOk="0" fill="none" h="30957" w="3837">
                  <a:moveTo>
                    <a:pt x="3837" y="1"/>
                  </a:moveTo>
                  <a:cubicBezTo>
                    <a:pt x="3837" y="1"/>
                    <a:pt x="1" y="22183"/>
                    <a:pt x="1" y="23384"/>
                  </a:cubicBezTo>
                  <a:cubicBezTo>
                    <a:pt x="1" y="24585"/>
                    <a:pt x="2336" y="30956"/>
                    <a:pt x="2336" y="30956"/>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5"/>
            <p:cNvSpPr/>
            <p:nvPr/>
          </p:nvSpPr>
          <p:spPr>
            <a:xfrm>
              <a:off x="4308250" y="3251100"/>
              <a:ext cx="1029100" cy="614725"/>
            </a:xfrm>
            <a:custGeom>
              <a:rect b="b" l="l" r="r" t="t"/>
              <a:pathLst>
                <a:path extrusionOk="0" h="24589" w="41164">
                  <a:moveTo>
                    <a:pt x="12743" y="1"/>
                  </a:moveTo>
                  <a:cubicBezTo>
                    <a:pt x="11842" y="2936"/>
                    <a:pt x="8073" y="10375"/>
                    <a:pt x="8073" y="10375"/>
                  </a:cubicBezTo>
                  <a:cubicBezTo>
                    <a:pt x="8073" y="10375"/>
                    <a:pt x="2669" y="13143"/>
                    <a:pt x="1368" y="15111"/>
                  </a:cubicBezTo>
                  <a:cubicBezTo>
                    <a:pt x="167" y="16879"/>
                    <a:pt x="0" y="19214"/>
                    <a:pt x="1001" y="21082"/>
                  </a:cubicBezTo>
                  <a:cubicBezTo>
                    <a:pt x="1902" y="22950"/>
                    <a:pt x="3336" y="23784"/>
                    <a:pt x="6405" y="24351"/>
                  </a:cubicBezTo>
                  <a:cubicBezTo>
                    <a:pt x="7439" y="24529"/>
                    <a:pt x="11312" y="24589"/>
                    <a:pt x="16017" y="24589"/>
                  </a:cubicBezTo>
                  <a:cubicBezTo>
                    <a:pt x="25426" y="24589"/>
                    <a:pt x="38161" y="24351"/>
                    <a:pt x="38161" y="24351"/>
                  </a:cubicBezTo>
                  <a:cubicBezTo>
                    <a:pt x="38161" y="24351"/>
                    <a:pt x="41163" y="20715"/>
                    <a:pt x="39729" y="14911"/>
                  </a:cubicBezTo>
                  <a:cubicBezTo>
                    <a:pt x="39062" y="12209"/>
                    <a:pt x="38361" y="9874"/>
                    <a:pt x="37594" y="6605"/>
                  </a:cubicBezTo>
                  <a:lnTo>
                    <a:pt x="35259" y="1"/>
                  </a:ln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5"/>
            <p:cNvSpPr/>
            <p:nvPr/>
          </p:nvSpPr>
          <p:spPr>
            <a:xfrm>
              <a:off x="4304900" y="3908250"/>
              <a:ext cx="206025" cy="925675"/>
            </a:xfrm>
            <a:custGeom>
              <a:rect b="b" l="l" r="r" t="t"/>
              <a:pathLst>
                <a:path extrusionOk="0" h="37027" w="8241">
                  <a:moveTo>
                    <a:pt x="4871" y="0"/>
                  </a:moveTo>
                  <a:lnTo>
                    <a:pt x="34" y="36126"/>
                  </a:lnTo>
                  <a:cubicBezTo>
                    <a:pt x="1" y="36593"/>
                    <a:pt x="301" y="36960"/>
                    <a:pt x="735" y="37027"/>
                  </a:cubicBezTo>
                  <a:lnTo>
                    <a:pt x="868" y="37027"/>
                  </a:lnTo>
                  <a:cubicBezTo>
                    <a:pt x="1235" y="37027"/>
                    <a:pt x="1569" y="36760"/>
                    <a:pt x="1669" y="36359"/>
                  </a:cubicBezTo>
                  <a:lnTo>
                    <a:pt x="8240" y="267"/>
                  </a:lnTo>
                  <a:lnTo>
                    <a:pt x="4871" y="0"/>
                  </a:lnTo>
                  <a:close/>
                </a:path>
              </a:pathLst>
            </a:custGeom>
            <a:solidFill>
              <a:srgbClr val="BF9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5"/>
            <p:cNvSpPr/>
            <p:nvPr/>
          </p:nvSpPr>
          <p:spPr>
            <a:xfrm>
              <a:off x="5141350" y="3908250"/>
              <a:ext cx="205175" cy="925675"/>
            </a:xfrm>
            <a:custGeom>
              <a:rect b="b" l="l" r="r" t="t"/>
              <a:pathLst>
                <a:path extrusionOk="0" h="37027" w="8207">
                  <a:moveTo>
                    <a:pt x="3336" y="0"/>
                  </a:moveTo>
                  <a:lnTo>
                    <a:pt x="0" y="300"/>
                  </a:lnTo>
                  <a:lnTo>
                    <a:pt x="6538" y="36359"/>
                  </a:lnTo>
                  <a:cubicBezTo>
                    <a:pt x="6605" y="36760"/>
                    <a:pt x="6938" y="37027"/>
                    <a:pt x="7339" y="37027"/>
                  </a:cubicBezTo>
                  <a:lnTo>
                    <a:pt x="7439" y="37027"/>
                  </a:lnTo>
                  <a:cubicBezTo>
                    <a:pt x="7906" y="36960"/>
                    <a:pt x="8206" y="36593"/>
                    <a:pt x="8173" y="36126"/>
                  </a:cubicBezTo>
                  <a:lnTo>
                    <a:pt x="3336" y="0"/>
                  </a:lnTo>
                  <a:close/>
                </a:path>
              </a:pathLst>
            </a:custGeom>
            <a:solidFill>
              <a:srgbClr val="BF9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5"/>
            <p:cNvSpPr/>
            <p:nvPr/>
          </p:nvSpPr>
          <p:spPr>
            <a:xfrm>
              <a:off x="4633475" y="3908250"/>
              <a:ext cx="206000" cy="925675"/>
            </a:xfrm>
            <a:custGeom>
              <a:rect b="b" l="l" r="r" t="t"/>
              <a:pathLst>
                <a:path extrusionOk="0" h="37027" w="8240">
                  <a:moveTo>
                    <a:pt x="4871" y="0"/>
                  </a:moveTo>
                  <a:lnTo>
                    <a:pt x="34" y="36126"/>
                  </a:lnTo>
                  <a:cubicBezTo>
                    <a:pt x="1" y="36593"/>
                    <a:pt x="301" y="36960"/>
                    <a:pt x="735" y="37027"/>
                  </a:cubicBezTo>
                  <a:lnTo>
                    <a:pt x="868" y="37027"/>
                  </a:lnTo>
                  <a:cubicBezTo>
                    <a:pt x="1235" y="37027"/>
                    <a:pt x="1568" y="36760"/>
                    <a:pt x="1669" y="36359"/>
                  </a:cubicBezTo>
                  <a:lnTo>
                    <a:pt x="8240" y="267"/>
                  </a:lnTo>
                  <a:lnTo>
                    <a:pt x="4871" y="0"/>
                  </a:lnTo>
                  <a:close/>
                </a:path>
              </a:pathLst>
            </a:custGeom>
            <a:solidFill>
              <a:srgbClr val="BF9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5"/>
            <p:cNvSpPr/>
            <p:nvPr/>
          </p:nvSpPr>
          <p:spPr>
            <a:xfrm>
              <a:off x="4350775" y="2875825"/>
              <a:ext cx="1018250" cy="1049125"/>
            </a:xfrm>
            <a:custGeom>
              <a:rect b="b" l="l" r="r" t="t"/>
              <a:pathLst>
                <a:path extrusionOk="0" h="41965" w="40730">
                  <a:moveTo>
                    <a:pt x="10008" y="1"/>
                  </a:moveTo>
                  <a:cubicBezTo>
                    <a:pt x="10008" y="1"/>
                    <a:pt x="9174" y="7073"/>
                    <a:pt x="9641" y="13110"/>
                  </a:cubicBezTo>
                  <a:cubicBezTo>
                    <a:pt x="10108" y="19181"/>
                    <a:pt x="11142" y="26920"/>
                    <a:pt x="10942" y="31890"/>
                  </a:cubicBezTo>
                  <a:cubicBezTo>
                    <a:pt x="10708" y="36861"/>
                    <a:pt x="7940" y="39563"/>
                    <a:pt x="7940" y="39563"/>
                  </a:cubicBezTo>
                  <a:lnTo>
                    <a:pt x="1201" y="39563"/>
                  </a:lnTo>
                  <a:cubicBezTo>
                    <a:pt x="534" y="39563"/>
                    <a:pt x="1" y="40096"/>
                    <a:pt x="1" y="40763"/>
                  </a:cubicBezTo>
                  <a:cubicBezTo>
                    <a:pt x="1" y="41431"/>
                    <a:pt x="534" y="41964"/>
                    <a:pt x="1201" y="41964"/>
                  </a:cubicBezTo>
                  <a:lnTo>
                    <a:pt x="37494" y="41964"/>
                  </a:lnTo>
                  <a:cubicBezTo>
                    <a:pt x="39696" y="38428"/>
                    <a:pt x="40730" y="34292"/>
                    <a:pt x="40563" y="30122"/>
                  </a:cubicBezTo>
                  <a:cubicBezTo>
                    <a:pt x="40296" y="23051"/>
                    <a:pt x="37494" y="15045"/>
                    <a:pt x="38461" y="9308"/>
                  </a:cubicBezTo>
                  <a:cubicBezTo>
                    <a:pt x="39395" y="3603"/>
                    <a:pt x="40163" y="1"/>
                    <a:pt x="40163" y="1"/>
                  </a:cubicBez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5"/>
            <p:cNvSpPr/>
            <p:nvPr/>
          </p:nvSpPr>
          <p:spPr>
            <a:xfrm>
              <a:off x="4979550" y="1783775"/>
              <a:ext cx="439625" cy="599850"/>
            </a:xfrm>
            <a:custGeom>
              <a:rect b="b" l="l" r="r" t="t"/>
              <a:pathLst>
                <a:path extrusionOk="0" h="23994" w="17585">
                  <a:moveTo>
                    <a:pt x="8874" y="1"/>
                  </a:moveTo>
                  <a:cubicBezTo>
                    <a:pt x="8144" y="1"/>
                    <a:pt x="7505" y="161"/>
                    <a:pt x="7039" y="352"/>
                  </a:cubicBezTo>
                  <a:cubicBezTo>
                    <a:pt x="7039" y="352"/>
                    <a:pt x="5171" y="1086"/>
                    <a:pt x="5071" y="2854"/>
                  </a:cubicBezTo>
                  <a:cubicBezTo>
                    <a:pt x="5004" y="4588"/>
                    <a:pt x="4404" y="10693"/>
                    <a:pt x="2202" y="14162"/>
                  </a:cubicBezTo>
                  <a:cubicBezTo>
                    <a:pt x="1" y="17598"/>
                    <a:pt x="2202" y="23101"/>
                    <a:pt x="7706" y="23935"/>
                  </a:cubicBezTo>
                  <a:cubicBezTo>
                    <a:pt x="7964" y="23974"/>
                    <a:pt x="8220" y="23994"/>
                    <a:pt x="8473" y="23994"/>
                  </a:cubicBezTo>
                  <a:cubicBezTo>
                    <a:pt x="13615" y="23994"/>
                    <a:pt x="17585" y="16094"/>
                    <a:pt x="15645" y="7891"/>
                  </a:cubicBezTo>
                  <a:cubicBezTo>
                    <a:pt x="14093" y="1454"/>
                    <a:pt x="11073" y="1"/>
                    <a:pt x="8874"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4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Timelines always work well</a:t>
            </a:r>
            <a:endParaRPr/>
          </a:p>
        </p:txBody>
      </p:sp>
      <p:sp>
        <p:nvSpPr>
          <p:cNvPr id="1802" name="Google Shape;1802;p46"/>
          <p:cNvSpPr txBox="1"/>
          <p:nvPr/>
        </p:nvSpPr>
        <p:spPr>
          <a:xfrm flipH="1">
            <a:off x="710917" y="2970225"/>
            <a:ext cx="18585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Kanit"/>
                <a:ea typeface="Kanit"/>
                <a:cs typeface="Kanit"/>
                <a:sym typeface="Kanit"/>
              </a:rPr>
              <a:t>Focus on good grades</a:t>
            </a:r>
            <a:endParaRPr b="1" sz="2000">
              <a:solidFill>
                <a:schemeClr val="accent4"/>
              </a:solidFill>
              <a:latin typeface="Kanit"/>
              <a:ea typeface="Kanit"/>
              <a:cs typeface="Kanit"/>
              <a:sym typeface="Kanit"/>
            </a:endParaRPr>
          </a:p>
        </p:txBody>
      </p:sp>
      <p:sp>
        <p:nvSpPr>
          <p:cNvPr id="1803" name="Google Shape;1803;p46"/>
          <p:cNvSpPr txBox="1"/>
          <p:nvPr/>
        </p:nvSpPr>
        <p:spPr>
          <a:xfrm flipH="1">
            <a:off x="711083" y="3548275"/>
            <a:ext cx="18585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Light"/>
                <a:ea typeface="Open Sans Light"/>
                <a:cs typeface="Open Sans Light"/>
                <a:sym typeface="Open Sans Light"/>
              </a:rPr>
              <a:t>Mars is full of iron oxide dust</a:t>
            </a:r>
            <a:endParaRPr sz="1600">
              <a:solidFill>
                <a:schemeClr val="dk1"/>
              </a:solidFill>
              <a:latin typeface="Open Sans Light"/>
              <a:ea typeface="Open Sans Light"/>
              <a:cs typeface="Open Sans Light"/>
              <a:sym typeface="Open Sans Light"/>
            </a:endParaRPr>
          </a:p>
        </p:txBody>
      </p:sp>
      <p:sp>
        <p:nvSpPr>
          <p:cNvPr id="1804" name="Google Shape;1804;p46"/>
          <p:cNvSpPr txBox="1"/>
          <p:nvPr/>
        </p:nvSpPr>
        <p:spPr>
          <a:xfrm flipH="1">
            <a:off x="3642591" y="2970225"/>
            <a:ext cx="18582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5"/>
                </a:solidFill>
                <a:latin typeface="Kanit"/>
                <a:ea typeface="Kanit"/>
                <a:cs typeface="Kanit"/>
                <a:sym typeface="Kanit"/>
              </a:rPr>
              <a:t>S</a:t>
            </a:r>
            <a:r>
              <a:rPr b="1" lang="en" sz="2000">
                <a:solidFill>
                  <a:schemeClr val="accent5"/>
                </a:solidFill>
                <a:latin typeface="Kanit"/>
                <a:ea typeface="Kanit"/>
                <a:cs typeface="Kanit"/>
                <a:sym typeface="Kanit"/>
              </a:rPr>
              <a:t>tandardized</a:t>
            </a:r>
            <a:r>
              <a:rPr b="1" lang="en" sz="2000">
                <a:solidFill>
                  <a:schemeClr val="accent5"/>
                </a:solidFill>
                <a:latin typeface="Kanit"/>
                <a:ea typeface="Kanit"/>
                <a:cs typeface="Kanit"/>
                <a:sym typeface="Kanit"/>
              </a:rPr>
              <a:t> test scores</a:t>
            </a:r>
            <a:endParaRPr b="1" sz="2000">
              <a:solidFill>
                <a:schemeClr val="accent5"/>
              </a:solidFill>
              <a:latin typeface="Kanit"/>
              <a:ea typeface="Kanit"/>
              <a:cs typeface="Kanit"/>
              <a:sym typeface="Kanit"/>
            </a:endParaRPr>
          </a:p>
        </p:txBody>
      </p:sp>
      <p:sp>
        <p:nvSpPr>
          <p:cNvPr id="1805" name="Google Shape;1805;p46"/>
          <p:cNvSpPr txBox="1"/>
          <p:nvPr/>
        </p:nvSpPr>
        <p:spPr>
          <a:xfrm flipH="1">
            <a:off x="3642758" y="3548275"/>
            <a:ext cx="18582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Light"/>
                <a:ea typeface="Open Sans Light"/>
                <a:cs typeface="Open Sans Light"/>
                <a:sym typeface="Open Sans Light"/>
              </a:rPr>
              <a:t>Earth is the planet where we live on</a:t>
            </a:r>
            <a:endParaRPr sz="1600">
              <a:solidFill>
                <a:schemeClr val="dk1"/>
              </a:solidFill>
              <a:latin typeface="Open Sans Light"/>
              <a:ea typeface="Open Sans Light"/>
              <a:cs typeface="Open Sans Light"/>
              <a:sym typeface="Open Sans Light"/>
            </a:endParaRPr>
          </a:p>
        </p:txBody>
      </p:sp>
      <p:sp>
        <p:nvSpPr>
          <p:cNvPr id="1806" name="Google Shape;1806;p46"/>
          <p:cNvSpPr txBox="1"/>
          <p:nvPr/>
        </p:nvSpPr>
        <p:spPr>
          <a:xfrm flipH="1">
            <a:off x="6573816" y="2970225"/>
            <a:ext cx="1859100" cy="5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2"/>
                </a:solidFill>
                <a:latin typeface="Kanit"/>
                <a:ea typeface="Kanit"/>
                <a:cs typeface="Kanit"/>
                <a:sym typeface="Kanit"/>
              </a:rPr>
              <a:t>Write your essays</a:t>
            </a:r>
            <a:endParaRPr b="1" sz="2000">
              <a:solidFill>
                <a:schemeClr val="accent2"/>
              </a:solidFill>
              <a:latin typeface="Kanit"/>
              <a:ea typeface="Kanit"/>
              <a:cs typeface="Kanit"/>
              <a:sym typeface="Kanit"/>
            </a:endParaRPr>
          </a:p>
        </p:txBody>
      </p:sp>
      <p:sp>
        <p:nvSpPr>
          <p:cNvPr id="1807" name="Google Shape;1807;p46"/>
          <p:cNvSpPr txBox="1"/>
          <p:nvPr/>
        </p:nvSpPr>
        <p:spPr>
          <a:xfrm flipH="1">
            <a:off x="6573983" y="3548275"/>
            <a:ext cx="18591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Light"/>
                <a:ea typeface="Open Sans Light"/>
                <a:cs typeface="Open Sans Light"/>
                <a:sym typeface="Open Sans Light"/>
              </a:rPr>
              <a:t>Saturn is the ringed planet</a:t>
            </a:r>
            <a:endParaRPr sz="1600">
              <a:solidFill>
                <a:schemeClr val="dk1"/>
              </a:solidFill>
              <a:latin typeface="Open Sans Light"/>
              <a:ea typeface="Open Sans Light"/>
              <a:cs typeface="Open Sans Light"/>
              <a:sym typeface="Open Sans Light"/>
            </a:endParaRPr>
          </a:p>
        </p:txBody>
      </p:sp>
      <p:sp>
        <p:nvSpPr>
          <p:cNvPr id="1808" name="Google Shape;1808;p46"/>
          <p:cNvSpPr/>
          <p:nvPr/>
        </p:nvSpPr>
        <p:spPr>
          <a:xfrm>
            <a:off x="6688519" y="1762744"/>
            <a:ext cx="797400" cy="763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Kanit"/>
                <a:ea typeface="Kanit"/>
                <a:cs typeface="Kanit"/>
                <a:sym typeface="Kanit"/>
              </a:rPr>
              <a:t>3</a:t>
            </a:r>
            <a:endParaRPr b="1" sz="3000">
              <a:solidFill>
                <a:schemeClr val="lt1"/>
              </a:solidFill>
              <a:latin typeface="Kanit"/>
              <a:ea typeface="Kanit"/>
              <a:cs typeface="Kanit"/>
              <a:sym typeface="Kanit"/>
            </a:endParaRPr>
          </a:p>
        </p:txBody>
      </p:sp>
      <p:sp>
        <p:nvSpPr>
          <p:cNvPr id="1809" name="Google Shape;1809;p46"/>
          <p:cNvSpPr/>
          <p:nvPr/>
        </p:nvSpPr>
        <p:spPr>
          <a:xfrm>
            <a:off x="791419" y="1762744"/>
            <a:ext cx="797400" cy="763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Kanit"/>
                <a:ea typeface="Kanit"/>
                <a:cs typeface="Kanit"/>
                <a:sym typeface="Kanit"/>
              </a:rPr>
              <a:t>1</a:t>
            </a:r>
            <a:endParaRPr b="1" sz="3000">
              <a:solidFill>
                <a:schemeClr val="lt1"/>
              </a:solidFill>
              <a:latin typeface="Kanit"/>
              <a:ea typeface="Kanit"/>
              <a:cs typeface="Kanit"/>
              <a:sym typeface="Kanit"/>
            </a:endParaRPr>
          </a:p>
        </p:txBody>
      </p:sp>
      <p:sp>
        <p:nvSpPr>
          <p:cNvPr id="1810" name="Google Shape;1810;p46"/>
          <p:cNvSpPr/>
          <p:nvPr/>
        </p:nvSpPr>
        <p:spPr>
          <a:xfrm>
            <a:off x="3779269" y="1762744"/>
            <a:ext cx="797400" cy="763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Kanit"/>
                <a:ea typeface="Kanit"/>
                <a:cs typeface="Kanit"/>
                <a:sym typeface="Kanit"/>
              </a:rPr>
              <a:t>2</a:t>
            </a:r>
            <a:endParaRPr b="1" sz="3000">
              <a:solidFill>
                <a:schemeClr val="lt1"/>
              </a:solidFill>
              <a:latin typeface="Kanit"/>
              <a:ea typeface="Kanit"/>
              <a:cs typeface="Kanit"/>
              <a:sym typeface="Kanit"/>
            </a:endParaRPr>
          </a:p>
        </p:txBody>
      </p:sp>
      <p:grpSp>
        <p:nvGrpSpPr>
          <p:cNvPr id="1811" name="Google Shape;1811;p46"/>
          <p:cNvGrpSpPr/>
          <p:nvPr/>
        </p:nvGrpSpPr>
        <p:grpSpPr>
          <a:xfrm rot="10800000">
            <a:off x="1871387" y="1834753"/>
            <a:ext cx="617839" cy="619497"/>
            <a:chOff x="1657633" y="5100068"/>
            <a:chExt cx="666493" cy="668281"/>
          </a:xfrm>
        </p:grpSpPr>
        <p:sp>
          <p:nvSpPr>
            <p:cNvPr id="1812" name="Google Shape;1812;p46"/>
            <p:cNvSpPr/>
            <p:nvPr/>
          </p:nvSpPr>
          <p:spPr>
            <a:xfrm>
              <a:off x="1793581" y="5509702"/>
              <a:ext cx="122700" cy="12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6"/>
            <p:cNvSpPr/>
            <p:nvPr/>
          </p:nvSpPr>
          <p:spPr>
            <a:xfrm>
              <a:off x="1929530" y="5377338"/>
              <a:ext cx="122700" cy="12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6"/>
            <p:cNvSpPr/>
            <p:nvPr/>
          </p:nvSpPr>
          <p:spPr>
            <a:xfrm>
              <a:off x="2065478" y="5236016"/>
              <a:ext cx="122700" cy="12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6"/>
            <p:cNvSpPr/>
            <p:nvPr/>
          </p:nvSpPr>
          <p:spPr>
            <a:xfrm>
              <a:off x="2201426" y="5100068"/>
              <a:ext cx="122700" cy="12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6"/>
            <p:cNvSpPr/>
            <p:nvPr/>
          </p:nvSpPr>
          <p:spPr>
            <a:xfrm>
              <a:off x="1657633" y="5645650"/>
              <a:ext cx="122700" cy="12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46"/>
          <p:cNvSpPr/>
          <p:nvPr/>
        </p:nvSpPr>
        <p:spPr>
          <a:xfrm>
            <a:off x="1984761" y="1529704"/>
            <a:ext cx="1267259" cy="1229886"/>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8" name="Google Shape;1818;p46"/>
          <p:cNvCxnSpPr/>
          <p:nvPr/>
        </p:nvCxnSpPr>
        <p:spPr>
          <a:xfrm flipH="1" rot="10800000">
            <a:off x="2818113" y="1840225"/>
            <a:ext cx="678600" cy="678600"/>
          </a:xfrm>
          <a:prstGeom prst="straightConnector1">
            <a:avLst/>
          </a:prstGeom>
          <a:noFill/>
          <a:ln cap="flat" cmpd="sng" w="19050">
            <a:solidFill>
              <a:schemeClr val="accent5"/>
            </a:solidFill>
            <a:prstDash val="solid"/>
            <a:round/>
            <a:headEnd len="med" w="med" type="none"/>
            <a:tailEnd len="med" w="med" type="none"/>
          </a:ln>
        </p:spPr>
      </p:cxnSp>
      <p:grpSp>
        <p:nvGrpSpPr>
          <p:cNvPr id="1819" name="Google Shape;1819;p46"/>
          <p:cNvGrpSpPr/>
          <p:nvPr/>
        </p:nvGrpSpPr>
        <p:grpSpPr>
          <a:xfrm rot="10800000">
            <a:off x="4802112" y="1834753"/>
            <a:ext cx="617839" cy="619497"/>
            <a:chOff x="1657633" y="5100068"/>
            <a:chExt cx="666493" cy="668281"/>
          </a:xfrm>
        </p:grpSpPr>
        <p:sp>
          <p:nvSpPr>
            <p:cNvPr id="1820" name="Google Shape;1820;p46"/>
            <p:cNvSpPr/>
            <p:nvPr/>
          </p:nvSpPr>
          <p:spPr>
            <a:xfrm>
              <a:off x="1793581" y="5509702"/>
              <a:ext cx="122700" cy="12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6"/>
            <p:cNvSpPr/>
            <p:nvPr/>
          </p:nvSpPr>
          <p:spPr>
            <a:xfrm>
              <a:off x="1929530" y="5377338"/>
              <a:ext cx="122700" cy="12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6"/>
            <p:cNvSpPr/>
            <p:nvPr/>
          </p:nvSpPr>
          <p:spPr>
            <a:xfrm>
              <a:off x="2065478" y="5236016"/>
              <a:ext cx="122700" cy="12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6"/>
            <p:cNvSpPr/>
            <p:nvPr/>
          </p:nvSpPr>
          <p:spPr>
            <a:xfrm>
              <a:off x="2201426" y="5100068"/>
              <a:ext cx="122700" cy="12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6"/>
            <p:cNvSpPr/>
            <p:nvPr/>
          </p:nvSpPr>
          <p:spPr>
            <a:xfrm>
              <a:off x="1657633" y="5645650"/>
              <a:ext cx="122700" cy="122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46"/>
          <p:cNvSpPr/>
          <p:nvPr/>
        </p:nvSpPr>
        <p:spPr>
          <a:xfrm>
            <a:off x="4970361" y="1529704"/>
            <a:ext cx="1267259" cy="1229886"/>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6" name="Google Shape;1826;p46"/>
          <p:cNvCxnSpPr/>
          <p:nvPr/>
        </p:nvCxnSpPr>
        <p:spPr>
          <a:xfrm flipH="1" rot="10800000">
            <a:off x="5784488" y="1840225"/>
            <a:ext cx="678600" cy="67860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4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tips</a:t>
            </a:r>
            <a:endParaRPr/>
          </a:p>
        </p:txBody>
      </p:sp>
      <p:grpSp>
        <p:nvGrpSpPr>
          <p:cNvPr id="1832" name="Google Shape;1832;p47"/>
          <p:cNvGrpSpPr/>
          <p:nvPr/>
        </p:nvGrpSpPr>
        <p:grpSpPr>
          <a:xfrm>
            <a:off x="989056" y="1462450"/>
            <a:ext cx="3434489" cy="3086608"/>
            <a:chOff x="2356341" y="1133123"/>
            <a:chExt cx="3625173" cy="3257977"/>
          </a:xfrm>
        </p:grpSpPr>
        <p:sp>
          <p:nvSpPr>
            <p:cNvPr id="1833" name="Google Shape;1833;p47"/>
            <p:cNvSpPr/>
            <p:nvPr/>
          </p:nvSpPr>
          <p:spPr>
            <a:xfrm>
              <a:off x="2356341" y="1133123"/>
              <a:ext cx="3625173" cy="3168400"/>
            </a:xfrm>
            <a:custGeom>
              <a:rect b="b" l="l" r="r" t="t"/>
              <a:pathLst>
                <a:path extrusionOk="0" h="126736" w="170456">
                  <a:moveTo>
                    <a:pt x="108964" y="0"/>
                  </a:moveTo>
                  <a:cubicBezTo>
                    <a:pt x="106256" y="0"/>
                    <a:pt x="103408" y="251"/>
                    <a:pt x="100439" y="826"/>
                  </a:cubicBezTo>
                  <a:cubicBezTo>
                    <a:pt x="77723" y="5263"/>
                    <a:pt x="66615" y="23009"/>
                    <a:pt x="52672" y="34817"/>
                  </a:cubicBezTo>
                  <a:cubicBezTo>
                    <a:pt x="45367" y="40988"/>
                    <a:pt x="35293" y="42756"/>
                    <a:pt x="26887" y="47293"/>
                  </a:cubicBezTo>
                  <a:cubicBezTo>
                    <a:pt x="1" y="61836"/>
                    <a:pt x="34" y="98830"/>
                    <a:pt x="18080" y="114040"/>
                  </a:cubicBezTo>
                  <a:cubicBezTo>
                    <a:pt x="28204" y="122567"/>
                    <a:pt x="40521" y="126735"/>
                    <a:pt x="55627" y="126735"/>
                  </a:cubicBezTo>
                  <a:cubicBezTo>
                    <a:pt x="63865" y="126735"/>
                    <a:pt x="72933" y="125495"/>
                    <a:pt x="82927" y="123047"/>
                  </a:cubicBezTo>
                  <a:cubicBezTo>
                    <a:pt x="111247" y="116142"/>
                    <a:pt x="131328" y="112206"/>
                    <a:pt x="150909" y="88055"/>
                  </a:cubicBezTo>
                  <a:cubicBezTo>
                    <a:pt x="170456" y="63905"/>
                    <a:pt x="157914" y="30781"/>
                    <a:pt x="138800" y="11067"/>
                  </a:cubicBezTo>
                  <a:cubicBezTo>
                    <a:pt x="138800" y="11067"/>
                    <a:pt x="126977" y="0"/>
                    <a:pt x="1089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3506850" y="4240975"/>
              <a:ext cx="1048275" cy="150125"/>
            </a:xfrm>
            <a:custGeom>
              <a:rect b="b" l="l" r="r" t="t"/>
              <a:pathLst>
                <a:path extrusionOk="0" h="6005" w="41931">
                  <a:moveTo>
                    <a:pt x="20948" y="1"/>
                  </a:moveTo>
                  <a:cubicBezTo>
                    <a:pt x="9374" y="1"/>
                    <a:pt x="0" y="1335"/>
                    <a:pt x="0" y="3003"/>
                  </a:cubicBezTo>
                  <a:cubicBezTo>
                    <a:pt x="0" y="4671"/>
                    <a:pt x="9374" y="6005"/>
                    <a:pt x="20948" y="6005"/>
                  </a:cubicBezTo>
                  <a:cubicBezTo>
                    <a:pt x="32557" y="6005"/>
                    <a:pt x="41930" y="4671"/>
                    <a:pt x="41930" y="3003"/>
                  </a:cubicBezTo>
                  <a:cubicBezTo>
                    <a:pt x="41930" y="1368"/>
                    <a:pt x="32557" y="1"/>
                    <a:pt x="2094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3506850" y="4240975"/>
              <a:ext cx="1048275" cy="150125"/>
            </a:xfrm>
            <a:custGeom>
              <a:rect b="b" l="l" r="r" t="t"/>
              <a:pathLst>
                <a:path extrusionOk="0" h="6005" w="41931">
                  <a:moveTo>
                    <a:pt x="20948" y="1"/>
                  </a:moveTo>
                  <a:cubicBezTo>
                    <a:pt x="9374" y="1"/>
                    <a:pt x="0" y="1335"/>
                    <a:pt x="0" y="3003"/>
                  </a:cubicBezTo>
                  <a:cubicBezTo>
                    <a:pt x="0" y="4671"/>
                    <a:pt x="9374" y="6005"/>
                    <a:pt x="20948" y="6005"/>
                  </a:cubicBezTo>
                  <a:cubicBezTo>
                    <a:pt x="32557" y="6005"/>
                    <a:pt x="41930" y="4671"/>
                    <a:pt x="41930" y="3003"/>
                  </a:cubicBezTo>
                  <a:cubicBezTo>
                    <a:pt x="41930" y="1368"/>
                    <a:pt x="32557" y="1"/>
                    <a:pt x="209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7"/>
            <p:cNvSpPr/>
            <p:nvPr/>
          </p:nvSpPr>
          <p:spPr>
            <a:xfrm>
              <a:off x="3171600" y="1489450"/>
              <a:ext cx="1061625" cy="835075"/>
            </a:xfrm>
            <a:custGeom>
              <a:rect b="b" l="l" r="r" t="t"/>
              <a:pathLst>
                <a:path extrusionOk="0" h="33403" w="42465">
                  <a:moveTo>
                    <a:pt x="32165" y="1116"/>
                  </a:moveTo>
                  <a:cubicBezTo>
                    <a:pt x="32184" y="1116"/>
                    <a:pt x="32204" y="1116"/>
                    <a:pt x="32224" y="1117"/>
                  </a:cubicBezTo>
                  <a:lnTo>
                    <a:pt x="32357" y="1117"/>
                  </a:lnTo>
                  <a:cubicBezTo>
                    <a:pt x="33258" y="1284"/>
                    <a:pt x="33458" y="2585"/>
                    <a:pt x="33458" y="2585"/>
                  </a:cubicBezTo>
                  <a:cubicBezTo>
                    <a:pt x="32957" y="2418"/>
                    <a:pt x="32457" y="2284"/>
                    <a:pt x="31957" y="2184"/>
                  </a:cubicBezTo>
                  <a:cubicBezTo>
                    <a:pt x="31846" y="2164"/>
                    <a:pt x="31732" y="2153"/>
                    <a:pt x="31617" y="2153"/>
                  </a:cubicBezTo>
                  <a:cubicBezTo>
                    <a:pt x="31354" y="2153"/>
                    <a:pt x="31089" y="2212"/>
                    <a:pt x="30856" y="2351"/>
                  </a:cubicBezTo>
                  <a:cubicBezTo>
                    <a:pt x="30921" y="1670"/>
                    <a:pt x="31490" y="1116"/>
                    <a:pt x="32165" y="1116"/>
                  </a:cubicBezTo>
                  <a:close/>
                  <a:moveTo>
                    <a:pt x="8540" y="13686"/>
                  </a:moveTo>
                  <a:cubicBezTo>
                    <a:pt x="9577" y="13686"/>
                    <a:pt x="10642" y="15627"/>
                    <a:pt x="10642" y="15627"/>
                  </a:cubicBezTo>
                  <a:cubicBezTo>
                    <a:pt x="10591" y="15882"/>
                    <a:pt x="10440" y="15972"/>
                    <a:pt x="10242" y="15972"/>
                  </a:cubicBezTo>
                  <a:cubicBezTo>
                    <a:pt x="9793" y="15972"/>
                    <a:pt x="9098" y="15507"/>
                    <a:pt x="8774" y="15461"/>
                  </a:cubicBezTo>
                  <a:cubicBezTo>
                    <a:pt x="8761" y="15458"/>
                    <a:pt x="8747" y="15456"/>
                    <a:pt x="8734" y="15456"/>
                  </a:cubicBezTo>
                  <a:cubicBezTo>
                    <a:pt x="8319" y="15456"/>
                    <a:pt x="7536" y="16674"/>
                    <a:pt x="7157" y="16674"/>
                  </a:cubicBezTo>
                  <a:cubicBezTo>
                    <a:pt x="7094" y="16674"/>
                    <a:pt x="7043" y="16640"/>
                    <a:pt x="7006" y="16561"/>
                  </a:cubicBezTo>
                  <a:cubicBezTo>
                    <a:pt x="6772" y="16028"/>
                    <a:pt x="7339" y="13826"/>
                    <a:pt x="8440" y="13693"/>
                  </a:cubicBezTo>
                  <a:cubicBezTo>
                    <a:pt x="8473" y="13688"/>
                    <a:pt x="8507" y="13686"/>
                    <a:pt x="8540" y="13686"/>
                  </a:cubicBezTo>
                  <a:close/>
                  <a:moveTo>
                    <a:pt x="40763" y="16128"/>
                  </a:moveTo>
                  <a:cubicBezTo>
                    <a:pt x="41197" y="16361"/>
                    <a:pt x="41363" y="16962"/>
                    <a:pt x="41097" y="17395"/>
                  </a:cubicBezTo>
                  <a:lnTo>
                    <a:pt x="41097" y="17462"/>
                  </a:lnTo>
                  <a:cubicBezTo>
                    <a:pt x="40848" y="17979"/>
                    <a:pt x="40356" y="18089"/>
                    <a:pt x="39983" y="18089"/>
                  </a:cubicBezTo>
                  <a:cubicBezTo>
                    <a:pt x="39707" y="18089"/>
                    <a:pt x="39495" y="18029"/>
                    <a:pt x="39495" y="18029"/>
                  </a:cubicBezTo>
                  <a:lnTo>
                    <a:pt x="40196" y="17295"/>
                  </a:lnTo>
                  <a:cubicBezTo>
                    <a:pt x="40496" y="16962"/>
                    <a:pt x="40696" y="16528"/>
                    <a:pt x="40763" y="16128"/>
                  </a:cubicBezTo>
                  <a:close/>
                  <a:moveTo>
                    <a:pt x="33023" y="0"/>
                  </a:moveTo>
                  <a:cubicBezTo>
                    <a:pt x="32766" y="0"/>
                    <a:pt x="32488" y="47"/>
                    <a:pt x="32190" y="150"/>
                  </a:cubicBezTo>
                  <a:cubicBezTo>
                    <a:pt x="30155" y="850"/>
                    <a:pt x="30155" y="2018"/>
                    <a:pt x="29588" y="2251"/>
                  </a:cubicBezTo>
                  <a:cubicBezTo>
                    <a:pt x="27921" y="2952"/>
                    <a:pt x="26319" y="3752"/>
                    <a:pt x="24752" y="4619"/>
                  </a:cubicBezTo>
                  <a:cubicBezTo>
                    <a:pt x="23150" y="5487"/>
                    <a:pt x="22917" y="8189"/>
                    <a:pt x="22683" y="9123"/>
                  </a:cubicBezTo>
                  <a:cubicBezTo>
                    <a:pt x="22520" y="9857"/>
                    <a:pt x="21958" y="10170"/>
                    <a:pt x="21177" y="10170"/>
                  </a:cubicBezTo>
                  <a:cubicBezTo>
                    <a:pt x="21000" y="10170"/>
                    <a:pt x="20812" y="10154"/>
                    <a:pt x="20615" y="10123"/>
                  </a:cubicBezTo>
                  <a:cubicBezTo>
                    <a:pt x="20192" y="10059"/>
                    <a:pt x="19759" y="9990"/>
                    <a:pt x="19373" y="9990"/>
                  </a:cubicBezTo>
                  <a:cubicBezTo>
                    <a:pt x="18755" y="9990"/>
                    <a:pt x="18257" y="10167"/>
                    <a:pt x="18114" y="10824"/>
                  </a:cubicBezTo>
                  <a:cubicBezTo>
                    <a:pt x="17859" y="11875"/>
                    <a:pt x="17756" y="12865"/>
                    <a:pt x="17079" y="12865"/>
                  </a:cubicBezTo>
                  <a:cubicBezTo>
                    <a:pt x="17047" y="12865"/>
                    <a:pt x="17014" y="12863"/>
                    <a:pt x="16979" y="12859"/>
                  </a:cubicBezTo>
                  <a:cubicBezTo>
                    <a:pt x="16463" y="12812"/>
                    <a:pt x="15864" y="12236"/>
                    <a:pt x="15357" y="12236"/>
                  </a:cubicBezTo>
                  <a:cubicBezTo>
                    <a:pt x="15143" y="12236"/>
                    <a:pt x="14946" y="12338"/>
                    <a:pt x="14778" y="12625"/>
                  </a:cubicBezTo>
                  <a:cubicBezTo>
                    <a:pt x="14255" y="13467"/>
                    <a:pt x="13303" y="14967"/>
                    <a:pt x="12251" y="14967"/>
                  </a:cubicBezTo>
                  <a:cubicBezTo>
                    <a:pt x="12094" y="14967"/>
                    <a:pt x="11935" y="14934"/>
                    <a:pt x="11776" y="14860"/>
                  </a:cubicBezTo>
                  <a:cubicBezTo>
                    <a:pt x="10722" y="14416"/>
                    <a:pt x="9575" y="12727"/>
                    <a:pt x="8068" y="12727"/>
                  </a:cubicBezTo>
                  <a:cubicBezTo>
                    <a:pt x="7763" y="12727"/>
                    <a:pt x="7443" y="12796"/>
                    <a:pt x="7106" y="12959"/>
                  </a:cubicBezTo>
                  <a:cubicBezTo>
                    <a:pt x="5104" y="13926"/>
                    <a:pt x="4737" y="16495"/>
                    <a:pt x="5505" y="16928"/>
                  </a:cubicBezTo>
                  <a:cubicBezTo>
                    <a:pt x="6305" y="17329"/>
                    <a:pt x="6672" y="17962"/>
                    <a:pt x="6472" y="18630"/>
                  </a:cubicBezTo>
                  <a:cubicBezTo>
                    <a:pt x="6272" y="19297"/>
                    <a:pt x="3937" y="18663"/>
                    <a:pt x="3170" y="20131"/>
                  </a:cubicBezTo>
                  <a:cubicBezTo>
                    <a:pt x="2436" y="21598"/>
                    <a:pt x="4170" y="22833"/>
                    <a:pt x="4170" y="23633"/>
                  </a:cubicBezTo>
                  <a:cubicBezTo>
                    <a:pt x="4170" y="24434"/>
                    <a:pt x="3770" y="25134"/>
                    <a:pt x="2402" y="25501"/>
                  </a:cubicBezTo>
                  <a:cubicBezTo>
                    <a:pt x="1001" y="25868"/>
                    <a:pt x="1" y="27002"/>
                    <a:pt x="935" y="27703"/>
                  </a:cubicBezTo>
                  <a:cubicBezTo>
                    <a:pt x="1178" y="27901"/>
                    <a:pt x="1348" y="27980"/>
                    <a:pt x="1471" y="27980"/>
                  </a:cubicBezTo>
                  <a:cubicBezTo>
                    <a:pt x="1806" y="27980"/>
                    <a:pt x="1798" y="27401"/>
                    <a:pt x="1969" y="27036"/>
                  </a:cubicBezTo>
                  <a:cubicBezTo>
                    <a:pt x="2121" y="26750"/>
                    <a:pt x="2415" y="26595"/>
                    <a:pt x="2793" y="26595"/>
                  </a:cubicBezTo>
                  <a:cubicBezTo>
                    <a:pt x="3079" y="26595"/>
                    <a:pt x="3412" y="26683"/>
                    <a:pt x="3770" y="26869"/>
                  </a:cubicBezTo>
                  <a:cubicBezTo>
                    <a:pt x="3942" y="26965"/>
                    <a:pt x="4099" y="27003"/>
                    <a:pt x="4241" y="27003"/>
                  </a:cubicBezTo>
                  <a:cubicBezTo>
                    <a:pt x="4789" y="27003"/>
                    <a:pt x="5104" y="26435"/>
                    <a:pt x="5104" y="26435"/>
                  </a:cubicBezTo>
                  <a:lnTo>
                    <a:pt x="5104" y="26435"/>
                  </a:lnTo>
                  <a:cubicBezTo>
                    <a:pt x="5104" y="26435"/>
                    <a:pt x="4971" y="27536"/>
                    <a:pt x="5938" y="27836"/>
                  </a:cubicBezTo>
                  <a:cubicBezTo>
                    <a:pt x="6906" y="28136"/>
                    <a:pt x="7072" y="29170"/>
                    <a:pt x="5938" y="29471"/>
                  </a:cubicBezTo>
                  <a:cubicBezTo>
                    <a:pt x="4804" y="29771"/>
                    <a:pt x="4070" y="31339"/>
                    <a:pt x="4904" y="32273"/>
                  </a:cubicBezTo>
                  <a:cubicBezTo>
                    <a:pt x="5498" y="32914"/>
                    <a:pt x="6311" y="33403"/>
                    <a:pt x="7549" y="33403"/>
                  </a:cubicBezTo>
                  <a:cubicBezTo>
                    <a:pt x="8050" y="33403"/>
                    <a:pt x="8620" y="33323"/>
                    <a:pt x="9274" y="33140"/>
                  </a:cubicBezTo>
                  <a:cubicBezTo>
                    <a:pt x="11057" y="32634"/>
                    <a:pt x="14452" y="30282"/>
                    <a:pt x="17311" y="30282"/>
                  </a:cubicBezTo>
                  <a:cubicBezTo>
                    <a:pt x="18036" y="30282"/>
                    <a:pt x="18727" y="30434"/>
                    <a:pt x="19348" y="30805"/>
                  </a:cubicBezTo>
                  <a:cubicBezTo>
                    <a:pt x="21113" y="31849"/>
                    <a:pt x="23656" y="32266"/>
                    <a:pt x="26018" y="32266"/>
                  </a:cubicBezTo>
                  <a:cubicBezTo>
                    <a:pt x="27807" y="32266"/>
                    <a:pt x="29491" y="32027"/>
                    <a:pt x="30656" y="31639"/>
                  </a:cubicBezTo>
                  <a:cubicBezTo>
                    <a:pt x="33358" y="30705"/>
                    <a:pt x="34092" y="27836"/>
                    <a:pt x="36193" y="27369"/>
                  </a:cubicBezTo>
                  <a:cubicBezTo>
                    <a:pt x="38328" y="26935"/>
                    <a:pt x="37794" y="25668"/>
                    <a:pt x="37427" y="24467"/>
                  </a:cubicBezTo>
                  <a:cubicBezTo>
                    <a:pt x="37027" y="23266"/>
                    <a:pt x="36460" y="19764"/>
                    <a:pt x="38662" y="19297"/>
                  </a:cubicBezTo>
                  <a:cubicBezTo>
                    <a:pt x="40863" y="18830"/>
                    <a:pt x="42464" y="18129"/>
                    <a:pt x="42264" y="16128"/>
                  </a:cubicBezTo>
                  <a:cubicBezTo>
                    <a:pt x="42031" y="14126"/>
                    <a:pt x="39596" y="12759"/>
                    <a:pt x="39329" y="11758"/>
                  </a:cubicBezTo>
                  <a:cubicBezTo>
                    <a:pt x="39095" y="10757"/>
                    <a:pt x="40763" y="9156"/>
                    <a:pt x="40429" y="7188"/>
                  </a:cubicBezTo>
                  <a:cubicBezTo>
                    <a:pt x="40118" y="5384"/>
                    <a:pt x="38357" y="3319"/>
                    <a:pt x="36525" y="3319"/>
                  </a:cubicBezTo>
                  <a:cubicBezTo>
                    <a:pt x="36392" y="3319"/>
                    <a:pt x="36259" y="3329"/>
                    <a:pt x="36126" y="3352"/>
                  </a:cubicBezTo>
                  <a:cubicBezTo>
                    <a:pt x="36126" y="3352"/>
                    <a:pt x="36047" y="3511"/>
                    <a:pt x="35931" y="3511"/>
                  </a:cubicBezTo>
                  <a:cubicBezTo>
                    <a:pt x="35809" y="3511"/>
                    <a:pt x="35646" y="3336"/>
                    <a:pt x="35493" y="2618"/>
                  </a:cubicBezTo>
                  <a:cubicBezTo>
                    <a:pt x="35239" y="1405"/>
                    <a:pt x="34436" y="0"/>
                    <a:pt x="330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2792175" y="2940875"/>
              <a:ext cx="160975" cy="144300"/>
            </a:xfrm>
            <a:custGeom>
              <a:rect b="b" l="l" r="r" t="t"/>
              <a:pathLst>
                <a:path extrusionOk="0" h="5772" w="6439">
                  <a:moveTo>
                    <a:pt x="6238" y="1"/>
                  </a:moveTo>
                  <a:lnTo>
                    <a:pt x="0" y="3003"/>
                  </a:lnTo>
                  <a:cubicBezTo>
                    <a:pt x="0" y="3003"/>
                    <a:pt x="2802" y="5772"/>
                    <a:pt x="4170" y="5772"/>
                  </a:cubicBezTo>
                  <a:cubicBezTo>
                    <a:pt x="5571" y="5772"/>
                    <a:pt x="6004" y="4070"/>
                    <a:pt x="6271" y="2503"/>
                  </a:cubicBezTo>
                  <a:cubicBezTo>
                    <a:pt x="6438" y="1669"/>
                    <a:pt x="6438" y="835"/>
                    <a:pt x="6238"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3319200" y="3113475"/>
              <a:ext cx="163225" cy="176875"/>
            </a:xfrm>
            <a:custGeom>
              <a:rect b="b" l="l" r="r" t="t"/>
              <a:pathLst>
                <a:path extrusionOk="0" h="7075" w="6529">
                  <a:moveTo>
                    <a:pt x="4271" y="1"/>
                  </a:moveTo>
                  <a:cubicBezTo>
                    <a:pt x="3597" y="1"/>
                    <a:pt x="2962" y="235"/>
                    <a:pt x="2769" y="569"/>
                  </a:cubicBezTo>
                  <a:cubicBezTo>
                    <a:pt x="2269" y="1436"/>
                    <a:pt x="1" y="7007"/>
                    <a:pt x="1" y="7007"/>
                  </a:cubicBezTo>
                  <a:cubicBezTo>
                    <a:pt x="321" y="7050"/>
                    <a:pt x="654" y="7075"/>
                    <a:pt x="994" y="7075"/>
                  </a:cubicBezTo>
                  <a:cubicBezTo>
                    <a:pt x="1434" y="7075"/>
                    <a:pt x="1885" y="7034"/>
                    <a:pt x="2336" y="6940"/>
                  </a:cubicBezTo>
                  <a:cubicBezTo>
                    <a:pt x="3570" y="6740"/>
                    <a:pt x="5538" y="5239"/>
                    <a:pt x="6139" y="2370"/>
                  </a:cubicBezTo>
                  <a:cubicBezTo>
                    <a:pt x="6529" y="604"/>
                    <a:pt x="5351" y="1"/>
                    <a:pt x="4271"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2511125" y="2368900"/>
              <a:ext cx="375300" cy="199250"/>
            </a:xfrm>
            <a:custGeom>
              <a:rect b="b" l="l" r="r" t="t"/>
              <a:pathLst>
                <a:path extrusionOk="0" h="7970" w="15012">
                  <a:moveTo>
                    <a:pt x="9094" y="1"/>
                  </a:moveTo>
                  <a:cubicBezTo>
                    <a:pt x="8704" y="1"/>
                    <a:pt x="8336" y="40"/>
                    <a:pt x="8006" y="130"/>
                  </a:cubicBezTo>
                  <a:cubicBezTo>
                    <a:pt x="6339" y="630"/>
                    <a:pt x="4737" y="1431"/>
                    <a:pt x="3370" y="2465"/>
                  </a:cubicBezTo>
                  <a:lnTo>
                    <a:pt x="3103" y="2532"/>
                  </a:lnTo>
                  <a:cubicBezTo>
                    <a:pt x="2336" y="3266"/>
                    <a:pt x="1702" y="4100"/>
                    <a:pt x="1235" y="5034"/>
                  </a:cubicBezTo>
                  <a:cubicBezTo>
                    <a:pt x="668" y="6335"/>
                    <a:pt x="1" y="7969"/>
                    <a:pt x="1" y="7969"/>
                  </a:cubicBezTo>
                  <a:cubicBezTo>
                    <a:pt x="1" y="7969"/>
                    <a:pt x="6739" y="2031"/>
                    <a:pt x="10408" y="1798"/>
                  </a:cubicBezTo>
                  <a:cubicBezTo>
                    <a:pt x="12854" y="1620"/>
                    <a:pt x="14085" y="1590"/>
                    <a:pt x="14633" y="1590"/>
                  </a:cubicBezTo>
                  <a:cubicBezTo>
                    <a:pt x="14908" y="1590"/>
                    <a:pt x="15011" y="1598"/>
                    <a:pt x="15011" y="1598"/>
                  </a:cubicBezTo>
                  <a:cubicBezTo>
                    <a:pt x="15011" y="1598"/>
                    <a:pt x="11593" y="1"/>
                    <a:pt x="9094"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2588675" y="2138650"/>
              <a:ext cx="1712925" cy="1201725"/>
            </a:xfrm>
            <a:custGeom>
              <a:rect b="b" l="l" r="r" t="t"/>
              <a:pathLst>
                <a:path extrusionOk="0" h="48069" w="68517">
                  <a:moveTo>
                    <a:pt x="64447" y="0"/>
                  </a:moveTo>
                  <a:lnTo>
                    <a:pt x="48335" y="1901"/>
                  </a:lnTo>
                  <a:cubicBezTo>
                    <a:pt x="48335" y="1901"/>
                    <a:pt x="39563" y="4070"/>
                    <a:pt x="30756" y="5838"/>
                  </a:cubicBezTo>
                  <a:cubicBezTo>
                    <a:pt x="27647" y="6450"/>
                    <a:pt x="24583" y="6605"/>
                    <a:pt x="21704" y="6605"/>
                  </a:cubicBezTo>
                  <a:cubicBezTo>
                    <a:pt x="18755" y="6605"/>
                    <a:pt x="16001" y="6443"/>
                    <a:pt x="13591" y="6443"/>
                  </a:cubicBezTo>
                  <a:cubicBezTo>
                    <a:pt x="11691" y="6443"/>
                    <a:pt x="10005" y="6544"/>
                    <a:pt x="8607" y="6905"/>
                  </a:cubicBezTo>
                  <a:cubicBezTo>
                    <a:pt x="3704" y="8206"/>
                    <a:pt x="1" y="11742"/>
                    <a:pt x="1" y="11742"/>
                  </a:cubicBezTo>
                  <a:cubicBezTo>
                    <a:pt x="1" y="11742"/>
                    <a:pt x="2270" y="10354"/>
                    <a:pt x="4616" y="10354"/>
                  </a:cubicBezTo>
                  <a:cubicBezTo>
                    <a:pt x="5623" y="10354"/>
                    <a:pt x="6645" y="10610"/>
                    <a:pt x="7506" y="11342"/>
                  </a:cubicBezTo>
                  <a:cubicBezTo>
                    <a:pt x="10408" y="13743"/>
                    <a:pt x="10075" y="15311"/>
                    <a:pt x="8073" y="18180"/>
                  </a:cubicBezTo>
                  <a:cubicBezTo>
                    <a:pt x="6072" y="21048"/>
                    <a:pt x="4304" y="25318"/>
                    <a:pt x="7306" y="26919"/>
                  </a:cubicBezTo>
                  <a:cubicBezTo>
                    <a:pt x="10308" y="28554"/>
                    <a:pt x="13277" y="34158"/>
                    <a:pt x="13244" y="35392"/>
                  </a:cubicBezTo>
                  <a:cubicBezTo>
                    <a:pt x="13177" y="36660"/>
                    <a:pt x="12777" y="36660"/>
                    <a:pt x="12777" y="36660"/>
                  </a:cubicBezTo>
                  <a:lnTo>
                    <a:pt x="8073" y="35125"/>
                  </a:lnTo>
                  <a:lnTo>
                    <a:pt x="8073" y="35125"/>
                  </a:lnTo>
                  <a:cubicBezTo>
                    <a:pt x="8073" y="35125"/>
                    <a:pt x="10742" y="41029"/>
                    <a:pt x="16680" y="41863"/>
                  </a:cubicBezTo>
                  <a:cubicBezTo>
                    <a:pt x="17602" y="41992"/>
                    <a:pt x="18452" y="42046"/>
                    <a:pt x="19245" y="42046"/>
                  </a:cubicBezTo>
                  <a:cubicBezTo>
                    <a:pt x="23370" y="42046"/>
                    <a:pt x="25933" y="40583"/>
                    <a:pt x="28888" y="40583"/>
                  </a:cubicBezTo>
                  <a:cubicBezTo>
                    <a:pt x="29043" y="40583"/>
                    <a:pt x="29198" y="40587"/>
                    <a:pt x="29355" y="40596"/>
                  </a:cubicBezTo>
                  <a:cubicBezTo>
                    <a:pt x="33125" y="40829"/>
                    <a:pt x="32924" y="44165"/>
                    <a:pt x="32924" y="44165"/>
                  </a:cubicBezTo>
                  <a:cubicBezTo>
                    <a:pt x="32924" y="44165"/>
                    <a:pt x="29289" y="45199"/>
                    <a:pt x="29122" y="46033"/>
                  </a:cubicBezTo>
                  <a:cubicBezTo>
                    <a:pt x="29018" y="46551"/>
                    <a:pt x="29390" y="47017"/>
                    <a:pt x="30724" y="47017"/>
                  </a:cubicBezTo>
                  <a:cubicBezTo>
                    <a:pt x="31540" y="47017"/>
                    <a:pt x="32714" y="46843"/>
                    <a:pt x="34359" y="46400"/>
                  </a:cubicBezTo>
                  <a:cubicBezTo>
                    <a:pt x="37705" y="45499"/>
                    <a:pt x="39761" y="43247"/>
                    <a:pt x="41475" y="43247"/>
                  </a:cubicBezTo>
                  <a:cubicBezTo>
                    <a:pt x="41982" y="43247"/>
                    <a:pt x="42459" y="43444"/>
                    <a:pt x="42932" y="43932"/>
                  </a:cubicBezTo>
                  <a:cubicBezTo>
                    <a:pt x="44966" y="46066"/>
                    <a:pt x="46167" y="48034"/>
                    <a:pt x="48369" y="48068"/>
                  </a:cubicBezTo>
                  <a:cubicBezTo>
                    <a:pt x="48383" y="48068"/>
                    <a:pt x="48397" y="48068"/>
                    <a:pt x="48412" y="48068"/>
                  </a:cubicBezTo>
                  <a:cubicBezTo>
                    <a:pt x="50622" y="48068"/>
                    <a:pt x="52056" y="45491"/>
                    <a:pt x="54840" y="39028"/>
                  </a:cubicBezTo>
                  <a:cubicBezTo>
                    <a:pt x="57642" y="32523"/>
                    <a:pt x="67683" y="24017"/>
                    <a:pt x="68116" y="16645"/>
                  </a:cubicBezTo>
                  <a:cubicBezTo>
                    <a:pt x="68517" y="9240"/>
                    <a:pt x="64447" y="0"/>
                    <a:pt x="64447" y="0"/>
                  </a:cubicBez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2878050" y="2264575"/>
              <a:ext cx="847300" cy="305225"/>
            </a:xfrm>
            <a:custGeom>
              <a:rect b="b" l="l" r="r" t="t"/>
              <a:pathLst>
                <a:path extrusionOk="0" fill="none" h="12209" w="33892">
                  <a:moveTo>
                    <a:pt x="33892" y="0"/>
                  </a:moveTo>
                  <a:cubicBezTo>
                    <a:pt x="33892" y="0"/>
                    <a:pt x="27287" y="1534"/>
                    <a:pt x="22150" y="4770"/>
                  </a:cubicBezTo>
                  <a:cubicBezTo>
                    <a:pt x="16980" y="7972"/>
                    <a:pt x="6872" y="8873"/>
                    <a:pt x="4070" y="10107"/>
                  </a:cubicBezTo>
                  <a:cubicBezTo>
                    <a:pt x="2669" y="10674"/>
                    <a:pt x="1302" y="11375"/>
                    <a:pt x="1" y="1220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2910575" y="2405500"/>
              <a:ext cx="733900" cy="647975"/>
            </a:xfrm>
            <a:custGeom>
              <a:rect b="b" l="l" r="r" t="t"/>
              <a:pathLst>
                <a:path extrusionOk="0" fill="none" h="25919" w="29356">
                  <a:moveTo>
                    <a:pt x="1" y="25919"/>
                  </a:moveTo>
                  <a:cubicBezTo>
                    <a:pt x="2102" y="23851"/>
                    <a:pt x="3870" y="21382"/>
                    <a:pt x="5171" y="18680"/>
                  </a:cubicBezTo>
                  <a:cubicBezTo>
                    <a:pt x="7606" y="13543"/>
                    <a:pt x="11542" y="9307"/>
                    <a:pt x="16413" y="6405"/>
                  </a:cubicBezTo>
                  <a:cubicBezTo>
                    <a:pt x="21750" y="3336"/>
                    <a:pt x="24418" y="3236"/>
                    <a:pt x="29355"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3413450" y="2824125"/>
              <a:ext cx="169300" cy="417000"/>
            </a:xfrm>
            <a:custGeom>
              <a:rect b="b" l="l" r="r" t="t"/>
              <a:pathLst>
                <a:path extrusionOk="0" fill="none" h="16680" w="6772">
                  <a:moveTo>
                    <a:pt x="0" y="16679"/>
                  </a:moveTo>
                  <a:cubicBezTo>
                    <a:pt x="0" y="16679"/>
                    <a:pt x="3770" y="4270"/>
                    <a:pt x="6772"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7"/>
            <p:cNvSpPr/>
            <p:nvPr/>
          </p:nvSpPr>
          <p:spPr>
            <a:xfrm>
              <a:off x="3484325" y="3964125"/>
              <a:ext cx="283550" cy="353075"/>
            </a:xfrm>
            <a:custGeom>
              <a:rect b="b" l="l" r="r" t="t"/>
              <a:pathLst>
                <a:path extrusionOk="0" h="14123" w="11342">
                  <a:moveTo>
                    <a:pt x="7673" y="0"/>
                  </a:moveTo>
                  <a:cubicBezTo>
                    <a:pt x="7239" y="2535"/>
                    <a:pt x="6305" y="4937"/>
                    <a:pt x="5004" y="7172"/>
                  </a:cubicBezTo>
                  <a:cubicBezTo>
                    <a:pt x="2836" y="10975"/>
                    <a:pt x="2269" y="12109"/>
                    <a:pt x="1735" y="12509"/>
                  </a:cubicBezTo>
                  <a:cubicBezTo>
                    <a:pt x="1168" y="12876"/>
                    <a:pt x="1" y="13576"/>
                    <a:pt x="1135" y="13877"/>
                  </a:cubicBezTo>
                  <a:cubicBezTo>
                    <a:pt x="1715" y="14030"/>
                    <a:pt x="2794" y="14123"/>
                    <a:pt x="3861" y="14123"/>
                  </a:cubicBezTo>
                  <a:cubicBezTo>
                    <a:pt x="4878" y="14123"/>
                    <a:pt x="5885" y="14039"/>
                    <a:pt x="6438" y="13843"/>
                  </a:cubicBezTo>
                  <a:cubicBezTo>
                    <a:pt x="7539" y="13410"/>
                    <a:pt x="7439" y="12576"/>
                    <a:pt x="7873" y="11075"/>
                  </a:cubicBezTo>
                  <a:cubicBezTo>
                    <a:pt x="8040" y="10241"/>
                    <a:pt x="8773" y="9574"/>
                    <a:pt x="9607" y="9440"/>
                  </a:cubicBezTo>
                  <a:lnTo>
                    <a:pt x="9607" y="9440"/>
                  </a:lnTo>
                  <a:lnTo>
                    <a:pt x="9507" y="14043"/>
                  </a:lnTo>
                  <a:lnTo>
                    <a:pt x="10341" y="14043"/>
                  </a:lnTo>
                  <a:lnTo>
                    <a:pt x="10742" y="10141"/>
                  </a:lnTo>
                  <a:cubicBezTo>
                    <a:pt x="10742" y="10141"/>
                    <a:pt x="11309" y="8640"/>
                    <a:pt x="11175" y="7639"/>
                  </a:cubicBezTo>
                  <a:cubicBezTo>
                    <a:pt x="11042" y="6671"/>
                    <a:pt x="9974" y="5838"/>
                    <a:pt x="9974" y="5838"/>
                  </a:cubicBezTo>
                  <a:lnTo>
                    <a:pt x="11342" y="133"/>
                  </a:lnTo>
                  <a:lnTo>
                    <a:pt x="7673" y="0"/>
                  </a:ln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7"/>
            <p:cNvSpPr/>
            <p:nvPr/>
          </p:nvSpPr>
          <p:spPr>
            <a:xfrm>
              <a:off x="3484325" y="4113375"/>
              <a:ext cx="281900" cy="204675"/>
            </a:xfrm>
            <a:custGeom>
              <a:rect b="b" l="l" r="r" t="t"/>
              <a:pathLst>
                <a:path extrusionOk="0" h="8187" w="11276">
                  <a:moveTo>
                    <a:pt x="10074" y="1"/>
                  </a:moveTo>
                  <a:cubicBezTo>
                    <a:pt x="9140" y="1135"/>
                    <a:pt x="8073" y="4104"/>
                    <a:pt x="6472" y="5405"/>
                  </a:cubicBezTo>
                  <a:cubicBezTo>
                    <a:pt x="5662" y="6007"/>
                    <a:pt x="4691" y="6335"/>
                    <a:pt x="3716" y="6335"/>
                  </a:cubicBezTo>
                  <a:cubicBezTo>
                    <a:pt x="3285" y="6335"/>
                    <a:pt x="2854" y="6271"/>
                    <a:pt x="2436" y="6139"/>
                  </a:cubicBezTo>
                  <a:lnTo>
                    <a:pt x="2169" y="6072"/>
                  </a:lnTo>
                  <a:cubicBezTo>
                    <a:pt x="2069" y="6272"/>
                    <a:pt x="1902" y="6439"/>
                    <a:pt x="1735" y="6572"/>
                  </a:cubicBezTo>
                  <a:cubicBezTo>
                    <a:pt x="1135" y="6973"/>
                    <a:pt x="1" y="7640"/>
                    <a:pt x="1135" y="7940"/>
                  </a:cubicBezTo>
                  <a:cubicBezTo>
                    <a:pt x="1715" y="8094"/>
                    <a:pt x="2794" y="8186"/>
                    <a:pt x="3861" y="8186"/>
                  </a:cubicBezTo>
                  <a:cubicBezTo>
                    <a:pt x="4878" y="8186"/>
                    <a:pt x="5885" y="8102"/>
                    <a:pt x="6438" y="7907"/>
                  </a:cubicBezTo>
                  <a:cubicBezTo>
                    <a:pt x="7573" y="7473"/>
                    <a:pt x="7439" y="6639"/>
                    <a:pt x="7906" y="5138"/>
                  </a:cubicBezTo>
                  <a:cubicBezTo>
                    <a:pt x="8073" y="4304"/>
                    <a:pt x="8773" y="3637"/>
                    <a:pt x="9607" y="3503"/>
                  </a:cubicBezTo>
                  <a:lnTo>
                    <a:pt x="9607" y="3503"/>
                  </a:lnTo>
                  <a:lnTo>
                    <a:pt x="9507" y="8107"/>
                  </a:lnTo>
                  <a:lnTo>
                    <a:pt x="10308" y="8107"/>
                  </a:lnTo>
                  <a:lnTo>
                    <a:pt x="10675" y="4237"/>
                  </a:lnTo>
                  <a:cubicBezTo>
                    <a:pt x="10675" y="4237"/>
                    <a:pt x="11275" y="2736"/>
                    <a:pt x="11142" y="1736"/>
                  </a:cubicBezTo>
                  <a:cubicBezTo>
                    <a:pt x="11075" y="968"/>
                    <a:pt x="10408" y="268"/>
                    <a:pt x="10074"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4354950" y="3979125"/>
              <a:ext cx="274375" cy="359475"/>
            </a:xfrm>
            <a:custGeom>
              <a:rect b="b" l="l" r="r" t="t"/>
              <a:pathLst>
                <a:path extrusionOk="0" h="14379" w="10975">
                  <a:moveTo>
                    <a:pt x="3937" y="0"/>
                  </a:moveTo>
                  <a:lnTo>
                    <a:pt x="334" y="167"/>
                  </a:lnTo>
                  <a:lnTo>
                    <a:pt x="1468" y="5871"/>
                  </a:lnTo>
                  <a:cubicBezTo>
                    <a:pt x="1468" y="5871"/>
                    <a:pt x="334" y="6705"/>
                    <a:pt x="167" y="7673"/>
                  </a:cubicBezTo>
                  <a:cubicBezTo>
                    <a:pt x="0" y="8640"/>
                    <a:pt x="534" y="10174"/>
                    <a:pt x="534" y="10174"/>
                  </a:cubicBezTo>
                  <a:lnTo>
                    <a:pt x="768" y="14044"/>
                  </a:lnTo>
                  <a:lnTo>
                    <a:pt x="1602" y="14044"/>
                  </a:lnTo>
                  <a:lnTo>
                    <a:pt x="1668" y="9474"/>
                  </a:lnTo>
                  <a:cubicBezTo>
                    <a:pt x="2502" y="9674"/>
                    <a:pt x="3136" y="10341"/>
                    <a:pt x="3303" y="11175"/>
                  </a:cubicBezTo>
                  <a:cubicBezTo>
                    <a:pt x="3670" y="12710"/>
                    <a:pt x="3536" y="13510"/>
                    <a:pt x="4637" y="13977"/>
                  </a:cubicBezTo>
                  <a:cubicBezTo>
                    <a:pt x="5269" y="14254"/>
                    <a:pt x="6616" y="14378"/>
                    <a:pt x="7831" y="14378"/>
                  </a:cubicBezTo>
                  <a:cubicBezTo>
                    <a:pt x="8666" y="14378"/>
                    <a:pt x="9439" y="14319"/>
                    <a:pt x="9874" y="14211"/>
                  </a:cubicBezTo>
                  <a:cubicBezTo>
                    <a:pt x="10975" y="13977"/>
                    <a:pt x="9874" y="13277"/>
                    <a:pt x="9340" y="12810"/>
                  </a:cubicBezTo>
                  <a:cubicBezTo>
                    <a:pt x="8807" y="12343"/>
                    <a:pt x="8273" y="11208"/>
                    <a:pt x="6272" y="7306"/>
                  </a:cubicBezTo>
                  <a:cubicBezTo>
                    <a:pt x="5104" y="5004"/>
                    <a:pt x="4303" y="2569"/>
                    <a:pt x="3937" y="0"/>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4354950" y="4127575"/>
              <a:ext cx="275225" cy="209950"/>
            </a:xfrm>
            <a:custGeom>
              <a:rect b="b" l="l" r="r" t="t"/>
              <a:pathLst>
                <a:path extrusionOk="0" h="8398" w="11009">
                  <a:moveTo>
                    <a:pt x="1301" y="0"/>
                  </a:moveTo>
                  <a:cubicBezTo>
                    <a:pt x="1001" y="234"/>
                    <a:pt x="301" y="901"/>
                    <a:pt x="167" y="1668"/>
                  </a:cubicBezTo>
                  <a:cubicBezTo>
                    <a:pt x="0" y="2635"/>
                    <a:pt x="534" y="4170"/>
                    <a:pt x="534" y="4170"/>
                  </a:cubicBezTo>
                  <a:lnTo>
                    <a:pt x="734" y="8039"/>
                  </a:lnTo>
                  <a:lnTo>
                    <a:pt x="1635" y="8072"/>
                  </a:lnTo>
                  <a:lnTo>
                    <a:pt x="1702" y="3503"/>
                  </a:lnTo>
                  <a:cubicBezTo>
                    <a:pt x="2536" y="3703"/>
                    <a:pt x="3169" y="4370"/>
                    <a:pt x="3336" y="5204"/>
                  </a:cubicBezTo>
                  <a:cubicBezTo>
                    <a:pt x="3703" y="6738"/>
                    <a:pt x="3603" y="7539"/>
                    <a:pt x="4670" y="8006"/>
                  </a:cubicBezTo>
                  <a:cubicBezTo>
                    <a:pt x="5339" y="8269"/>
                    <a:pt x="6735" y="8397"/>
                    <a:pt x="7974" y="8397"/>
                  </a:cubicBezTo>
                  <a:cubicBezTo>
                    <a:pt x="8774" y="8397"/>
                    <a:pt x="9509" y="8344"/>
                    <a:pt x="9941" y="8239"/>
                  </a:cubicBezTo>
                  <a:cubicBezTo>
                    <a:pt x="11008" y="8006"/>
                    <a:pt x="9941" y="7239"/>
                    <a:pt x="9374" y="6838"/>
                  </a:cubicBezTo>
                  <a:cubicBezTo>
                    <a:pt x="9207" y="6705"/>
                    <a:pt x="9040" y="6538"/>
                    <a:pt x="8940" y="6338"/>
                  </a:cubicBezTo>
                  <a:lnTo>
                    <a:pt x="8673" y="6405"/>
                  </a:lnTo>
                  <a:cubicBezTo>
                    <a:pt x="8316" y="6490"/>
                    <a:pt x="7955" y="6531"/>
                    <a:pt x="7596" y="6531"/>
                  </a:cubicBezTo>
                  <a:cubicBezTo>
                    <a:pt x="6546" y="6531"/>
                    <a:pt x="5515" y="6175"/>
                    <a:pt x="4670" y="5504"/>
                  </a:cubicBezTo>
                  <a:cubicBezTo>
                    <a:pt x="3136" y="4170"/>
                    <a:pt x="2135" y="1168"/>
                    <a:pt x="1301"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3648600" y="2632325"/>
              <a:ext cx="823125" cy="1402700"/>
            </a:xfrm>
            <a:custGeom>
              <a:rect b="b" l="l" r="r" t="t"/>
              <a:pathLst>
                <a:path extrusionOk="0" h="56108" w="32925">
                  <a:moveTo>
                    <a:pt x="20882" y="1"/>
                  </a:moveTo>
                  <a:lnTo>
                    <a:pt x="9908" y="167"/>
                  </a:lnTo>
                  <a:cubicBezTo>
                    <a:pt x="9908" y="167"/>
                    <a:pt x="4171" y="13444"/>
                    <a:pt x="3370" y="18581"/>
                  </a:cubicBezTo>
                  <a:cubicBezTo>
                    <a:pt x="2569" y="23684"/>
                    <a:pt x="1" y="54373"/>
                    <a:pt x="1" y="54373"/>
                  </a:cubicBezTo>
                  <a:lnTo>
                    <a:pt x="5538" y="54640"/>
                  </a:lnTo>
                  <a:lnTo>
                    <a:pt x="13777" y="19348"/>
                  </a:lnTo>
                  <a:lnTo>
                    <a:pt x="15345" y="12843"/>
                  </a:lnTo>
                  <a:lnTo>
                    <a:pt x="28188" y="56107"/>
                  </a:lnTo>
                  <a:lnTo>
                    <a:pt x="32924" y="55774"/>
                  </a:lnTo>
                  <a:cubicBezTo>
                    <a:pt x="32924" y="55774"/>
                    <a:pt x="27921" y="23117"/>
                    <a:pt x="26019" y="15312"/>
                  </a:cubicBezTo>
                  <a:cubicBezTo>
                    <a:pt x="24685" y="10108"/>
                    <a:pt x="22951" y="4971"/>
                    <a:pt x="20882"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7"/>
            <p:cNvSpPr/>
            <p:nvPr/>
          </p:nvSpPr>
          <p:spPr>
            <a:xfrm>
              <a:off x="3786200" y="1923475"/>
              <a:ext cx="467875" cy="716550"/>
            </a:xfrm>
            <a:custGeom>
              <a:rect b="b" l="l" r="r" t="t"/>
              <a:pathLst>
                <a:path extrusionOk="0" h="28662" w="18715">
                  <a:moveTo>
                    <a:pt x="6906" y="1"/>
                  </a:moveTo>
                  <a:lnTo>
                    <a:pt x="6906" y="6906"/>
                  </a:lnTo>
                  <a:cubicBezTo>
                    <a:pt x="6906" y="7640"/>
                    <a:pt x="1" y="9641"/>
                    <a:pt x="1" y="9641"/>
                  </a:cubicBezTo>
                  <a:lnTo>
                    <a:pt x="4437" y="28488"/>
                  </a:lnTo>
                  <a:cubicBezTo>
                    <a:pt x="4437" y="28488"/>
                    <a:pt x="6457" y="28661"/>
                    <a:pt x="9159" y="28661"/>
                  </a:cubicBezTo>
                  <a:cubicBezTo>
                    <a:pt x="11051" y="28661"/>
                    <a:pt x="13277" y="28576"/>
                    <a:pt x="15378" y="28288"/>
                  </a:cubicBezTo>
                  <a:lnTo>
                    <a:pt x="18714" y="8173"/>
                  </a:lnTo>
                  <a:lnTo>
                    <a:pt x="12443" y="6939"/>
                  </a:lnTo>
                  <a:lnTo>
                    <a:pt x="12710" y="2002"/>
                  </a:lnTo>
                  <a:cubicBezTo>
                    <a:pt x="12710" y="2002"/>
                    <a:pt x="8740" y="1936"/>
                    <a:pt x="6906" y="1"/>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786200" y="2108625"/>
              <a:ext cx="467875" cy="532225"/>
            </a:xfrm>
            <a:custGeom>
              <a:rect b="b" l="l" r="r" t="t"/>
              <a:pathLst>
                <a:path extrusionOk="0" h="21289" w="18715">
                  <a:moveTo>
                    <a:pt x="14578" y="0"/>
                  </a:moveTo>
                  <a:cubicBezTo>
                    <a:pt x="14135" y="1615"/>
                    <a:pt x="12790" y="5573"/>
                    <a:pt x="9746" y="5573"/>
                  </a:cubicBezTo>
                  <a:cubicBezTo>
                    <a:pt x="9582" y="5573"/>
                    <a:pt x="9414" y="5561"/>
                    <a:pt x="9241" y="5538"/>
                  </a:cubicBezTo>
                  <a:cubicBezTo>
                    <a:pt x="6272" y="5171"/>
                    <a:pt x="4504" y="2235"/>
                    <a:pt x="3870" y="1034"/>
                  </a:cubicBezTo>
                  <a:cubicBezTo>
                    <a:pt x="2002" y="1701"/>
                    <a:pt x="1" y="2269"/>
                    <a:pt x="1" y="2269"/>
                  </a:cubicBezTo>
                  <a:lnTo>
                    <a:pt x="4437" y="21115"/>
                  </a:lnTo>
                  <a:cubicBezTo>
                    <a:pt x="4437" y="21115"/>
                    <a:pt x="6457" y="21288"/>
                    <a:pt x="9159" y="21288"/>
                  </a:cubicBezTo>
                  <a:cubicBezTo>
                    <a:pt x="11051" y="21288"/>
                    <a:pt x="13277" y="21204"/>
                    <a:pt x="15378" y="20915"/>
                  </a:cubicBezTo>
                  <a:lnTo>
                    <a:pt x="18714" y="834"/>
                  </a:lnTo>
                  <a:lnTo>
                    <a:pt x="14578"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3659450" y="2110275"/>
              <a:ext cx="316075" cy="1049125"/>
            </a:xfrm>
            <a:custGeom>
              <a:rect b="b" l="l" r="r" t="t"/>
              <a:pathLst>
                <a:path extrusionOk="0" h="41965" w="12643">
                  <a:moveTo>
                    <a:pt x="10141" y="1"/>
                  </a:moveTo>
                  <a:cubicBezTo>
                    <a:pt x="10141" y="1"/>
                    <a:pt x="3503" y="2403"/>
                    <a:pt x="3470" y="3003"/>
                  </a:cubicBezTo>
                  <a:cubicBezTo>
                    <a:pt x="3436" y="3604"/>
                    <a:pt x="8006" y="20816"/>
                    <a:pt x="8006" y="20816"/>
                  </a:cubicBezTo>
                  <a:lnTo>
                    <a:pt x="1" y="38495"/>
                  </a:lnTo>
                  <a:lnTo>
                    <a:pt x="7940" y="41964"/>
                  </a:lnTo>
                  <a:cubicBezTo>
                    <a:pt x="7940" y="41964"/>
                    <a:pt x="12476" y="24085"/>
                    <a:pt x="12576" y="23451"/>
                  </a:cubicBezTo>
                  <a:cubicBezTo>
                    <a:pt x="12643" y="22784"/>
                    <a:pt x="12643" y="19281"/>
                    <a:pt x="12243" y="14178"/>
                  </a:cubicBezTo>
                  <a:cubicBezTo>
                    <a:pt x="11809" y="9107"/>
                    <a:pt x="10141" y="1"/>
                    <a:pt x="10141" y="1"/>
                  </a:cubicBez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3857100" y="2108625"/>
              <a:ext cx="114275" cy="547075"/>
            </a:xfrm>
            <a:custGeom>
              <a:rect b="b" l="l" r="r" t="t"/>
              <a:pathLst>
                <a:path extrusionOk="0" fill="none" h="21883" w="4571">
                  <a:moveTo>
                    <a:pt x="734" y="701"/>
                  </a:moveTo>
                  <a:lnTo>
                    <a:pt x="0" y="7539"/>
                  </a:lnTo>
                  <a:lnTo>
                    <a:pt x="1668" y="8840"/>
                  </a:lnTo>
                  <a:lnTo>
                    <a:pt x="400" y="11041"/>
                  </a:lnTo>
                  <a:lnTo>
                    <a:pt x="4570" y="21883"/>
                  </a:lnTo>
                  <a:cubicBezTo>
                    <a:pt x="4570" y="21883"/>
                    <a:pt x="4537" y="16579"/>
                    <a:pt x="4237" y="13043"/>
                  </a:cubicBezTo>
                  <a:cubicBezTo>
                    <a:pt x="3936" y="9507"/>
                    <a:pt x="2202" y="0"/>
                    <a:pt x="2202" y="0"/>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4092250" y="2098600"/>
              <a:ext cx="311100" cy="1058300"/>
            </a:xfrm>
            <a:custGeom>
              <a:rect b="b" l="l" r="r" t="t"/>
              <a:pathLst>
                <a:path extrusionOk="0" h="42332" w="12444">
                  <a:moveTo>
                    <a:pt x="1168" y="1"/>
                  </a:moveTo>
                  <a:cubicBezTo>
                    <a:pt x="1168" y="1"/>
                    <a:pt x="1" y="22851"/>
                    <a:pt x="1" y="23084"/>
                  </a:cubicBezTo>
                  <a:cubicBezTo>
                    <a:pt x="1" y="23284"/>
                    <a:pt x="6239" y="42331"/>
                    <a:pt x="6239" y="42331"/>
                  </a:cubicBezTo>
                  <a:lnTo>
                    <a:pt x="12443" y="40363"/>
                  </a:lnTo>
                  <a:lnTo>
                    <a:pt x="4237" y="20582"/>
                  </a:lnTo>
                  <a:cubicBezTo>
                    <a:pt x="4237" y="20582"/>
                    <a:pt x="8173" y="1969"/>
                    <a:pt x="8073" y="1602"/>
                  </a:cubicBezTo>
                  <a:cubicBezTo>
                    <a:pt x="8007" y="1235"/>
                    <a:pt x="1168" y="1"/>
                    <a:pt x="1168" y="1"/>
                  </a:cubicBez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4092250" y="2098600"/>
              <a:ext cx="93425" cy="577950"/>
            </a:xfrm>
            <a:custGeom>
              <a:rect b="b" l="l" r="r" t="t"/>
              <a:pathLst>
                <a:path extrusionOk="0" h="23118" w="3737">
                  <a:moveTo>
                    <a:pt x="1168" y="1"/>
                  </a:moveTo>
                  <a:lnTo>
                    <a:pt x="1" y="23117"/>
                  </a:lnTo>
                  <a:lnTo>
                    <a:pt x="3637" y="11242"/>
                  </a:lnTo>
                  <a:lnTo>
                    <a:pt x="1702" y="9574"/>
                  </a:lnTo>
                  <a:lnTo>
                    <a:pt x="3737" y="8407"/>
                  </a:lnTo>
                  <a:lnTo>
                    <a:pt x="2970" y="501"/>
                  </a:lnTo>
                  <a:lnTo>
                    <a:pt x="1168" y="1"/>
                  </a:ln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858750" y="1685375"/>
              <a:ext cx="303575" cy="349225"/>
            </a:xfrm>
            <a:custGeom>
              <a:rect b="b" l="l" r="r" t="t"/>
              <a:pathLst>
                <a:path extrusionOk="0" h="13969" w="12143">
                  <a:moveTo>
                    <a:pt x="9404" y="1"/>
                  </a:moveTo>
                  <a:cubicBezTo>
                    <a:pt x="9231" y="1"/>
                    <a:pt x="9033" y="45"/>
                    <a:pt x="8807" y="152"/>
                  </a:cubicBezTo>
                  <a:cubicBezTo>
                    <a:pt x="7373" y="819"/>
                    <a:pt x="6572" y="2320"/>
                    <a:pt x="5538" y="2520"/>
                  </a:cubicBezTo>
                  <a:cubicBezTo>
                    <a:pt x="5138" y="2620"/>
                    <a:pt x="4671" y="2687"/>
                    <a:pt x="4204" y="2687"/>
                  </a:cubicBezTo>
                  <a:cubicBezTo>
                    <a:pt x="4204" y="2687"/>
                    <a:pt x="2603" y="6189"/>
                    <a:pt x="1836" y="6823"/>
                  </a:cubicBezTo>
                  <a:cubicBezTo>
                    <a:pt x="1302" y="7190"/>
                    <a:pt x="668" y="7490"/>
                    <a:pt x="1" y="7624"/>
                  </a:cubicBezTo>
                  <a:cubicBezTo>
                    <a:pt x="1" y="7624"/>
                    <a:pt x="201" y="10092"/>
                    <a:pt x="935" y="10426"/>
                  </a:cubicBezTo>
                  <a:cubicBezTo>
                    <a:pt x="1115" y="10509"/>
                    <a:pt x="1307" y="10552"/>
                    <a:pt x="1501" y="10552"/>
                  </a:cubicBezTo>
                  <a:cubicBezTo>
                    <a:pt x="1773" y="10552"/>
                    <a:pt x="2049" y="10467"/>
                    <a:pt x="2303" y="10292"/>
                  </a:cubicBezTo>
                  <a:cubicBezTo>
                    <a:pt x="2303" y="10292"/>
                    <a:pt x="4271" y="12694"/>
                    <a:pt x="5572" y="13328"/>
                  </a:cubicBezTo>
                  <a:cubicBezTo>
                    <a:pt x="6438" y="13739"/>
                    <a:pt x="7347" y="13968"/>
                    <a:pt x="8097" y="13968"/>
                  </a:cubicBezTo>
                  <a:cubicBezTo>
                    <a:pt x="8502" y="13968"/>
                    <a:pt x="8860" y="13902"/>
                    <a:pt x="9141" y="13761"/>
                  </a:cubicBezTo>
                  <a:cubicBezTo>
                    <a:pt x="9908" y="13328"/>
                    <a:pt x="12143" y="10826"/>
                    <a:pt x="12143" y="9425"/>
                  </a:cubicBezTo>
                  <a:cubicBezTo>
                    <a:pt x="12143" y="7990"/>
                    <a:pt x="11542" y="4521"/>
                    <a:pt x="11409" y="3154"/>
                  </a:cubicBezTo>
                  <a:cubicBezTo>
                    <a:pt x="11409" y="2453"/>
                    <a:pt x="11109" y="1753"/>
                    <a:pt x="10508" y="1252"/>
                  </a:cubicBezTo>
                  <a:cubicBezTo>
                    <a:pt x="10508" y="1152"/>
                    <a:pt x="10475" y="1086"/>
                    <a:pt x="10475" y="985"/>
                  </a:cubicBezTo>
                  <a:cubicBezTo>
                    <a:pt x="10344" y="617"/>
                    <a:pt x="10046" y="1"/>
                    <a:pt x="9404" y="1"/>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3986350" y="1675800"/>
              <a:ext cx="57225" cy="50900"/>
            </a:xfrm>
            <a:custGeom>
              <a:rect b="b" l="l" r="r" t="t"/>
              <a:pathLst>
                <a:path extrusionOk="0" h="2036" w="2289">
                  <a:moveTo>
                    <a:pt x="1818" y="1"/>
                  </a:moveTo>
                  <a:cubicBezTo>
                    <a:pt x="1581" y="1"/>
                    <a:pt x="1244" y="152"/>
                    <a:pt x="901" y="468"/>
                  </a:cubicBezTo>
                  <a:cubicBezTo>
                    <a:pt x="901" y="468"/>
                    <a:pt x="1101" y="568"/>
                    <a:pt x="834" y="1068"/>
                  </a:cubicBezTo>
                  <a:cubicBezTo>
                    <a:pt x="568" y="1469"/>
                    <a:pt x="267" y="1735"/>
                    <a:pt x="1" y="2036"/>
                  </a:cubicBezTo>
                  <a:cubicBezTo>
                    <a:pt x="1" y="2036"/>
                    <a:pt x="1368" y="1902"/>
                    <a:pt x="1935" y="901"/>
                  </a:cubicBezTo>
                  <a:cubicBezTo>
                    <a:pt x="2289" y="312"/>
                    <a:pt x="2157" y="1"/>
                    <a:pt x="18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3997200" y="1795650"/>
              <a:ext cx="22525" cy="32225"/>
            </a:xfrm>
            <a:custGeom>
              <a:rect b="b" l="l" r="r" t="t"/>
              <a:pathLst>
                <a:path extrusionOk="0" h="1289" w="901">
                  <a:moveTo>
                    <a:pt x="399" y="1"/>
                  </a:moveTo>
                  <a:cubicBezTo>
                    <a:pt x="378" y="1"/>
                    <a:pt x="356" y="4"/>
                    <a:pt x="334" y="10"/>
                  </a:cubicBezTo>
                  <a:cubicBezTo>
                    <a:pt x="134" y="44"/>
                    <a:pt x="0" y="310"/>
                    <a:pt x="100" y="711"/>
                  </a:cubicBezTo>
                  <a:cubicBezTo>
                    <a:pt x="160" y="1040"/>
                    <a:pt x="354" y="1288"/>
                    <a:pt x="537" y="1288"/>
                  </a:cubicBezTo>
                  <a:cubicBezTo>
                    <a:pt x="559" y="1288"/>
                    <a:pt x="580" y="1285"/>
                    <a:pt x="601" y="1278"/>
                  </a:cubicBezTo>
                  <a:cubicBezTo>
                    <a:pt x="801" y="1244"/>
                    <a:pt x="901" y="944"/>
                    <a:pt x="834" y="577"/>
                  </a:cubicBezTo>
                  <a:cubicBezTo>
                    <a:pt x="774" y="275"/>
                    <a:pt x="604" y="1"/>
                    <a:pt x="3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4086425" y="1783975"/>
              <a:ext cx="21700" cy="32200"/>
            </a:xfrm>
            <a:custGeom>
              <a:rect b="b" l="l" r="r" t="t"/>
              <a:pathLst>
                <a:path extrusionOk="0" h="1288" w="868">
                  <a:moveTo>
                    <a:pt x="397" y="0"/>
                  </a:moveTo>
                  <a:cubicBezTo>
                    <a:pt x="376" y="0"/>
                    <a:pt x="355" y="3"/>
                    <a:pt x="334" y="10"/>
                  </a:cubicBezTo>
                  <a:cubicBezTo>
                    <a:pt x="100" y="44"/>
                    <a:pt x="0" y="377"/>
                    <a:pt x="67" y="711"/>
                  </a:cubicBezTo>
                  <a:cubicBezTo>
                    <a:pt x="158" y="1013"/>
                    <a:pt x="330" y="1287"/>
                    <a:pt x="511" y="1287"/>
                  </a:cubicBezTo>
                  <a:cubicBezTo>
                    <a:pt x="529" y="1287"/>
                    <a:pt x="548" y="1284"/>
                    <a:pt x="567" y="1278"/>
                  </a:cubicBezTo>
                  <a:cubicBezTo>
                    <a:pt x="768" y="1244"/>
                    <a:pt x="868" y="978"/>
                    <a:pt x="834" y="577"/>
                  </a:cubicBezTo>
                  <a:cubicBezTo>
                    <a:pt x="775" y="248"/>
                    <a:pt x="581" y="0"/>
                    <a:pt x="3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978850" y="1771700"/>
              <a:ext cx="50900" cy="10875"/>
            </a:xfrm>
            <a:custGeom>
              <a:rect b="b" l="l" r="r" t="t"/>
              <a:pathLst>
                <a:path extrusionOk="0" fill="none" h="435" w="2036">
                  <a:moveTo>
                    <a:pt x="0" y="435"/>
                  </a:moveTo>
                  <a:lnTo>
                    <a:pt x="2035"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4073925" y="1730025"/>
              <a:ext cx="38375" cy="26700"/>
            </a:xfrm>
            <a:custGeom>
              <a:rect b="b" l="l" r="r" t="t"/>
              <a:pathLst>
                <a:path extrusionOk="0" fill="none" h="1068" w="1535">
                  <a:moveTo>
                    <a:pt x="0" y="1067"/>
                  </a:moveTo>
                  <a:cubicBezTo>
                    <a:pt x="0" y="1067"/>
                    <a:pt x="667" y="0"/>
                    <a:pt x="1534" y="267"/>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999700" y="1885950"/>
              <a:ext cx="72575" cy="33400"/>
            </a:xfrm>
            <a:custGeom>
              <a:rect b="b" l="l" r="r" t="t"/>
              <a:pathLst>
                <a:path extrusionOk="0" fill="none" h="1336" w="2903">
                  <a:moveTo>
                    <a:pt x="2902" y="868"/>
                  </a:moveTo>
                  <a:cubicBezTo>
                    <a:pt x="2902" y="868"/>
                    <a:pt x="634" y="1335"/>
                    <a:pt x="0"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4061400" y="1829250"/>
              <a:ext cx="29225" cy="35050"/>
            </a:xfrm>
            <a:custGeom>
              <a:rect b="b" l="l" r="r" t="t"/>
              <a:pathLst>
                <a:path extrusionOk="0" fill="none" h="1402" w="1169">
                  <a:moveTo>
                    <a:pt x="768" y="1"/>
                  </a:moveTo>
                  <a:cubicBezTo>
                    <a:pt x="768" y="1"/>
                    <a:pt x="1168" y="1268"/>
                    <a:pt x="1" y="140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4237375" y="2710725"/>
              <a:ext cx="116775" cy="150125"/>
            </a:xfrm>
            <a:custGeom>
              <a:rect b="b" l="l" r="r" t="t"/>
              <a:pathLst>
                <a:path extrusionOk="0" h="6005" w="4671">
                  <a:moveTo>
                    <a:pt x="3503" y="0"/>
                  </a:moveTo>
                  <a:cubicBezTo>
                    <a:pt x="3503" y="0"/>
                    <a:pt x="0" y="2635"/>
                    <a:pt x="0" y="3302"/>
                  </a:cubicBezTo>
                  <a:cubicBezTo>
                    <a:pt x="0" y="3970"/>
                    <a:pt x="634" y="4970"/>
                    <a:pt x="834" y="5171"/>
                  </a:cubicBezTo>
                  <a:cubicBezTo>
                    <a:pt x="1034" y="5371"/>
                    <a:pt x="1701" y="6004"/>
                    <a:pt x="1701" y="6004"/>
                  </a:cubicBezTo>
                  <a:cubicBezTo>
                    <a:pt x="1701" y="6004"/>
                    <a:pt x="3503" y="5604"/>
                    <a:pt x="3469" y="4837"/>
                  </a:cubicBezTo>
                  <a:cubicBezTo>
                    <a:pt x="3408" y="4131"/>
                    <a:pt x="3234" y="4103"/>
                    <a:pt x="3206" y="4103"/>
                  </a:cubicBezTo>
                  <a:cubicBezTo>
                    <a:pt x="3204" y="4103"/>
                    <a:pt x="3202" y="4103"/>
                    <a:pt x="3202" y="4103"/>
                  </a:cubicBezTo>
                  <a:lnTo>
                    <a:pt x="4670" y="1601"/>
                  </a:lnTo>
                  <a:lnTo>
                    <a:pt x="3503" y="0"/>
                  </a:ln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4296575" y="2813300"/>
              <a:ext cx="20875" cy="20850"/>
            </a:xfrm>
            <a:custGeom>
              <a:rect b="b" l="l" r="r" t="t"/>
              <a:pathLst>
                <a:path extrusionOk="0" fill="none" h="834" w="835">
                  <a:moveTo>
                    <a:pt x="834" y="0"/>
                  </a:moveTo>
                  <a:lnTo>
                    <a:pt x="0" y="834"/>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4245700" y="2131125"/>
              <a:ext cx="351100" cy="629650"/>
            </a:xfrm>
            <a:custGeom>
              <a:rect b="b" l="l" r="r" t="t"/>
              <a:pathLst>
                <a:path extrusionOk="0" h="25186" w="14044">
                  <a:moveTo>
                    <a:pt x="634" y="1"/>
                  </a:moveTo>
                  <a:lnTo>
                    <a:pt x="1" y="6372"/>
                  </a:lnTo>
                  <a:lnTo>
                    <a:pt x="8540" y="15012"/>
                  </a:lnTo>
                  <a:lnTo>
                    <a:pt x="2636" y="22984"/>
                  </a:lnTo>
                  <a:lnTo>
                    <a:pt x="4504" y="25186"/>
                  </a:lnTo>
                  <a:cubicBezTo>
                    <a:pt x="4504" y="25186"/>
                    <a:pt x="13977" y="15379"/>
                    <a:pt x="14011" y="14545"/>
                  </a:cubicBezTo>
                  <a:cubicBezTo>
                    <a:pt x="14044" y="13711"/>
                    <a:pt x="3470" y="1168"/>
                    <a:pt x="2803" y="701"/>
                  </a:cubicBezTo>
                  <a:cubicBezTo>
                    <a:pt x="2135" y="268"/>
                    <a:pt x="634" y="1"/>
                    <a:pt x="6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7"/>
            <p:cNvSpPr/>
            <p:nvPr/>
          </p:nvSpPr>
          <p:spPr>
            <a:xfrm>
              <a:off x="4245700" y="2131125"/>
              <a:ext cx="351100" cy="629650"/>
            </a:xfrm>
            <a:custGeom>
              <a:rect b="b" l="l" r="r" t="t"/>
              <a:pathLst>
                <a:path extrusionOk="0" fill="none" h="25186" w="14044">
                  <a:moveTo>
                    <a:pt x="1" y="6372"/>
                  </a:moveTo>
                  <a:lnTo>
                    <a:pt x="8540" y="15012"/>
                  </a:lnTo>
                  <a:lnTo>
                    <a:pt x="2636" y="22984"/>
                  </a:lnTo>
                  <a:lnTo>
                    <a:pt x="4504" y="25186"/>
                  </a:lnTo>
                  <a:cubicBezTo>
                    <a:pt x="4504" y="25186"/>
                    <a:pt x="13977" y="15379"/>
                    <a:pt x="14011" y="14545"/>
                  </a:cubicBezTo>
                  <a:cubicBezTo>
                    <a:pt x="14044" y="13711"/>
                    <a:pt x="3470" y="1168"/>
                    <a:pt x="2803" y="701"/>
                  </a:cubicBezTo>
                  <a:cubicBezTo>
                    <a:pt x="2135" y="268"/>
                    <a:pt x="634" y="1"/>
                    <a:pt x="634"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3723675" y="2700700"/>
              <a:ext cx="121775" cy="144300"/>
            </a:xfrm>
            <a:custGeom>
              <a:rect b="b" l="l" r="r" t="t"/>
              <a:pathLst>
                <a:path extrusionOk="0" h="5772" w="4871">
                  <a:moveTo>
                    <a:pt x="1001" y="1"/>
                  </a:moveTo>
                  <a:lnTo>
                    <a:pt x="0" y="1635"/>
                  </a:lnTo>
                  <a:lnTo>
                    <a:pt x="1701" y="3970"/>
                  </a:lnTo>
                  <a:cubicBezTo>
                    <a:pt x="1701" y="3970"/>
                    <a:pt x="1501" y="4037"/>
                    <a:pt x="1501" y="4771"/>
                  </a:cubicBezTo>
                  <a:cubicBezTo>
                    <a:pt x="1501" y="5538"/>
                    <a:pt x="3336" y="5772"/>
                    <a:pt x="3336" y="5772"/>
                  </a:cubicBezTo>
                  <a:cubicBezTo>
                    <a:pt x="3336" y="5772"/>
                    <a:pt x="3903" y="5105"/>
                    <a:pt x="4103" y="4871"/>
                  </a:cubicBezTo>
                  <a:cubicBezTo>
                    <a:pt x="4336" y="4604"/>
                    <a:pt x="4870" y="3570"/>
                    <a:pt x="4770" y="2903"/>
                  </a:cubicBezTo>
                  <a:cubicBezTo>
                    <a:pt x="4703" y="2236"/>
                    <a:pt x="1001" y="1"/>
                    <a:pt x="1001" y="1"/>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3766200" y="2802450"/>
              <a:ext cx="21700" cy="17525"/>
            </a:xfrm>
            <a:custGeom>
              <a:rect b="b" l="l" r="r" t="t"/>
              <a:pathLst>
                <a:path extrusionOk="0" fill="none" h="701" w="868">
                  <a:moveTo>
                    <a:pt x="0" y="0"/>
                  </a:moveTo>
                  <a:lnTo>
                    <a:pt x="868" y="70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3463475" y="2147825"/>
              <a:ext cx="354450" cy="604600"/>
            </a:xfrm>
            <a:custGeom>
              <a:rect b="b" l="l" r="r" t="t"/>
              <a:pathLst>
                <a:path extrusionOk="0" h="24184" w="14178">
                  <a:moveTo>
                    <a:pt x="13777" y="0"/>
                  </a:moveTo>
                  <a:cubicBezTo>
                    <a:pt x="13777" y="0"/>
                    <a:pt x="12276" y="167"/>
                    <a:pt x="11609" y="634"/>
                  </a:cubicBezTo>
                  <a:cubicBezTo>
                    <a:pt x="10942" y="1101"/>
                    <a:pt x="1" y="13610"/>
                    <a:pt x="101" y="14377"/>
                  </a:cubicBezTo>
                  <a:cubicBezTo>
                    <a:pt x="167" y="15178"/>
                    <a:pt x="10241" y="24184"/>
                    <a:pt x="10241" y="24184"/>
                  </a:cubicBezTo>
                  <a:lnTo>
                    <a:pt x="11909" y="21816"/>
                  </a:lnTo>
                  <a:lnTo>
                    <a:pt x="5605" y="14344"/>
                  </a:lnTo>
                  <a:lnTo>
                    <a:pt x="14177" y="6471"/>
                  </a:lnTo>
                  <a:lnTo>
                    <a:pt x="13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3463475" y="2147825"/>
              <a:ext cx="354450" cy="604600"/>
            </a:xfrm>
            <a:custGeom>
              <a:rect b="b" l="l" r="r" t="t"/>
              <a:pathLst>
                <a:path extrusionOk="0" fill="none" h="24184" w="14178">
                  <a:moveTo>
                    <a:pt x="14177" y="6471"/>
                  </a:moveTo>
                  <a:lnTo>
                    <a:pt x="5605" y="14344"/>
                  </a:lnTo>
                  <a:lnTo>
                    <a:pt x="11909" y="21816"/>
                  </a:lnTo>
                  <a:lnTo>
                    <a:pt x="10241" y="24184"/>
                  </a:lnTo>
                  <a:cubicBezTo>
                    <a:pt x="10241" y="24184"/>
                    <a:pt x="167" y="15178"/>
                    <a:pt x="101" y="14377"/>
                  </a:cubicBezTo>
                  <a:cubicBezTo>
                    <a:pt x="1" y="13610"/>
                    <a:pt x="10942" y="1101"/>
                    <a:pt x="11609" y="634"/>
                  </a:cubicBezTo>
                  <a:cubicBezTo>
                    <a:pt x="12276" y="167"/>
                    <a:pt x="13777" y="0"/>
                    <a:pt x="13777"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3827900" y="2090575"/>
              <a:ext cx="131800" cy="116475"/>
            </a:xfrm>
            <a:custGeom>
              <a:rect b="b" l="l" r="r" t="t"/>
              <a:pathLst>
                <a:path extrusionOk="0" h="4659" w="5272">
                  <a:moveTo>
                    <a:pt x="3942" y="0"/>
                  </a:moveTo>
                  <a:cubicBezTo>
                    <a:pt x="3403" y="0"/>
                    <a:pt x="2784" y="146"/>
                    <a:pt x="2336" y="322"/>
                  </a:cubicBezTo>
                  <a:cubicBezTo>
                    <a:pt x="1368" y="689"/>
                    <a:pt x="1" y="2123"/>
                    <a:pt x="1" y="2123"/>
                  </a:cubicBezTo>
                  <a:cubicBezTo>
                    <a:pt x="1" y="2123"/>
                    <a:pt x="2569" y="1990"/>
                    <a:pt x="3003" y="1790"/>
                  </a:cubicBezTo>
                  <a:cubicBezTo>
                    <a:pt x="3017" y="1783"/>
                    <a:pt x="3032" y="1779"/>
                    <a:pt x="3046" y="1779"/>
                  </a:cubicBezTo>
                  <a:cubicBezTo>
                    <a:pt x="3445" y="1779"/>
                    <a:pt x="4006" y="4305"/>
                    <a:pt x="4070" y="4658"/>
                  </a:cubicBezTo>
                  <a:cubicBezTo>
                    <a:pt x="4070" y="4658"/>
                    <a:pt x="5271" y="1623"/>
                    <a:pt x="5104" y="656"/>
                  </a:cubicBezTo>
                  <a:cubicBezTo>
                    <a:pt x="5018" y="170"/>
                    <a:pt x="4526" y="0"/>
                    <a:pt x="3942" y="0"/>
                  </a:cubicBez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4096425" y="2094675"/>
              <a:ext cx="95100" cy="126550"/>
            </a:xfrm>
            <a:custGeom>
              <a:rect b="b" l="l" r="r" t="t"/>
              <a:pathLst>
                <a:path extrusionOk="0" h="5062" w="3804">
                  <a:moveTo>
                    <a:pt x="912" y="1"/>
                  </a:moveTo>
                  <a:cubicBezTo>
                    <a:pt x="605" y="1"/>
                    <a:pt x="297" y="27"/>
                    <a:pt x="1" y="91"/>
                  </a:cubicBezTo>
                  <a:lnTo>
                    <a:pt x="701" y="5061"/>
                  </a:lnTo>
                  <a:cubicBezTo>
                    <a:pt x="701" y="5061"/>
                    <a:pt x="1435" y="2960"/>
                    <a:pt x="2336" y="1926"/>
                  </a:cubicBezTo>
                  <a:cubicBezTo>
                    <a:pt x="2736" y="1392"/>
                    <a:pt x="3236" y="959"/>
                    <a:pt x="3803" y="625"/>
                  </a:cubicBezTo>
                  <a:cubicBezTo>
                    <a:pt x="3803" y="597"/>
                    <a:pt x="2370" y="1"/>
                    <a:pt x="912" y="1"/>
                  </a:cubicBez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3" name="Google Shape;1873;p47"/>
          <p:cNvSpPr/>
          <p:nvPr/>
        </p:nvSpPr>
        <p:spPr>
          <a:xfrm>
            <a:off x="7357544" y="3804194"/>
            <a:ext cx="797400" cy="763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Kanit"/>
                <a:ea typeface="Kanit"/>
                <a:cs typeface="Kanit"/>
                <a:sym typeface="Kanit"/>
              </a:rPr>
              <a:t>3</a:t>
            </a:r>
            <a:endParaRPr b="1" sz="3000">
              <a:solidFill>
                <a:schemeClr val="dk1"/>
              </a:solidFill>
              <a:latin typeface="Kanit"/>
              <a:ea typeface="Kanit"/>
              <a:cs typeface="Kanit"/>
              <a:sym typeface="Kanit"/>
            </a:endParaRPr>
          </a:p>
        </p:txBody>
      </p:sp>
      <p:sp>
        <p:nvSpPr>
          <p:cNvPr id="1874" name="Google Shape;1874;p47"/>
          <p:cNvSpPr/>
          <p:nvPr/>
        </p:nvSpPr>
        <p:spPr>
          <a:xfrm>
            <a:off x="7357544" y="1427525"/>
            <a:ext cx="797400" cy="763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Kanit"/>
                <a:ea typeface="Kanit"/>
                <a:cs typeface="Kanit"/>
                <a:sym typeface="Kanit"/>
              </a:rPr>
              <a:t>1</a:t>
            </a:r>
            <a:endParaRPr b="1" sz="3000">
              <a:solidFill>
                <a:schemeClr val="dk1"/>
              </a:solidFill>
              <a:latin typeface="Kanit"/>
              <a:ea typeface="Kanit"/>
              <a:cs typeface="Kanit"/>
              <a:sym typeface="Kanit"/>
            </a:endParaRPr>
          </a:p>
        </p:txBody>
      </p:sp>
      <p:sp>
        <p:nvSpPr>
          <p:cNvPr id="1875" name="Google Shape;1875;p47"/>
          <p:cNvSpPr/>
          <p:nvPr/>
        </p:nvSpPr>
        <p:spPr>
          <a:xfrm>
            <a:off x="7357544" y="2622144"/>
            <a:ext cx="797400" cy="763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Kanit"/>
                <a:ea typeface="Kanit"/>
                <a:cs typeface="Kanit"/>
                <a:sym typeface="Kanit"/>
              </a:rPr>
              <a:t>2</a:t>
            </a:r>
            <a:endParaRPr b="1" sz="3000">
              <a:solidFill>
                <a:schemeClr val="dk1"/>
              </a:solidFill>
              <a:latin typeface="Kanit"/>
              <a:ea typeface="Kanit"/>
              <a:cs typeface="Kanit"/>
              <a:sym typeface="Kanit"/>
            </a:endParaRPr>
          </a:p>
        </p:txBody>
      </p:sp>
      <p:sp>
        <p:nvSpPr>
          <p:cNvPr id="1876" name="Google Shape;1876;p47"/>
          <p:cNvSpPr txBox="1"/>
          <p:nvPr>
            <p:ph idx="1" type="subTitle"/>
          </p:nvPr>
        </p:nvSpPr>
        <p:spPr>
          <a:xfrm>
            <a:off x="4668044" y="1655425"/>
            <a:ext cx="2445000" cy="640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Venus has a beautiful name, but it’s hot</a:t>
            </a:r>
            <a:endParaRPr/>
          </a:p>
        </p:txBody>
      </p:sp>
      <p:sp>
        <p:nvSpPr>
          <p:cNvPr id="1877" name="Google Shape;1877;p47"/>
          <p:cNvSpPr txBox="1"/>
          <p:nvPr>
            <p:ph idx="2" type="subTitle"/>
          </p:nvPr>
        </p:nvSpPr>
        <p:spPr>
          <a:xfrm>
            <a:off x="4489544" y="1249500"/>
            <a:ext cx="2623500" cy="37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Be yourself</a:t>
            </a:r>
            <a:endParaRPr/>
          </a:p>
        </p:txBody>
      </p:sp>
      <p:sp>
        <p:nvSpPr>
          <p:cNvPr id="1878" name="Google Shape;1878;p47"/>
          <p:cNvSpPr txBox="1"/>
          <p:nvPr>
            <p:ph idx="3" type="subTitle"/>
          </p:nvPr>
        </p:nvSpPr>
        <p:spPr>
          <a:xfrm>
            <a:off x="4668044" y="2847475"/>
            <a:ext cx="2445000" cy="640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Jupiter is the biggest planet and gas giant</a:t>
            </a:r>
            <a:endParaRPr/>
          </a:p>
        </p:txBody>
      </p:sp>
      <p:sp>
        <p:nvSpPr>
          <p:cNvPr id="1879" name="Google Shape;1879;p47"/>
          <p:cNvSpPr txBox="1"/>
          <p:nvPr>
            <p:ph idx="4" type="subTitle"/>
          </p:nvPr>
        </p:nvSpPr>
        <p:spPr>
          <a:xfrm>
            <a:off x="4489544" y="2441550"/>
            <a:ext cx="2623500" cy="37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Arrive early</a:t>
            </a:r>
            <a:endParaRPr/>
          </a:p>
        </p:txBody>
      </p:sp>
      <p:sp>
        <p:nvSpPr>
          <p:cNvPr id="1880" name="Google Shape;1880;p47"/>
          <p:cNvSpPr txBox="1"/>
          <p:nvPr>
            <p:ph idx="5" type="subTitle"/>
          </p:nvPr>
        </p:nvSpPr>
        <p:spPr>
          <a:xfrm>
            <a:off x="4668044" y="4039525"/>
            <a:ext cx="2445000" cy="640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Despite being red, </a:t>
            </a:r>
            <a:r>
              <a:rPr lang="en"/>
              <a:t>Mars is a very cold place</a:t>
            </a:r>
            <a:endParaRPr/>
          </a:p>
        </p:txBody>
      </p:sp>
      <p:sp>
        <p:nvSpPr>
          <p:cNvPr id="1881" name="Google Shape;1881;p47"/>
          <p:cNvSpPr txBox="1"/>
          <p:nvPr>
            <p:ph idx="6" type="subTitle"/>
          </p:nvPr>
        </p:nvSpPr>
        <p:spPr>
          <a:xfrm>
            <a:off x="4489544" y="3633600"/>
            <a:ext cx="2623500" cy="37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Dress appropriately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48"/>
          <p:cNvSpPr/>
          <p:nvPr/>
        </p:nvSpPr>
        <p:spPr>
          <a:xfrm rot="5400000">
            <a:off x="3260300" y="723775"/>
            <a:ext cx="358500" cy="2271300"/>
          </a:xfrm>
          <a:prstGeom prst="round2SameRect">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rot="5400000">
            <a:off x="3262850" y="1919754"/>
            <a:ext cx="353400" cy="2271300"/>
          </a:xfrm>
          <a:prstGeom prst="round2SameRect">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rot="5400000">
            <a:off x="3264350" y="3118326"/>
            <a:ext cx="350400" cy="22713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Common mistakes</a:t>
            </a:r>
            <a:endParaRPr/>
          </a:p>
        </p:txBody>
      </p:sp>
      <p:cxnSp>
        <p:nvCxnSpPr>
          <p:cNvPr id="1890" name="Google Shape;1890;p48"/>
          <p:cNvCxnSpPr/>
          <p:nvPr/>
        </p:nvCxnSpPr>
        <p:spPr>
          <a:xfrm>
            <a:off x="2303744" y="1866062"/>
            <a:ext cx="658500" cy="0"/>
          </a:xfrm>
          <a:prstGeom prst="straightConnector1">
            <a:avLst/>
          </a:prstGeom>
          <a:noFill/>
          <a:ln cap="flat" cmpd="sng" w="28575">
            <a:solidFill>
              <a:schemeClr val="accent5"/>
            </a:solidFill>
            <a:prstDash val="solid"/>
            <a:round/>
            <a:headEnd len="med" w="med" type="none"/>
            <a:tailEnd len="med" w="med" type="oval"/>
          </a:ln>
        </p:spPr>
      </p:cxnSp>
      <p:cxnSp>
        <p:nvCxnSpPr>
          <p:cNvPr id="1891" name="Google Shape;1891;p48"/>
          <p:cNvCxnSpPr/>
          <p:nvPr/>
        </p:nvCxnSpPr>
        <p:spPr>
          <a:xfrm>
            <a:off x="2303744" y="3060711"/>
            <a:ext cx="658500" cy="0"/>
          </a:xfrm>
          <a:prstGeom prst="straightConnector1">
            <a:avLst/>
          </a:prstGeom>
          <a:noFill/>
          <a:ln cap="flat" cmpd="sng" w="28575">
            <a:solidFill>
              <a:schemeClr val="accent3"/>
            </a:solidFill>
            <a:prstDash val="solid"/>
            <a:round/>
            <a:headEnd len="med" w="med" type="none"/>
            <a:tailEnd len="med" w="med" type="oval"/>
          </a:ln>
        </p:spPr>
      </p:cxnSp>
      <p:cxnSp>
        <p:nvCxnSpPr>
          <p:cNvPr id="1892" name="Google Shape;1892;p48"/>
          <p:cNvCxnSpPr/>
          <p:nvPr/>
        </p:nvCxnSpPr>
        <p:spPr>
          <a:xfrm>
            <a:off x="2303744" y="4251392"/>
            <a:ext cx="1450500" cy="0"/>
          </a:xfrm>
          <a:prstGeom prst="straightConnector1">
            <a:avLst/>
          </a:prstGeom>
          <a:noFill/>
          <a:ln cap="flat" cmpd="sng" w="28575">
            <a:solidFill>
              <a:schemeClr val="accent1"/>
            </a:solidFill>
            <a:prstDash val="solid"/>
            <a:round/>
            <a:headEnd len="med" w="med" type="none"/>
            <a:tailEnd len="med" w="med" type="oval"/>
          </a:ln>
        </p:spPr>
      </p:cxnSp>
      <p:sp>
        <p:nvSpPr>
          <p:cNvPr id="1893" name="Google Shape;1893;p48"/>
          <p:cNvSpPr txBox="1"/>
          <p:nvPr/>
        </p:nvSpPr>
        <p:spPr>
          <a:xfrm flipH="1">
            <a:off x="4876545" y="2884425"/>
            <a:ext cx="30720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Open Sans Light"/>
                <a:ea typeface="Open Sans Light"/>
                <a:cs typeface="Open Sans Light"/>
                <a:sym typeface="Open Sans Light"/>
              </a:rPr>
              <a:t>Despite being red, Mars is actually a cold place</a:t>
            </a:r>
            <a:endParaRPr sz="1600">
              <a:solidFill>
                <a:schemeClr val="dk1"/>
              </a:solidFill>
              <a:latin typeface="Open Sans Light"/>
              <a:ea typeface="Open Sans Light"/>
              <a:cs typeface="Open Sans Light"/>
              <a:sym typeface="Open Sans Light"/>
            </a:endParaRPr>
          </a:p>
        </p:txBody>
      </p:sp>
      <p:sp>
        <p:nvSpPr>
          <p:cNvPr id="1894" name="Google Shape;1894;p48"/>
          <p:cNvSpPr txBox="1"/>
          <p:nvPr/>
        </p:nvSpPr>
        <p:spPr>
          <a:xfrm flipH="1">
            <a:off x="4876537" y="2534050"/>
            <a:ext cx="3072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latin typeface="Kanit"/>
                <a:ea typeface="Kanit"/>
                <a:cs typeface="Kanit"/>
                <a:sym typeface="Kanit"/>
              </a:rPr>
              <a:t>Don’t watch the clock</a:t>
            </a:r>
            <a:endParaRPr b="1" sz="2000">
              <a:solidFill>
                <a:schemeClr val="dk1"/>
              </a:solidFill>
              <a:latin typeface="Kanit"/>
              <a:ea typeface="Kanit"/>
              <a:cs typeface="Kanit"/>
              <a:sym typeface="Kanit"/>
            </a:endParaRPr>
          </a:p>
        </p:txBody>
      </p:sp>
      <p:sp>
        <p:nvSpPr>
          <p:cNvPr id="1895" name="Google Shape;1895;p48"/>
          <p:cNvSpPr txBox="1"/>
          <p:nvPr/>
        </p:nvSpPr>
        <p:spPr>
          <a:xfrm flipH="1">
            <a:off x="4876548" y="1685875"/>
            <a:ext cx="30720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Open Sans Light"/>
                <a:ea typeface="Open Sans Light"/>
                <a:cs typeface="Open Sans Light"/>
                <a:sym typeface="Open Sans Light"/>
              </a:rPr>
              <a:t>Saturn is the ringed one and a gas giant in the Solar System</a:t>
            </a:r>
            <a:endParaRPr sz="1600">
              <a:solidFill>
                <a:schemeClr val="dk1"/>
              </a:solidFill>
              <a:latin typeface="Open Sans Light"/>
              <a:ea typeface="Open Sans Light"/>
              <a:cs typeface="Open Sans Light"/>
              <a:sym typeface="Open Sans Light"/>
            </a:endParaRPr>
          </a:p>
        </p:txBody>
      </p:sp>
      <p:sp>
        <p:nvSpPr>
          <p:cNvPr id="1896" name="Google Shape;1896;p48"/>
          <p:cNvSpPr txBox="1"/>
          <p:nvPr/>
        </p:nvSpPr>
        <p:spPr>
          <a:xfrm flipH="1">
            <a:off x="4876530" y="1335500"/>
            <a:ext cx="3072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latin typeface="Kanit"/>
                <a:ea typeface="Kanit"/>
                <a:cs typeface="Kanit"/>
                <a:sym typeface="Kanit"/>
              </a:rPr>
              <a:t>Don’t read your resume</a:t>
            </a:r>
            <a:endParaRPr b="1" sz="2000">
              <a:solidFill>
                <a:schemeClr val="dk1"/>
              </a:solidFill>
              <a:latin typeface="Kanit"/>
              <a:ea typeface="Kanit"/>
              <a:cs typeface="Kanit"/>
              <a:sym typeface="Kanit"/>
            </a:endParaRPr>
          </a:p>
        </p:txBody>
      </p:sp>
      <p:sp>
        <p:nvSpPr>
          <p:cNvPr id="1897" name="Google Shape;1897;p48"/>
          <p:cNvSpPr txBox="1"/>
          <p:nvPr/>
        </p:nvSpPr>
        <p:spPr>
          <a:xfrm flipH="1">
            <a:off x="4876545" y="4082975"/>
            <a:ext cx="30720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Open Sans Light"/>
                <a:ea typeface="Open Sans Light"/>
                <a:cs typeface="Open Sans Light"/>
                <a:sym typeface="Open Sans Light"/>
              </a:rPr>
              <a:t>Venus has a beautiful name, but it is terribly hot</a:t>
            </a:r>
            <a:endParaRPr sz="1600">
              <a:solidFill>
                <a:schemeClr val="dk1"/>
              </a:solidFill>
              <a:latin typeface="Open Sans Light"/>
              <a:ea typeface="Open Sans Light"/>
              <a:cs typeface="Open Sans Light"/>
              <a:sym typeface="Open Sans Light"/>
            </a:endParaRPr>
          </a:p>
        </p:txBody>
      </p:sp>
      <p:sp>
        <p:nvSpPr>
          <p:cNvPr id="1898" name="Google Shape;1898;p48"/>
          <p:cNvSpPr txBox="1"/>
          <p:nvPr/>
        </p:nvSpPr>
        <p:spPr>
          <a:xfrm flipH="1">
            <a:off x="4876537" y="3732600"/>
            <a:ext cx="30720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latin typeface="Kanit"/>
                <a:ea typeface="Kanit"/>
                <a:cs typeface="Kanit"/>
                <a:sym typeface="Kanit"/>
              </a:rPr>
              <a:t>Don’t bring your phone</a:t>
            </a:r>
            <a:endParaRPr b="1" sz="2000">
              <a:solidFill>
                <a:schemeClr val="dk1"/>
              </a:solidFill>
              <a:latin typeface="Kanit"/>
              <a:ea typeface="Kanit"/>
              <a:cs typeface="Kanit"/>
              <a:sym typeface="Kanit"/>
            </a:endParaRPr>
          </a:p>
        </p:txBody>
      </p:sp>
      <p:sp>
        <p:nvSpPr>
          <p:cNvPr id="1899" name="Google Shape;1899;p48"/>
          <p:cNvSpPr txBox="1"/>
          <p:nvPr/>
        </p:nvSpPr>
        <p:spPr>
          <a:xfrm flipH="1">
            <a:off x="1195452" y="3873553"/>
            <a:ext cx="1117500" cy="7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2"/>
                </a:solidFill>
                <a:latin typeface="Kanit"/>
                <a:ea typeface="Kanit"/>
                <a:cs typeface="Kanit"/>
                <a:sym typeface="Kanit"/>
              </a:rPr>
              <a:t>70%</a:t>
            </a:r>
            <a:endParaRPr b="1" sz="3000">
              <a:solidFill>
                <a:schemeClr val="accent2"/>
              </a:solidFill>
              <a:latin typeface="Kanit"/>
              <a:ea typeface="Kanit"/>
              <a:cs typeface="Kanit"/>
              <a:sym typeface="Kanit"/>
            </a:endParaRPr>
          </a:p>
        </p:txBody>
      </p:sp>
      <p:sp>
        <p:nvSpPr>
          <p:cNvPr id="1900" name="Google Shape;1900;p48"/>
          <p:cNvSpPr txBox="1"/>
          <p:nvPr/>
        </p:nvSpPr>
        <p:spPr>
          <a:xfrm flipH="1">
            <a:off x="1195452" y="2680870"/>
            <a:ext cx="1117500" cy="7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4"/>
                </a:solidFill>
                <a:latin typeface="Kanit"/>
                <a:ea typeface="Kanit"/>
                <a:cs typeface="Kanit"/>
                <a:sym typeface="Kanit"/>
              </a:rPr>
              <a:t>30%</a:t>
            </a:r>
            <a:endParaRPr b="1" sz="3000">
              <a:solidFill>
                <a:schemeClr val="accent4"/>
              </a:solidFill>
              <a:latin typeface="Kanit"/>
              <a:ea typeface="Kanit"/>
              <a:cs typeface="Kanit"/>
              <a:sym typeface="Kanit"/>
            </a:endParaRPr>
          </a:p>
        </p:txBody>
      </p:sp>
      <p:sp>
        <p:nvSpPr>
          <p:cNvPr id="1901" name="Google Shape;1901;p48"/>
          <p:cNvSpPr txBox="1"/>
          <p:nvPr/>
        </p:nvSpPr>
        <p:spPr>
          <a:xfrm flipH="1">
            <a:off x="1195452" y="1481575"/>
            <a:ext cx="1117500" cy="75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6"/>
                </a:solidFill>
                <a:latin typeface="Kanit"/>
                <a:ea typeface="Kanit"/>
                <a:cs typeface="Kanit"/>
                <a:sym typeface="Kanit"/>
              </a:rPr>
              <a:t>20%</a:t>
            </a:r>
            <a:endParaRPr b="1" sz="3000">
              <a:solidFill>
                <a:schemeClr val="accent6"/>
              </a:solidFill>
              <a:latin typeface="Kanit"/>
              <a:ea typeface="Kanit"/>
              <a:cs typeface="Kanit"/>
              <a:sym typeface="Kani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49"/>
          <p:cNvSpPr txBox="1"/>
          <p:nvPr>
            <p:ph type="title"/>
          </p:nvPr>
        </p:nvSpPr>
        <p:spPr>
          <a:xfrm>
            <a:off x="905250" y="3226775"/>
            <a:ext cx="7333500" cy="10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4,333,000,000</a:t>
            </a:r>
            <a:endParaRPr/>
          </a:p>
        </p:txBody>
      </p:sp>
      <p:sp>
        <p:nvSpPr>
          <p:cNvPr id="1907" name="Google Shape;1907;p49"/>
          <p:cNvSpPr txBox="1"/>
          <p:nvPr>
            <p:ph idx="1" type="subTitle"/>
          </p:nvPr>
        </p:nvSpPr>
        <p:spPr>
          <a:xfrm>
            <a:off x="1851450" y="4261475"/>
            <a:ext cx="5441100" cy="34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College preparation courses available</a:t>
            </a:r>
            <a:endParaRPr/>
          </a:p>
        </p:txBody>
      </p:sp>
      <p:grpSp>
        <p:nvGrpSpPr>
          <p:cNvPr id="1908" name="Google Shape;1908;p49"/>
          <p:cNvGrpSpPr/>
          <p:nvPr/>
        </p:nvGrpSpPr>
        <p:grpSpPr>
          <a:xfrm>
            <a:off x="3201828" y="532561"/>
            <a:ext cx="2740435" cy="2202487"/>
            <a:chOff x="1753100" y="1515500"/>
            <a:chExt cx="3974525" cy="3194325"/>
          </a:xfrm>
        </p:grpSpPr>
        <p:sp>
          <p:nvSpPr>
            <p:cNvPr id="1909" name="Google Shape;1909;p49"/>
            <p:cNvSpPr/>
            <p:nvPr/>
          </p:nvSpPr>
          <p:spPr>
            <a:xfrm>
              <a:off x="1753100" y="1515500"/>
              <a:ext cx="3795225" cy="3194325"/>
            </a:xfrm>
            <a:custGeom>
              <a:rect b="b" l="l" r="r" t="t"/>
              <a:pathLst>
                <a:path extrusionOk="0" h="127773" w="151809">
                  <a:moveTo>
                    <a:pt x="91805" y="0"/>
                  </a:moveTo>
                  <a:cubicBezTo>
                    <a:pt x="82858" y="0"/>
                    <a:pt x="74367" y="6523"/>
                    <a:pt x="66915" y="11516"/>
                  </a:cubicBezTo>
                  <a:cubicBezTo>
                    <a:pt x="61711" y="14986"/>
                    <a:pt x="56174" y="18588"/>
                    <a:pt x="49902" y="19589"/>
                  </a:cubicBezTo>
                  <a:cubicBezTo>
                    <a:pt x="48448" y="19821"/>
                    <a:pt x="46990" y="19913"/>
                    <a:pt x="45530" y="19913"/>
                  </a:cubicBezTo>
                  <a:cubicBezTo>
                    <a:pt x="40164" y="19913"/>
                    <a:pt x="34771" y="18678"/>
                    <a:pt x="29430" y="18678"/>
                  </a:cubicBezTo>
                  <a:cubicBezTo>
                    <a:pt x="27260" y="18678"/>
                    <a:pt x="25098" y="18882"/>
                    <a:pt x="22950" y="19456"/>
                  </a:cubicBezTo>
                  <a:cubicBezTo>
                    <a:pt x="21215" y="19522"/>
                    <a:pt x="19514" y="19923"/>
                    <a:pt x="17946" y="20623"/>
                  </a:cubicBezTo>
                  <a:cubicBezTo>
                    <a:pt x="17946" y="20623"/>
                    <a:pt x="6672" y="24392"/>
                    <a:pt x="3336" y="43573"/>
                  </a:cubicBezTo>
                  <a:cubicBezTo>
                    <a:pt x="0" y="62753"/>
                    <a:pt x="2936" y="91507"/>
                    <a:pt x="18780" y="108186"/>
                  </a:cubicBezTo>
                  <a:cubicBezTo>
                    <a:pt x="34625" y="124864"/>
                    <a:pt x="47134" y="126966"/>
                    <a:pt x="55473" y="127366"/>
                  </a:cubicBezTo>
                  <a:lnTo>
                    <a:pt x="56140" y="127366"/>
                  </a:lnTo>
                  <a:cubicBezTo>
                    <a:pt x="57905" y="127632"/>
                    <a:pt x="59770" y="127772"/>
                    <a:pt x="61737" y="127772"/>
                  </a:cubicBezTo>
                  <a:cubicBezTo>
                    <a:pt x="65942" y="127772"/>
                    <a:pt x="70607" y="127130"/>
                    <a:pt x="75721" y="125698"/>
                  </a:cubicBezTo>
                  <a:cubicBezTo>
                    <a:pt x="99871" y="118993"/>
                    <a:pt x="98537" y="103582"/>
                    <a:pt x="119986" y="100213"/>
                  </a:cubicBezTo>
                  <a:cubicBezTo>
                    <a:pt x="141434" y="96878"/>
                    <a:pt x="151808" y="81467"/>
                    <a:pt x="148139" y="62019"/>
                  </a:cubicBezTo>
                  <a:cubicBezTo>
                    <a:pt x="146305" y="52412"/>
                    <a:pt x="140434" y="45407"/>
                    <a:pt x="132795" y="39770"/>
                  </a:cubicBezTo>
                  <a:cubicBezTo>
                    <a:pt x="127324" y="35767"/>
                    <a:pt x="122888" y="30497"/>
                    <a:pt x="119085" y="24893"/>
                  </a:cubicBezTo>
                  <a:cubicBezTo>
                    <a:pt x="113781" y="17054"/>
                    <a:pt x="109378" y="7247"/>
                    <a:pt x="100772" y="2410"/>
                  </a:cubicBezTo>
                  <a:cubicBezTo>
                    <a:pt x="97748" y="708"/>
                    <a:pt x="94752" y="0"/>
                    <a:pt x="91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9"/>
            <p:cNvSpPr/>
            <p:nvPr/>
          </p:nvSpPr>
          <p:spPr>
            <a:xfrm>
              <a:off x="2882225" y="2293475"/>
              <a:ext cx="1274275" cy="1575000"/>
            </a:xfrm>
            <a:custGeom>
              <a:rect b="b" l="l" r="r" t="t"/>
              <a:pathLst>
                <a:path extrusionOk="0" h="63000" w="50971">
                  <a:moveTo>
                    <a:pt x="10010" y="0"/>
                  </a:moveTo>
                  <a:cubicBezTo>
                    <a:pt x="8365" y="0"/>
                    <a:pt x="3823" y="222"/>
                    <a:pt x="2736" y="2613"/>
                  </a:cubicBezTo>
                  <a:cubicBezTo>
                    <a:pt x="2736" y="2613"/>
                    <a:pt x="4804" y="21594"/>
                    <a:pt x="6739" y="38172"/>
                  </a:cubicBezTo>
                  <a:cubicBezTo>
                    <a:pt x="2903" y="40040"/>
                    <a:pt x="1" y="41708"/>
                    <a:pt x="101" y="42342"/>
                  </a:cubicBezTo>
                  <a:cubicBezTo>
                    <a:pt x="434" y="43976"/>
                    <a:pt x="4370" y="44643"/>
                    <a:pt x="4370" y="44643"/>
                  </a:cubicBezTo>
                  <a:lnTo>
                    <a:pt x="7306" y="42976"/>
                  </a:lnTo>
                  <a:cubicBezTo>
                    <a:pt x="8507" y="53216"/>
                    <a:pt x="9608" y="61589"/>
                    <a:pt x="9974" y="62323"/>
                  </a:cubicBezTo>
                  <a:cubicBezTo>
                    <a:pt x="10205" y="62792"/>
                    <a:pt x="10791" y="62999"/>
                    <a:pt x="11560" y="62999"/>
                  </a:cubicBezTo>
                  <a:cubicBezTo>
                    <a:pt x="14016" y="62999"/>
                    <a:pt x="18331" y="60877"/>
                    <a:pt x="18814" y="58387"/>
                  </a:cubicBezTo>
                  <a:cubicBezTo>
                    <a:pt x="19081" y="57052"/>
                    <a:pt x="17780" y="48113"/>
                    <a:pt x="16179" y="37939"/>
                  </a:cubicBezTo>
                  <a:lnTo>
                    <a:pt x="26353" y="32135"/>
                  </a:lnTo>
                  <a:cubicBezTo>
                    <a:pt x="26353" y="32135"/>
                    <a:pt x="26681" y="31104"/>
                    <a:pt x="24922" y="31104"/>
                  </a:cubicBezTo>
                  <a:cubicBezTo>
                    <a:pt x="24582" y="31104"/>
                    <a:pt x="24164" y="31142"/>
                    <a:pt x="23651" y="31234"/>
                  </a:cubicBezTo>
                  <a:cubicBezTo>
                    <a:pt x="22517" y="31434"/>
                    <a:pt x="19281" y="32668"/>
                    <a:pt x="15578" y="34203"/>
                  </a:cubicBezTo>
                  <a:cubicBezTo>
                    <a:pt x="13277" y="20160"/>
                    <a:pt x="10608" y="5249"/>
                    <a:pt x="10608" y="5249"/>
                  </a:cubicBezTo>
                  <a:lnTo>
                    <a:pt x="10608" y="5249"/>
                  </a:lnTo>
                  <a:cubicBezTo>
                    <a:pt x="10609" y="5250"/>
                    <a:pt x="45400" y="42976"/>
                    <a:pt x="47034" y="42976"/>
                  </a:cubicBezTo>
                  <a:cubicBezTo>
                    <a:pt x="48669" y="42976"/>
                    <a:pt x="50970" y="42642"/>
                    <a:pt x="49970" y="39707"/>
                  </a:cubicBezTo>
                  <a:cubicBezTo>
                    <a:pt x="49002" y="36738"/>
                    <a:pt x="10608" y="12"/>
                    <a:pt x="10608" y="12"/>
                  </a:cubicBezTo>
                  <a:cubicBezTo>
                    <a:pt x="10608" y="12"/>
                    <a:pt x="10384" y="0"/>
                    <a:pt x="100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9"/>
            <p:cNvSpPr/>
            <p:nvPr/>
          </p:nvSpPr>
          <p:spPr>
            <a:xfrm>
              <a:off x="2154200" y="2062525"/>
              <a:ext cx="2671100" cy="2067300"/>
            </a:xfrm>
            <a:custGeom>
              <a:rect b="b" l="l" r="r" t="t"/>
              <a:pathLst>
                <a:path extrusionOk="0" h="82692" w="106844">
                  <a:moveTo>
                    <a:pt x="51059" y="0"/>
                  </a:moveTo>
                  <a:cubicBezTo>
                    <a:pt x="50674" y="0"/>
                    <a:pt x="50289" y="3"/>
                    <a:pt x="49903" y="10"/>
                  </a:cubicBezTo>
                  <a:cubicBezTo>
                    <a:pt x="46734" y="76"/>
                    <a:pt x="43599" y="410"/>
                    <a:pt x="40496" y="1010"/>
                  </a:cubicBezTo>
                  <a:cubicBezTo>
                    <a:pt x="37394" y="1577"/>
                    <a:pt x="34359" y="2478"/>
                    <a:pt x="31457" y="3679"/>
                  </a:cubicBezTo>
                  <a:cubicBezTo>
                    <a:pt x="28555" y="4880"/>
                    <a:pt x="25819" y="6481"/>
                    <a:pt x="23284" y="8349"/>
                  </a:cubicBezTo>
                  <a:cubicBezTo>
                    <a:pt x="20816" y="10217"/>
                    <a:pt x="18547" y="12352"/>
                    <a:pt x="16546" y="14720"/>
                  </a:cubicBezTo>
                  <a:cubicBezTo>
                    <a:pt x="16479" y="14787"/>
                    <a:pt x="16479" y="14920"/>
                    <a:pt x="16546" y="14987"/>
                  </a:cubicBezTo>
                  <a:cubicBezTo>
                    <a:pt x="16579" y="15037"/>
                    <a:pt x="16629" y="15062"/>
                    <a:pt x="16684" y="15062"/>
                  </a:cubicBezTo>
                  <a:cubicBezTo>
                    <a:pt x="16738" y="15062"/>
                    <a:pt x="16796" y="15037"/>
                    <a:pt x="16846" y="14987"/>
                  </a:cubicBezTo>
                  <a:cubicBezTo>
                    <a:pt x="18948" y="12785"/>
                    <a:pt x="21283" y="10817"/>
                    <a:pt x="23818" y="9149"/>
                  </a:cubicBezTo>
                  <a:cubicBezTo>
                    <a:pt x="26353" y="7448"/>
                    <a:pt x="29055" y="6047"/>
                    <a:pt x="31924" y="5013"/>
                  </a:cubicBezTo>
                  <a:cubicBezTo>
                    <a:pt x="37442" y="3024"/>
                    <a:pt x="43301" y="2207"/>
                    <a:pt x="49142" y="2207"/>
                  </a:cubicBezTo>
                  <a:cubicBezTo>
                    <a:pt x="49373" y="2207"/>
                    <a:pt x="49605" y="2209"/>
                    <a:pt x="49836" y="2211"/>
                  </a:cubicBezTo>
                  <a:cubicBezTo>
                    <a:pt x="55941" y="2278"/>
                    <a:pt x="62012" y="3212"/>
                    <a:pt x="67849" y="4880"/>
                  </a:cubicBezTo>
                  <a:cubicBezTo>
                    <a:pt x="73720" y="6548"/>
                    <a:pt x="79324" y="9049"/>
                    <a:pt x="84461" y="12318"/>
                  </a:cubicBezTo>
                  <a:cubicBezTo>
                    <a:pt x="89565" y="15621"/>
                    <a:pt x="94168" y="19790"/>
                    <a:pt x="97504" y="24827"/>
                  </a:cubicBezTo>
                  <a:cubicBezTo>
                    <a:pt x="98338" y="26095"/>
                    <a:pt x="99105" y="27396"/>
                    <a:pt x="99739" y="28797"/>
                  </a:cubicBezTo>
                  <a:cubicBezTo>
                    <a:pt x="101040" y="31499"/>
                    <a:pt x="101974" y="34401"/>
                    <a:pt x="102441" y="37403"/>
                  </a:cubicBezTo>
                  <a:cubicBezTo>
                    <a:pt x="102674" y="38904"/>
                    <a:pt x="102808" y="40405"/>
                    <a:pt x="102841" y="41906"/>
                  </a:cubicBezTo>
                  <a:cubicBezTo>
                    <a:pt x="102841" y="43441"/>
                    <a:pt x="102774" y="44942"/>
                    <a:pt x="102607" y="46443"/>
                  </a:cubicBezTo>
                  <a:cubicBezTo>
                    <a:pt x="102474" y="47177"/>
                    <a:pt x="102374" y="47944"/>
                    <a:pt x="102241" y="48678"/>
                  </a:cubicBezTo>
                  <a:lnTo>
                    <a:pt x="101974" y="49779"/>
                  </a:lnTo>
                  <a:lnTo>
                    <a:pt x="101840" y="50312"/>
                  </a:lnTo>
                  <a:lnTo>
                    <a:pt x="101673" y="50879"/>
                  </a:lnTo>
                  <a:cubicBezTo>
                    <a:pt x="100840" y="53781"/>
                    <a:pt x="99572" y="56517"/>
                    <a:pt x="97904" y="59052"/>
                  </a:cubicBezTo>
                  <a:cubicBezTo>
                    <a:pt x="94568" y="64089"/>
                    <a:pt x="89832" y="68125"/>
                    <a:pt x="84561" y="71161"/>
                  </a:cubicBezTo>
                  <a:cubicBezTo>
                    <a:pt x="79291" y="74129"/>
                    <a:pt x="73520" y="76231"/>
                    <a:pt x="67549" y="77365"/>
                  </a:cubicBezTo>
                  <a:cubicBezTo>
                    <a:pt x="63260" y="78204"/>
                    <a:pt x="58901" y="78629"/>
                    <a:pt x="54536" y="78629"/>
                  </a:cubicBezTo>
                  <a:cubicBezTo>
                    <a:pt x="52824" y="78629"/>
                    <a:pt x="51112" y="78564"/>
                    <a:pt x="49403" y="78432"/>
                  </a:cubicBezTo>
                  <a:cubicBezTo>
                    <a:pt x="48636" y="78399"/>
                    <a:pt x="47868" y="78266"/>
                    <a:pt x="47135" y="78199"/>
                  </a:cubicBezTo>
                  <a:cubicBezTo>
                    <a:pt x="46734" y="78166"/>
                    <a:pt x="46367" y="78132"/>
                    <a:pt x="46000" y="78099"/>
                  </a:cubicBezTo>
                  <a:lnTo>
                    <a:pt x="44866" y="77932"/>
                  </a:lnTo>
                  <a:cubicBezTo>
                    <a:pt x="44099" y="77799"/>
                    <a:pt x="43365" y="77699"/>
                    <a:pt x="42631" y="77565"/>
                  </a:cubicBezTo>
                  <a:lnTo>
                    <a:pt x="40396" y="77131"/>
                  </a:lnTo>
                  <a:cubicBezTo>
                    <a:pt x="40029" y="77065"/>
                    <a:pt x="39663" y="76965"/>
                    <a:pt x="39296" y="76865"/>
                  </a:cubicBezTo>
                  <a:lnTo>
                    <a:pt x="38195" y="76564"/>
                  </a:lnTo>
                  <a:cubicBezTo>
                    <a:pt x="37461" y="76331"/>
                    <a:pt x="36727" y="76164"/>
                    <a:pt x="36027" y="75897"/>
                  </a:cubicBezTo>
                  <a:lnTo>
                    <a:pt x="33858" y="75163"/>
                  </a:lnTo>
                  <a:lnTo>
                    <a:pt x="31757" y="74296"/>
                  </a:lnTo>
                  <a:cubicBezTo>
                    <a:pt x="31390" y="74163"/>
                    <a:pt x="31056" y="74029"/>
                    <a:pt x="30689" y="73862"/>
                  </a:cubicBezTo>
                  <a:lnTo>
                    <a:pt x="29655" y="73395"/>
                  </a:lnTo>
                  <a:cubicBezTo>
                    <a:pt x="28988" y="73062"/>
                    <a:pt x="28288" y="72728"/>
                    <a:pt x="27621" y="72395"/>
                  </a:cubicBezTo>
                  <a:cubicBezTo>
                    <a:pt x="26286" y="71661"/>
                    <a:pt x="24952" y="70960"/>
                    <a:pt x="23684" y="70126"/>
                  </a:cubicBezTo>
                  <a:lnTo>
                    <a:pt x="22717" y="69526"/>
                  </a:lnTo>
                  <a:lnTo>
                    <a:pt x="22217" y="69192"/>
                  </a:lnTo>
                  <a:lnTo>
                    <a:pt x="21750" y="68892"/>
                  </a:lnTo>
                  <a:lnTo>
                    <a:pt x="19915" y="67558"/>
                  </a:lnTo>
                  <a:cubicBezTo>
                    <a:pt x="19281" y="67091"/>
                    <a:pt x="18714" y="66591"/>
                    <a:pt x="18114" y="66124"/>
                  </a:cubicBezTo>
                  <a:lnTo>
                    <a:pt x="17247" y="65423"/>
                  </a:lnTo>
                  <a:cubicBezTo>
                    <a:pt x="16946" y="65190"/>
                    <a:pt x="16679" y="64889"/>
                    <a:pt x="16413" y="64656"/>
                  </a:cubicBezTo>
                  <a:lnTo>
                    <a:pt x="14745" y="63121"/>
                  </a:lnTo>
                  <a:lnTo>
                    <a:pt x="13144" y="61454"/>
                  </a:lnTo>
                  <a:cubicBezTo>
                    <a:pt x="12877" y="61153"/>
                    <a:pt x="12610" y="60920"/>
                    <a:pt x="12376" y="60620"/>
                  </a:cubicBezTo>
                  <a:lnTo>
                    <a:pt x="11643" y="59752"/>
                  </a:lnTo>
                  <a:lnTo>
                    <a:pt x="10909" y="58852"/>
                  </a:lnTo>
                  <a:cubicBezTo>
                    <a:pt x="10675" y="58551"/>
                    <a:pt x="10408" y="58285"/>
                    <a:pt x="10208" y="57984"/>
                  </a:cubicBezTo>
                  <a:lnTo>
                    <a:pt x="8874" y="56116"/>
                  </a:lnTo>
                  <a:lnTo>
                    <a:pt x="8540" y="55649"/>
                  </a:lnTo>
                  <a:lnTo>
                    <a:pt x="8240" y="55182"/>
                  </a:lnTo>
                  <a:lnTo>
                    <a:pt x="7640" y="54215"/>
                  </a:lnTo>
                  <a:cubicBezTo>
                    <a:pt x="6839" y="52914"/>
                    <a:pt x="6139" y="51546"/>
                    <a:pt x="5471" y="50179"/>
                  </a:cubicBezTo>
                  <a:cubicBezTo>
                    <a:pt x="4204" y="47444"/>
                    <a:pt x="3337" y="44508"/>
                    <a:pt x="2870" y="41506"/>
                  </a:cubicBezTo>
                  <a:cubicBezTo>
                    <a:pt x="2403" y="38504"/>
                    <a:pt x="2436" y="35468"/>
                    <a:pt x="2903" y="32466"/>
                  </a:cubicBezTo>
                  <a:cubicBezTo>
                    <a:pt x="3370" y="29464"/>
                    <a:pt x="4271" y="26529"/>
                    <a:pt x="5505" y="23760"/>
                  </a:cubicBezTo>
                  <a:cubicBezTo>
                    <a:pt x="6772" y="20991"/>
                    <a:pt x="8340" y="18389"/>
                    <a:pt x="10175" y="15954"/>
                  </a:cubicBezTo>
                  <a:cubicBezTo>
                    <a:pt x="13877" y="11084"/>
                    <a:pt x="18347" y="6881"/>
                    <a:pt x="23451" y="3512"/>
                  </a:cubicBezTo>
                  <a:cubicBezTo>
                    <a:pt x="23551" y="3445"/>
                    <a:pt x="23551" y="3312"/>
                    <a:pt x="23518" y="3245"/>
                  </a:cubicBezTo>
                  <a:cubicBezTo>
                    <a:pt x="23468" y="3170"/>
                    <a:pt x="23380" y="3133"/>
                    <a:pt x="23297" y="3133"/>
                  </a:cubicBezTo>
                  <a:cubicBezTo>
                    <a:pt x="23270" y="3133"/>
                    <a:pt x="23242" y="3137"/>
                    <a:pt x="23217" y="3145"/>
                  </a:cubicBezTo>
                  <a:cubicBezTo>
                    <a:pt x="20549" y="4746"/>
                    <a:pt x="18014" y="6514"/>
                    <a:pt x="15645" y="8482"/>
                  </a:cubicBezTo>
                  <a:cubicBezTo>
                    <a:pt x="13244" y="10484"/>
                    <a:pt x="11042" y="12719"/>
                    <a:pt x="9041" y="15120"/>
                  </a:cubicBezTo>
                  <a:cubicBezTo>
                    <a:pt x="7039" y="17555"/>
                    <a:pt x="5271" y="20191"/>
                    <a:pt x="3870" y="23026"/>
                  </a:cubicBezTo>
                  <a:cubicBezTo>
                    <a:pt x="2403" y="25928"/>
                    <a:pt x="1369" y="28964"/>
                    <a:pt x="735" y="32133"/>
                  </a:cubicBezTo>
                  <a:cubicBezTo>
                    <a:pt x="101" y="35368"/>
                    <a:pt x="1" y="38637"/>
                    <a:pt x="368" y="41906"/>
                  </a:cubicBezTo>
                  <a:cubicBezTo>
                    <a:pt x="801" y="45175"/>
                    <a:pt x="1669" y="48344"/>
                    <a:pt x="2936" y="51380"/>
                  </a:cubicBezTo>
                  <a:cubicBezTo>
                    <a:pt x="4237" y="54348"/>
                    <a:pt x="5838" y="57184"/>
                    <a:pt x="7740" y="59819"/>
                  </a:cubicBezTo>
                  <a:cubicBezTo>
                    <a:pt x="7973" y="60186"/>
                    <a:pt x="8240" y="60486"/>
                    <a:pt x="8474" y="60786"/>
                  </a:cubicBezTo>
                  <a:lnTo>
                    <a:pt x="9241" y="61754"/>
                  </a:lnTo>
                  <a:lnTo>
                    <a:pt x="10008" y="62721"/>
                  </a:lnTo>
                  <a:cubicBezTo>
                    <a:pt x="10275" y="63021"/>
                    <a:pt x="10542" y="63322"/>
                    <a:pt x="10809" y="63622"/>
                  </a:cubicBezTo>
                  <a:lnTo>
                    <a:pt x="12443" y="65390"/>
                  </a:lnTo>
                  <a:lnTo>
                    <a:pt x="14211" y="67058"/>
                  </a:lnTo>
                  <a:cubicBezTo>
                    <a:pt x="14511" y="67358"/>
                    <a:pt x="14778" y="67658"/>
                    <a:pt x="15078" y="67892"/>
                  </a:cubicBezTo>
                  <a:lnTo>
                    <a:pt x="16012" y="68692"/>
                  </a:lnTo>
                  <a:cubicBezTo>
                    <a:pt x="16646" y="69192"/>
                    <a:pt x="17213" y="69760"/>
                    <a:pt x="17880" y="70227"/>
                  </a:cubicBezTo>
                  <a:lnTo>
                    <a:pt x="19815" y="71728"/>
                  </a:lnTo>
                  <a:lnTo>
                    <a:pt x="20315" y="72061"/>
                  </a:lnTo>
                  <a:lnTo>
                    <a:pt x="20816" y="72395"/>
                  </a:lnTo>
                  <a:lnTo>
                    <a:pt x="21816" y="73062"/>
                  </a:lnTo>
                  <a:cubicBezTo>
                    <a:pt x="23151" y="73996"/>
                    <a:pt x="24585" y="74730"/>
                    <a:pt x="25986" y="75564"/>
                  </a:cubicBezTo>
                  <a:cubicBezTo>
                    <a:pt x="26687" y="75964"/>
                    <a:pt x="27420" y="76298"/>
                    <a:pt x="28154" y="76664"/>
                  </a:cubicBezTo>
                  <a:lnTo>
                    <a:pt x="29255" y="77198"/>
                  </a:lnTo>
                  <a:cubicBezTo>
                    <a:pt x="29589" y="77365"/>
                    <a:pt x="29989" y="77532"/>
                    <a:pt x="30356" y="77665"/>
                  </a:cubicBezTo>
                  <a:lnTo>
                    <a:pt x="32591" y="78633"/>
                  </a:lnTo>
                  <a:lnTo>
                    <a:pt x="34892" y="79466"/>
                  </a:lnTo>
                  <a:cubicBezTo>
                    <a:pt x="35626" y="79733"/>
                    <a:pt x="36427" y="79967"/>
                    <a:pt x="37194" y="80200"/>
                  </a:cubicBezTo>
                  <a:lnTo>
                    <a:pt x="38362" y="80534"/>
                  </a:lnTo>
                  <a:cubicBezTo>
                    <a:pt x="38762" y="80634"/>
                    <a:pt x="39129" y="80767"/>
                    <a:pt x="39529" y="80834"/>
                  </a:cubicBezTo>
                  <a:lnTo>
                    <a:pt x="41931" y="81401"/>
                  </a:lnTo>
                  <a:cubicBezTo>
                    <a:pt x="42731" y="81568"/>
                    <a:pt x="43532" y="81668"/>
                    <a:pt x="44333" y="81801"/>
                  </a:cubicBezTo>
                  <a:lnTo>
                    <a:pt x="45533" y="82002"/>
                  </a:lnTo>
                  <a:cubicBezTo>
                    <a:pt x="45967" y="82068"/>
                    <a:pt x="46334" y="82102"/>
                    <a:pt x="46734" y="82168"/>
                  </a:cubicBezTo>
                  <a:cubicBezTo>
                    <a:pt x="47535" y="82235"/>
                    <a:pt x="48335" y="82369"/>
                    <a:pt x="49136" y="82402"/>
                  </a:cubicBezTo>
                  <a:cubicBezTo>
                    <a:pt x="51195" y="82595"/>
                    <a:pt x="53253" y="82691"/>
                    <a:pt x="55312" y="82691"/>
                  </a:cubicBezTo>
                  <a:cubicBezTo>
                    <a:pt x="56455" y="82691"/>
                    <a:pt x="57599" y="82662"/>
                    <a:pt x="58743" y="82602"/>
                  </a:cubicBezTo>
                  <a:cubicBezTo>
                    <a:pt x="61978" y="82435"/>
                    <a:pt x="65181" y="82035"/>
                    <a:pt x="68350" y="81435"/>
                  </a:cubicBezTo>
                  <a:cubicBezTo>
                    <a:pt x="74788" y="80267"/>
                    <a:pt x="80959" y="78032"/>
                    <a:pt x="86663" y="74830"/>
                  </a:cubicBezTo>
                  <a:cubicBezTo>
                    <a:pt x="92367" y="71561"/>
                    <a:pt x="97571" y="67091"/>
                    <a:pt x="101307" y="61387"/>
                  </a:cubicBezTo>
                  <a:cubicBezTo>
                    <a:pt x="103175" y="58485"/>
                    <a:pt x="104609" y="55349"/>
                    <a:pt x="105543" y="52047"/>
                  </a:cubicBezTo>
                  <a:lnTo>
                    <a:pt x="105743" y="51446"/>
                  </a:lnTo>
                  <a:lnTo>
                    <a:pt x="105876" y="50813"/>
                  </a:lnTo>
                  <a:lnTo>
                    <a:pt x="106177" y="49545"/>
                  </a:lnTo>
                  <a:cubicBezTo>
                    <a:pt x="106310" y="48711"/>
                    <a:pt x="106444" y="47844"/>
                    <a:pt x="106577" y="47010"/>
                  </a:cubicBezTo>
                  <a:cubicBezTo>
                    <a:pt x="106777" y="45309"/>
                    <a:pt x="106844" y="43607"/>
                    <a:pt x="106777" y="41906"/>
                  </a:cubicBezTo>
                  <a:cubicBezTo>
                    <a:pt x="106744" y="40205"/>
                    <a:pt x="106577" y="38504"/>
                    <a:pt x="106277" y="36836"/>
                  </a:cubicBezTo>
                  <a:cubicBezTo>
                    <a:pt x="105676" y="33500"/>
                    <a:pt x="104642" y="30231"/>
                    <a:pt x="103108" y="27196"/>
                  </a:cubicBezTo>
                  <a:cubicBezTo>
                    <a:pt x="102374" y="25695"/>
                    <a:pt x="101507" y="24260"/>
                    <a:pt x="100573" y="22859"/>
                  </a:cubicBezTo>
                  <a:cubicBezTo>
                    <a:pt x="99639" y="21492"/>
                    <a:pt x="98638" y="20157"/>
                    <a:pt x="97537" y="18923"/>
                  </a:cubicBezTo>
                  <a:cubicBezTo>
                    <a:pt x="96436" y="17689"/>
                    <a:pt x="95302" y="16488"/>
                    <a:pt x="94068" y="15387"/>
                  </a:cubicBezTo>
                  <a:cubicBezTo>
                    <a:pt x="91666" y="13219"/>
                    <a:pt x="89031" y="11284"/>
                    <a:pt x="86262" y="9583"/>
                  </a:cubicBezTo>
                  <a:cubicBezTo>
                    <a:pt x="75559" y="3083"/>
                    <a:pt x="63287" y="0"/>
                    <a:pt x="510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9"/>
            <p:cNvSpPr/>
            <p:nvPr/>
          </p:nvSpPr>
          <p:spPr>
            <a:xfrm>
              <a:off x="3379250" y="2208450"/>
              <a:ext cx="394075" cy="253350"/>
            </a:xfrm>
            <a:custGeom>
              <a:rect b="b" l="l" r="r" t="t"/>
              <a:pathLst>
                <a:path extrusionOk="0" h="10134" w="15763">
                  <a:moveTo>
                    <a:pt x="4562" y="0"/>
                  </a:moveTo>
                  <a:cubicBezTo>
                    <a:pt x="3389" y="0"/>
                    <a:pt x="2442" y="1602"/>
                    <a:pt x="3603" y="2579"/>
                  </a:cubicBezTo>
                  <a:lnTo>
                    <a:pt x="5705" y="4380"/>
                  </a:lnTo>
                  <a:lnTo>
                    <a:pt x="1001" y="6682"/>
                  </a:lnTo>
                  <a:cubicBezTo>
                    <a:pt x="301" y="7048"/>
                    <a:pt x="1" y="7916"/>
                    <a:pt x="367" y="8650"/>
                  </a:cubicBezTo>
                  <a:cubicBezTo>
                    <a:pt x="634" y="9150"/>
                    <a:pt x="1135" y="9484"/>
                    <a:pt x="1702" y="9484"/>
                  </a:cubicBezTo>
                  <a:cubicBezTo>
                    <a:pt x="1902" y="9484"/>
                    <a:pt x="2135" y="9450"/>
                    <a:pt x="2336" y="9317"/>
                  </a:cubicBezTo>
                  <a:lnTo>
                    <a:pt x="8173" y="6481"/>
                  </a:lnTo>
                  <a:lnTo>
                    <a:pt x="11976" y="9717"/>
                  </a:lnTo>
                  <a:cubicBezTo>
                    <a:pt x="12297" y="10010"/>
                    <a:pt x="12642" y="10133"/>
                    <a:pt x="12969" y="10133"/>
                  </a:cubicBezTo>
                  <a:cubicBezTo>
                    <a:pt x="14169" y="10133"/>
                    <a:pt x="15135" y="8478"/>
                    <a:pt x="13877" y="7482"/>
                  </a:cubicBezTo>
                  <a:lnTo>
                    <a:pt x="11008" y="5047"/>
                  </a:lnTo>
                  <a:lnTo>
                    <a:pt x="14244" y="3479"/>
                  </a:lnTo>
                  <a:cubicBezTo>
                    <a:pt x="15762" y="2734"/>
                    <a:pt x="14993" y="661"/>
                    <a:pt x="13646" y="661"/>
                  </a:cubicBezTo>
                  <a:cubicBezTo>
                    <a:pt x="13425" y="661"/>
                    <a:pt x="13188" y="717"/>
                    <a:pt x="12943" y="844"/>
                  </a:cubicBezTo>
                  <a:lnTo>
                    <a:pt x="8573" y="2979"/>
                  </a:lnTo>
                  <a:lnTo>
                    <a:pt x="5504" y="377"/>
                  </a:lnTo>
                  <a:cubicBezTo>
                    <a:pt x="5198" y="112"/>
                    <a:pt x="4872" y="0"/>
                    <a:pt x="45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9"/>
            <p:cNvSpPr/>
            <p:nvPr/>
          </p:nvSpPr>
          <p:spPr>
            <a:xfrm>
              <a:off x="4902000" y="2178675"/>
              <a:ext cx="349450" cy="224250"/>
            </a:xfrm>
            <a:custGeom>
              <a:rect b="b" l="l" r="r" t="t"/>
              <a:pathLst>
                <a:path extrusionOk="0" h="8970" w="13978">
                  <a:moveTo>
                    <a:pt x="2402" y="0"/>
                  </a:moveTo>
                  <a:cubicBezTo>
                    <a:pt x="2402" y="0"/>
                    <a:pt x="1" y="0"/>
                    <a:pt x="134" y="1368"/>
                  </a:cubicBezTo>
                  <a:cubicBezTo>
                    <a:pt x="234" y="2702"/>
                    <a:pt x="8874" y="7939"/>
                    <a:pt x="9541" y="8373"/>
                  </a:cubicBezTo>
                  <a:cubicBezTo>
                    <a:pt x="9869" y="8603"/>
                    <a:pt x="10673" y="8969"/>
                    <a:pt x="11434" y="8969"/>
                  </a:cubicBezTo>
                  <a:cubicBezTo>
                    <a:pt x="12219" y="8969"/>
                    <a:pt x="12958" y="8578"/>
                    <a:pt x="13077" y="7239"/>
                  </a:cubicBezTo>
                  <a:cubicBezTo>
                    <a:pt x="13077" y="7239"/>
                    <a:pt x="13977" y="5337"/>
                    <a:pt x="13410" y="3836"/>
                  </a:cubicBezTo>
                  <a:cubicBezTo>
                    <a:pt x="12843" y="2369"/>
                    <a:pt x="2402" y="0"/>
                    <a:pt x="2402"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a:off x="5035425" y="2272675"/>
              <a:ext cx="218525" cy="175375"/>
            </a:xfrm>
            <a:custGeom>
              <a:rect b="b" l="l" r="r" t="t"/>
              <a:pathLst>
                <a:path extrusionOk="0" h="7015" w="8741">
                  <a:moveTo>
                    <a:pt x="3858" y="1"/>
                  </a:moveTo>
                  <a:cubicBezTo>
                    <a:pt x="3589" y="1"/>
                    <a:pt x="3325" y="25"/>
                    <a:pt x="3070" y="76"/>
                  </a:cubicBezTo>
                  <a:cubicBezTo>
                    <a:pt x="1769" y="377"/>
                    <a:pt x="668" y="1210"/>
                    <a:pt x="1" y="2345"/>
                  </a:cubicBezTo>
                  <a:cubicBezTo>
                    <a:pt x="1" y="4046"/>
                    <a:pt x="3637" y="5413"/>
                    <a:pt x="3637" y="5413"/>
                  </a:cubicBezTo>
                  <a:cubicBezTo>
                    <a:pt x="3637" y="5413"/>
                    <a:pt x="4671" y="7015"/>
                    <a:pt x="5805" y="7015"/>
                  </a:cubicBezTo>
                  <a:cubicBezTo>
                    <a:pt x="6939" y="7015"/>
                    <a:pt x="8740" y="5880"/>
                    <a:pt x="8407" y="3479"/>
                  </a:cubicBezTo>
                  <a:cubicBezTo>
                    <a:pt x="8113" y="1389"/>
                    <a:pt x="5871" y="1"/>
                    <a:pt x="3858" y="1"/>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9"/>
            <p:cNvSpPr/>
            <p:nvPr/>
          </p:nvSpPr>
          <p:spPr>
            <a:xfrm>
              <a:off x="4913675" y="2611475"/>
              <a:ext cx="630475" cy="269375"/>
            </a:xfrm>
            <a:custGeom>
              <a:rect b="b" l="l" r="r" t="t"/>
              <a:pathLst>
                <a:path extrusionOk="0" h="10775" w="25219">
                  <a:moveTo>
                    <a:pt x="2102" y="1"/>
                  </a:moveTo>
                  <a:lnTo>
                    <a:pt x="1" y="1235"/>
                  </a:lnTo>
                  <a:cubicBezTo>
                    <a:pt x="1" y="1235"/>
                    <a:pt x="3603" y="6639"/>
                    <a:pt x="9407" y="7840"/>
                  </a:cubicBezTo>
                  <a:cubicBezTo>
                    <a:pt x="13110" y="8607"/>
                    <a:pt x="16746" y="9608"/>
                    <a:pt x="20349" y="10775"/>
                  </a:cubicBezTo>
                  <a:lnTo>
                    <a:pt x="25219" y="7673"/>
                  </a:lnTo>
                  <a:lnTo>
                    <a:pt x="22083" y="4337"/>
                  </a:lnTo>
                  <a:cubicBezTo>
                    <a:pt x="21531" y="4271"/>
                    <a:pt x="20928" y="4244"/>
                    <a:pt x="20287" y="4244"/>
                  </a:cubicBezTo>
                  <a:cubicBezTo>
                    <a:pt x="17407" y="4244"/>
                    <a:pt x="13774" y="4790"/>
                    <a:pt x="10710" y="4790"/>
                  </a:cubicBezTo>
                  <a:cubicBezTo>
                    <a:pt x="9301" y="4790"/>
                    <a:pt x="8012" y="4674"/>
                    <a:pt x="6972" y="4337"/>
                  </a:cubicBezTo>
                  <a:cubicBezTo>
                    <a:pt x="4771" y="3703"/>
                    <a:pt x="2969" y="2102"/>
                    <a:pt x="21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9"/>
            <p:cNvSpPr/>
            <p:nvPr/>
          </p:nvSpPr>
          <p:spPr>
            <a:xfrm>
              <a:off x="3551875" y="3005925"/>
              <a:ext cx="72575" cy="60900"/>
            </a:xfrm>
            <a:custGeom>
              <a:rect b="b" l="l" r="r" t="t"/>
              <a:pathLst>
                <a:path extrusionOk="0" h="2436" w="2903">
                  <a:moveTo>
                    <a:pt x="2302" y="1"/>
                  </a:moveTo>
                  <a:lnTo>
                    <a:pt x="0" y="1635"/>
                  </a:lnTo>
                  <a:lnTo>
                    <a:pt x="1101" y="2436"/>
                  </a:lnTo>
                  <a:lnTo>
                    <a:pt x="2903" y="1835"/>
                  </a:lnTo>
                  <a:lnTo>
                    <a:pt x="2302" y="1"/>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9"/>
            <p:cNvSpPr/>
            <p:nvPr/>
          </p:nvSpPr>
          <p:spPr>
            <a:xfrm>
              <a:off x="4856025" y="2016850"/>
              <a:ext cx="65175" cy="50925"/>
            </a:xfrm>
            <a:custGeom>
              <a:rect b="b" l="l" r="r" t="t"/>
              <a:pathLst>
                <a:path extrusionOk="0" h="2037" w="2607">
                  <a:moveTo>
                    <a:pt x="488" y="0"/>
                  </a:moveTo>
                  <a:cubicBezTo>
                    <a:pt x="1" y="0"/>
                    <a:pt x="843" y="1680"/>
                    <a:pt x="1173" y="1770"/>
                  </a:cubicBezTo>
                  <a:cubicBezTo>
                    <a:pt x="1539" y="1870"/>
                    <a:pt x="2407" y="2037"/>
                    <a:pt x="2407" y="2037"/>
                  </a:cubicBezTo>
                  <a:lnTo>
                    <a:pt x="2607" y="869"/>
                  </a:lnTo>
                  <a:cubicBezTo>
                    <a:pt x="2607" y="869"/>
                    <a:pt x="1606" y="502"/>
                    <a:pt x="706" y="69"/>
                  </a:cubicBezTo>
                  <a:cubicBezTo>
                    <a:pt x="614" y="21"/>
                    <a:pt x="543" y="0"/>
                    <a:pt x="488"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9"/>
            <p:cNvSpPr/>
            <p:nvPr/>
          </p:nvSpPr>
          <p:spPr>
            <a:xfrm>
              <a:off x="3590225" y="1691400"/>
              <a:ext cx="2074025" cy="1362575"/>
            </a:xfrm>
            <a:custGeom>
              <a:rect b="b" l="l" r="r" t="t"/>
              <a:pathLst>
                <a:path extrusionOk="0" h="54503" w="82961">
                  <a:moveTo>
                    <a:pt x="74969" y="1"/>
                  </a:moveTo>
                  <a:cubicBezTo>
                    <a:pt x="73678" y="1"/>
                    <a:pt x="72376" y="360"/>
                    <a:pt x="71218" y="1111"/>
                  </a:cubicBezTo>
                  <a:lnTo>
                    <a:pt x="4838" y="46344"/>
                  </a:lnTo>
                  <a:lnTo>
                    <a:pt x="368" y="52281"/>
                  </a:lnTo>
                  <a:cubicBezTo>
                    <a:pt x="68" y="52715"/>
                    <a:pt x="1" y="53282"/>
                    <a:pt x="234" y="53749"/>
                  </a:cubicBezTo>
                  <a:cubicBezTo>
                    <a:pt x="467" y="54214"/>
                    <a:pt x="953" y="54502"/>
                    <a:pt x="1471" y="54502"/>
                  </a:cubicBezTo>
                  <a:cubicBezTo>
                    <a:pt x="1548" y="54502"/>
                    <a:pt x="1625" y="54496"/>
                    <a:pt x="1702" y="54483"/>
                  </a:cubicBezTo>
                  <a:lnTo>
                    <a:pt x="8207" y="53349"/>
                  </a:lnTo>
                  <a:lnTo>
                    <a:pt x="78490" y="12953"/>
                  </a:lnTo>
                  <a:cubicBezTo>
                    <a:pt x="81859" y="10985"/>
                    <a:pt x="82960" y="6582"/>
                    <a:pt x="80892" y="3280"/>
                  </a:cubicBezTo>
                  <a:cubicBezTo>
                    <a:pt x="79564" y="1158"/>
                    <a:pt x="77286" y="1"/>
                    <a:pt x="74969" y="1"/>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9"/>
            <p:cNvSpPr/>
            <p:nvPr/>
          </p:nvSpPr>
          <p:spPr>
            <a:xfrm>
              <a:off x="4902000" y="1689025"/>
              <a:ext cx="766400" cy="589750"/>
            </a:xfrm>
            <a:custGeom>
              <a:rect b="b" l="l" r="r" t="t"/>
              <a:pathLst>
                <a:path extrusionOk="0" h="23590" w="30656">
                  <a:moveTo>
                    <a:pt x="22639" y="0"/>
                  </a:moveTo>
                  <a:cubicBezTo>
                    <a:pt x="21299" y="0"/>
                    <a:pt x="19943" y="389"/>
                    <a:pt x="18747" y="1206"/>
                  </a:cubicBezTo>
                  <a:lnTo>
                    <a:pt x="1" y="14149"/>
                  </a:lnTo>
                  <a:cubicBezTo>
                    <a:pt x="167" y="17385"/>
                    <a:pt x="1568" y="21688"/>
                    <a:pt x="7239" y="23589"/>
                  </a:cubicBezTo>
                  <a:lnTo>
                    <a:pt x="26019" y="13048"/>
                  </a:lnTo>
                  <a:cubicBezTo>
                    <a:pt x="29488" y="11114"/>
                    <a:pt x="30656" y="6677"/>
                    <a:pt x="28554" y="3308"/>
                  </a:cubicBezTo>
                  <a:cubicBezTo>
                    <a:pt x="27243" y="1171"/>
                    <a:pt x="24964" y="0"/>
                    <a:pt x="22639"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9"/>
            <p:cNvSpPr/>
            <p:nvPr/>
          </p:nvSpPr>
          <p:spPr>
            <a:xfrm>
              <a:off x="3590225" y="2849975"/>
              <a:ext cx="205175" cy="204000"/>
            </a:xfrm>
            <a:custGeom>
              <a:rect b="b" l="l" r="r" t="t"/>
              <a:pathLst>
                <a:path extrusionOk="0" h="8160" w="8207">
                  <a:moveTo>
                    <a:pt x="4871" y="1"/>
                  </a:moveTo>
                  <a:lnTo>
                    <a:pt x="401" y="5938"/>
                  </a:lnTo>
                  <a:cubicBezTo>
                    <a:pt x="68" y="6372"/>
                    <a:pt x="1" y="6939"/>
                    <a:pt x="234" y="7406"/>
                  </a:cubicBezTo>
                  <a:cubicBezTo>
                    <a:pt x="467" y="7871"/>
                    <a:pt x="953" y="8159"/>
                    <a:pt x="1471" y="8159"/>
                  </a:cubicBezTo>
                  <a:cubicBezTo>
                    <a:pt x="1548" y="8159"/>
                    <a:pt x="1625" y="8153"/>
                    <a:pt x="1702" y="8140"/>
                  </a:cubicBezTo>
                  <a:lnTo>
                    <a:pt x="8207" y="7006"/>
                  </a:lnTo>
                  <a:cubicBezTo>
                    <a:pt x="2937" y="4971"/>
                    <a:pt x="4871" y="1"/>
                    <a:pt x="4871" y="1"/>
                  </a:cubicBezTo>
                  <a:close/>
                </a:path>
              </a:pathLst>
            </a:custGeom>
            <a:solidFill>
              <a:schemeClr val="accent1"/>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9"/>
            <p:cNvSpPr/>
            <p:nvPr/>
          </p:nvSpPr>
          <p:spPr>
            <a:xfrm>
              <a:off x="4745500" y="2090275"/>
              <a:ext cx="31450" cy="62625"/>
            </a:xfrm>
            <a:custGeom>
              <a:rect b="b" l="l" r="r" t="t"/>
              <a:pathLst>
                <a:path extrusionOk="0" h="2505" w="1258">
                  <a:moveTo>
                    <a:pt x="1257" y="0"/>
                  </a:moveTo>
                  <a:cubicBezTo>
                    <a:pt x="1257" y="0"/>
                    <a:pt x="256" y="0"/>
                    <a:pt x="256" y="467"/>
                  </a:cubicBezTo>
                  <a:cubicBezTo>
                    <a:pt x="256" y="925"/>
                    <a:pt x="0" y="2504"/>
                    <a:pt x="555" y="2504"/>
                  </a:cubicBezTo>
                  <a:cubicBezTo>
                    <a:pt x="566" y="2504"/>
                    <a:pt x="578" y="2503"/>
                    <a:pt x="590" y="2502"/>
                  </a:cubicBezTo>
                  <a:cubicBezTo>
                    <a:pt x="1157" y="2469"/>
                    <a:pt x="1124" y="1435"/>
                    <a:pt x="1157" y="1068"/>
                  </a:cubicBezTo>
                  <a:cubicBezTo>
                    <a:pt x="1224" y="701"/>
                    <a:pt x="1257" y="0"/>
                    <a:pt x="1257"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9"/>
            <p:cNvSpPr/>
            <p:nvPr/>
          </p:nvSpPr>
          <p:spPr>
            <a:xfrm>
              <a:off x="4767025" y="2047000"/>
              <a:ext cx="38275" cy="86700"/>
            </a:xfrm>
            <a:custGeom>
              <a:rect b="b" l="l" r="r" t="t"/>
              <a:pathLst>
                <a:path extrusionOk="0" h="3468" w="1531">
                  <a:moveTo>
                    <a:pt x="1062" y="1"/>
                  </a:moveTo>
                  <a:cubicBezTo>
                    <a:pt x="797" y="1"/>
                    <a:pt x="499" y="72"/>
                    <a:pt x="396" y="364"/>
                  </a:cubicBezTo>
                  <a:cubicBezTo>
                    <a:pt x="198" y="891"/>
                    <a:pt x="1" y="3467"/>
                    <a:pt x="574" y="3467"/>
                  </a:cubicBezTo>
                  <a:cubicBezTo>
                    <a:pt x="581" y="3467"/>
                    <a:pt x="589" y="3467"/>
                    <a:pt x="596" y="3466"/>
                  </a:cubicBezTo>
                  <a:cubicBezTo>
                    <a:pt x="1230" y="3399"/>
                    <a:pt x="1363" y="1031"/>
                    <a:pt x="1530" y="64"/>
                  </a:cubicBezTo>
                  <a:cubicBezTo>
                    <a:pt x="1530" y="64"/>
                    <a:pt x="1311" y="1"/>
                    <a:pt x="1062"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9"/>
            <p:cNvSpPr/>
            <p:nvPr/>
          </p:nvSpPr>
          <p:spPr>
            <a:xfrm>
              <a:off x="4794425" y="2041375"/>
              <a:ext cx="45050" cy="80600"/>
            </a:xfrm>
            <a:custGeom>
              <a:rect b="b" l="l" r="r" t="t"/>
              <a:pathLst>
                <a:path extrusionOk="0" h="3224" w="1802">
                  <a:moveTo>
                    <a:pt x="858" y="1"/>
                  </a:moveTo>
                  <a:cubicBezTo>
                    <a:pt x="686" y="1"/>
                    <a:pt x="531" y="76"/>
                    <a:pt x="434" y="289"/>
                  </a:cubicBezTo>
                  <a:cubicBezTo>
                    <a:pt x="67" y="1056"/>
                    <a:pt x="1" y="3224"/>
                    <a:pt x="434" y="3224"/>
                  </a:cubicBezTo>
                  <a:cubicBezTo>
                    <a:pt x="835" y="3224"/>
                    <a:pt x="1468" y="2323"/>
                    <a:pt x="1602" y="1823"/>
                  </a:cubicBezTo>
                  <a:cubicBezTo>
                    <a:pt x="1702" y="1389"/>
                    <a:pt x="1769" y="922"/>
                    <a:pt x="1802" y="455"/>
                  </a:cubicBezTo>
                  <a:cubicBezTo>
                    <a:pt x="1802" y="455"/>
                    <a:pt x="1280" y="1"/>
                    <a:pt x="858"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9"/>
            <p:cNvSpPr/>
            <p:nvPr/>
          </p:nvSpPr>
          <p:spPr>
            <a:xfrm>
              <a:off x="4811950" y="2039450"/>
              <a:ext cx="64225" cy="71600"/>
            </a:xfrm>
            <a:custGeom>
              <a:rect b="b" l="l" r="r" t="t"/>
              <a:pathLst>
                <a:path extrusionOk="0" h="2864" w="2569">
                  <a:moveTo>
                    <a:pt x="1118" y="0"/>
                  </a:moveTo>
                  <a:cubicBezTo>
                    <a:pt x="1081" y="0"/>
                    <a:pt x="1053" y="10"/>
                    <a:pt x="1034" y="32"/>
                  </a:cubicBezTo>
                  <a:cubicBezTo>
                    <a:pt x="834" y="232"/>
                    <a:pt x="0" y="2367"/>
                    <a:pt x="601" y="2801"/>
                  </a:cubicBezTo>
                  <a:cubicBezTo>
                    <a:pt x="664" y="2844"/>
                    <a:pt x="730" y="2864"/>
                    <a:pt x="796" y="2864"/>
                  </a:cubicBezTo>
                  <a:cubicBezTo>
                    <a:pt x="1388" y="2864"/>
                    <a:pt x="2035" y="1300"/>
                    <a:pt x="2035" y="1300"/>
                  </a:cubicBezTo>
                  <a:lnTo>
                    <a:pt x="2569" y="933"/>
                  </a:lnTo>
                  <a:cubicBezTo>
                    <a:pt x="2569" y="933"/>
                    <a:pt x="1472" y="0"/>
                    <a:pt x="1118"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9"/>
            <p:cNvSpPr/>
            <p:nvPr/>
          </p:nvSpPr>
          <p:spPr>
            <a:xfrm>
              <a:off x="4459200" y="2161275"/>
              <a:ext cx="357775" cy="422700"/>
            </a:xfrm>
            <a:custGeom>
              <a:rect b="b" l="l" r="r" t="t"/>
              <a:pathLst>
                <a:path extrusionOk="0" h="16908" w="14311">
                  <a:moveTo>
                    <a:pt x="5245" y="1"/>
                  </a:moveTo>
                  <a:cubicBezTo>
                    <a:pt x="4661" y="1"/>
                    <a:pt x="4027" y="95"/>
                    <a:pt x="3336" y="296"/>
                  </a:cubicBezTo>
                  <a:cubicBezTo>
                    <a:pt x="0" y="1297"/>
                    <a:pt x="133" y="6334"/>
                    <a:pt x="133" y="6334"/>
                  </a:cubicBezTo>
                  <a:cubicBezTo>
                    <a:pt x="133" y="6334"/>
                    <a:pt x="267" y="8569"/>
                    <a:pt x="867" y="9069"/>
                  </a:cubicBezTo>
                  <a:cubicBezTo>
                    <a:pt x="1234" y="9369"/>
                    <a:pt x="1534" y="9736"/>
                    <a:pt x="1835" y="10103"/>
                  </a:cubicBezTo>
                  <a:cubicBezTo>
                    <a:pt x="1901" y="10670"/>
                    <a:pt x="1968" y="11237"/>
                    <a:pt x="1968" y="11804"/>
                  </a:cubicBezTo>
                  <a:cubicBezTo>
                    <a:pt x="1968" y="12360"/>
                    <a:pt x="2292" y="12406"/>
                    <a:pt x="2613" y="12406"/>
                  </a:cubicBezTo>
                  <a:cubicBezTo>
                    <a:pt x="2677" y="12406"/>
                    <a:pt x="2741" y="12405"/>
                    <a:pt x="2802" y="12405"/>
                  </a:cubicBezTo>
                  <a:cubicBezTo>
                    <a:pt x="3202" y="12405"/>
                    <a:pt x="3869" y="13672"/>
                    <a:pt x="4236" y="14273"/>
                  </a:cubicBezTo>
                  <a:cubicBezTo>
                    <a:pt x="4637" y="14806"/>
                    <a:pt x="5170" y="15240"/>
                    <a:pt x="5804" y="15507"/>
                  </a:cubicBezTo>
                  <a:cubicBezTo>
                    <a:pt x="5881" y="15549"/>
                    <a:pt x="5965" y="15568"/>
                    <a:pt x="6051" y="15568"/>
                  </a:cubicBezTo>
                  <a:cubicBezTo>
                    <a:pt x="6712" y="15568"/>
                    <a:pt x="7572" y="14473"/>
                    <a:pt x="7572" y="14473"/>
                  </a:cubicBezTo>
                  <a:lnTo>
                    <a:pt x="9040" y="16908"/>
                  </a:lnTo>
                  <a:lnTo>
                    <a:pt x="14310" y="13505"/>
                  </a:lnTo>
                  <a:lnTo>
                    <a:pt x="11708" y="8468"/>
                  </a:lnTo>
                  <a:cubicBezTo>
                    <a:pt x="11575" y="6701"/>
                    <a:pt x="11041" y="5033"/>
                    <a:pt x="10141" y="3498"/>
                  </a:cubicBezTo>
                  <a:cubicBezTo>
                    <a:pt x="8977" y="1383"/>
                    <a:pt x="7478" y="1"/>
                    <a:pt x="5245"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9"/>
            <p:cNvSpPr/>
            <p:nvPr/>
          </p:nvSpPr>
          <p:spPr>
            <a:xfrm>
              <a:off x="4615125" y="2490550"/>
              <a:ext cx="56750" cy="56750"/>
            </a:xfrm>
            <a:custGeom>
              <a:rect b="b" l="l" r="r" t="t"/>
              <a:pathLst>
                <a:path extrusionOk="0" h="2270" w="2270">
                  <a:moveTo>
                    <a:pt x="2269" y="2269"/>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9"/>
            <p:cNvSpPr/>
            <p:nvPr/>
          </p:nvSpPr>
          <p:spPr>
            <a:xfrm>
              <a:off x="4615125" y="2490550"/>
              <a:ext cx="56750" cy="56750"/>
            </a:xfrm>
            <a:custGeom>
              <a:rect b="b" l="l" r="r" t="t"/>
              <a:pathLst>
                <a:path extrusionOk="0" fill="none" h="2270" w="2270">
                  <a:moveTo>
                    <a:pt x="2269" y="2269"/>
                  </a:moveTo>
                  <a:lnTo>
                    <a:pt x="1"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9"/>
            <p:cNvSpPr/>
            <p:nvPr/>
          </p:nvSpPr>
          <p:spPr>
            <a:xfrm>
              <a:off x="4354125" y="2095850"/>
              <a:ext cx="397800" cy="333975"/>
            </a:xfrm>
            <a:custGeom>
              <a:rect b="b" l="l" r="r" t="t"/>
              <a:pathLst>
                <a:path extrusionOk="0" h="13359" w="15912">
                  <a:moveTo>
                    <a:pt x="8881" y="1"/>
                  </a:moveTo>
                  <a:cubicBezTo>
                    <a:pt x="7117" y="1"/>
                    <a:pt x="5223" y="928"/>
                    <a:pt x="3269" y="3380"/>
                  </a:cubicBezTo>
                  <a:cubicBezTo>
                    <a:pt x="0" y="7450"/>
                    <a:pt x="634" y="8750"/>
                    <a:pt x="1801" y="9418"/>
                  </a:cubicBezTo>
                  <a:cubicBezTo>
                    <a:pt x="1979" y="9522"/>
                    <a:pt x="2168" y="9566"/>
                    <a:pt x="2361" y="9566"/>
                  </a:cubicBezTo>
                  <a:cubicBezTo>
                    <a:pt x="3406" y="9566"/>
                    <a:pt x="4570" y="8283"/>
                    <a:pt x="4570" y="8283"/>
                  </a:cubicBezTo>
                  <a:cubicBezTo>
                    <a:pt x="4570" y="8283"/>
                    <a:pt x="4892" y="8174"/>
                    <a:pt x="5235" y="8174"/>
                  </a:cubicBezTo>
                  <a:cubicBezTo>
                    <a:pt x="5623" y="8174"/>
                    <a:pt x="6038" y="8315"/>
                    <a:pt x="6038" y="8917"/>
                  </a:cubicBezTo>
                  <a:cubicBezTo>
                    <a:pt x="5971" y="9985"/>
                    <a:pt x="6471" y="10952"/>
                    <a:pt x="7339" y="11552"/>
                  </a:cubicBezTo>
                  <a:cubicBezTo>
                    <a:pt x="7572" y="11703"/>
                    <a:pt x="7831" y="11778"/>
                    <a:pt x="8085" y="11778"/>
                  </a:cubicBezTo>
                  <a:cubicBezTo>
                    <a:pt x="8339" y="11778"/>
                    <a:pt x="8590" y="11703"/>
                    <a:pt x="8806" y="11552"/>
                  </a:cubicBezTo>
                  <a:cubicBezTo>
                    <a:pt x="8806" y="12790"/>
                    <a:pt x="10414" y="13359"/>
                    <a:pt x="12106" y="13359"/>
                  </a:cubicBezTo>
                  <a:cubicBezTo>
                    <a:pt x="12649" y="13359"/>
                    <a:pt x="13200" y="13300"/>
                    <a:pt x="13710" y="13187"/>
                  </a:cubicBezTo>
                  <a:cubicBezTo>
                    <a:pt x="15845" y="12687"/>
                    <a:pt x="15911" y="11085"/>
                    <a:pt x="15911" y="11085"/>
                  </a:cubicBezTo>
                  <a:cubicBezTo>
                    <a:pt x="15911" y="11085"/>
                    <a:pt x="14877" y="2713"/>
                    <a:pt x="12242" y="1078"/>
                  </a:cubicBezTo>
                  <a:cubicBezTo>
                    <a:pt x="11195" y="421"/>
                    <a:pt x="10068" y="1"/>
                    <a:pt x="8881"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9"/>
            <p:cNvSpPr/>
            <p:nvPr/>
          </p:nvSpPr>
          <p:spPr>
            <a:xfrm>
              <a:off x="4548250" y="2357825"/>
              <a:ext cx="73575" cy="89825"/>
            </a:xfrm>
            <a:custGeom>
              <a:rect b="b" l="l" r="r" t="t"/>
              <a:pathLst>
                <a:path extrusionOk="0" h="3593" w="2943">
                  <a:moveTo>
                    <a:pt x="868" y="1"/>
                  </a:moveTo>
                  <a:cubicBezTo>
                    <a:pt x="1" y="1"/>
                    <a:pt x="641" y="2474"/>
                    <a:pt x="641" y="2474"/>
                  </a:cubicBezTo>
                  <a:lnTo>
                    <a:pt x="1909" y="3575"/>
                  </a:lnTo>
                  <a:cubicBezTo>
                    <a:pt x="1959" y="3587"/>
                    <a:pt x="2019" y="3592"/>
                    <a:pt x="2083" y="3592"/>
                  </a:cubicBezTo>
                  <a:cubicBezTo>
                    <a:pt x="2397" y="3592"/>
                    <a:pt x="2821" y="3458"/>
                    <a:pt x="2876" y="3208"/>
                  </a:cubicBezTo>
                  <a:cubicBezTo>
                    <a:pt x="2943" y="2908"/>
                    <a:pt x="2276" y="406"/>
                    <a:pt x="1075" y="39"/>
                  </a:cubicBezTo>
                  <a:cubicBezTo>
                    <a:pt x="998" y="13"/>
                    <a:pt x="929" y="1"/>
                    <a:pt x="868"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9"/>
            <p:cNvSpPr/>
            <p:nvPr/>
          </p:nvSpPr>
          <p:spPr>
            <a:xfrm>
              <a:off x="4545925" y="2348800"/>
              <a:ext cx="75900" cy="100075"/>
            </a:xfrm>
            <a:custGeom>
              <a:rect b="b" l="l" r="r" t="t"/>
              <a:pathLst>
                <a:path extrusionOk="0" fill="none" h="4003" w="3036">
                  <a:moveTo>
                    <a:pt x="734" y="2835"/>
                  </a:moveTo>
                  <a:cubicBezTo>
                    <a:pt x="734" y="2835"/>
                    <a:pt x="0" y="0"/>
                    <a:pt x="1168" y="400"/>
                  </a:cubicBezTo>
                  <a:cubicBezTo>
                    <a:pt x="2369" y="767"/>
                    <a:pt x="3036" y="3269"/>
                    <a:pt x="2969" y="3569"/>
                  </a:cubicBezTo>
                  <a:cubicBezTo>
                    <a:pt x="2902" y="3870"/>
                    <a:pt x="2302" y="4003"/>
                    <a:pt x="2002" y="3936"/>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9"/>
            <p:cNvSpPr/>
            <p:nvPr/>
          </p:nvSpPr>
          <p:spPr>
            <a:xfrm>
              <a:off x="4620125" y="2441275"/>
              <a:ext cx="265225" cy="181075"/>
            </a:xfrm>
            <a:custGeom>
              <a:rect b="b" l="l" r="r" t="t"/>
              <a:pathLst>
                <a:path extrusionOk="0" h="7243" w="10609">
                  <a:moveTo>
                    <a:pt x="8013" y="1"/>
                  </a:moveTo>
                  <a:cubicBezTo>
                    <a:pt x="7413" y="1"/>
                    <a:pt x="6813" y="44"/>
                    <a:pt x="6339" y="171"/>
                  </a:cubicBezTo>
                  <a:cubicBezTo>
                    <a:pt x="4971" y="938"/>
                    <a:pt x="3637" y="1805"/>
                    <a:pt x="2403" y="2806"/>
                  </a:cubicBezTo>
                  <a:cubicBezTo>
                    <a:pt x="1135" y="3907"/>
                    <a:pt x="1" y="7242"/>
                    <a:pt x="1" y="7242"/>
                  </a:cubicBezTo>
                  <a:cubicBezTo>
                    <a:pt x="1" y="7242"/>
                    <a:pt x="7640" y="2039"/>
                    <a:pt x="8974" y="1305"/>
                  </a:cubicBezTo>
                  <a:cubicBezTo>
                    <a:pt x="10308" y="571"/>
                    <a:pt x="10609" y="204"/>
                    <a:pt x="10609" y="204"/>
                  </a:cubicBezTo>
                  <a:cubicBezTo>
                    <a:pt x="10609" y="204"/>
                    <a:pt x="9312" y="1"/>
                    <a:pt x="8013" y="1"/>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9"/>
            <p:cNvSpPr/>
            <p:nvPr/>
          </p:nvSpPr>
          <p:spPr>
            <a:xfrm>
              <a:off x="3854600" y="2812875"/>
              <a:ext cx="544225" cy="289850"/>
            </a:xfrm>
            <a:custGeom>
              <a:rect b="b" l="l" r="r" t="t"/>
              <a:pathLst>
                <a:path extrusionOk="0" h="11594" w="21769">
                  <a:moveTo>
                    <a:pt x="7255" y="0"/>
                  </a:moveTo>
                  <a:cubicBezTo>
                    <a:pt x="6897" y="0"/>
                    <a:pt x="6538" y="17"/>
                    <a:pt x="6171" y="50"/>
                  </a:cubicBezTo>
                  <a:cubicBezTo>
                    <a:pt x="4904" y="384"/>
                    <a:pt x="3636" y="618"/>
                    <a:pt x="2335" y="718"/>
                  </a:cubicBezTo>
                  <a:cubicBezTo>
                    <a:pt x="1501" y="718"/>
                    <a:pt x="1034" y="1552"/>
                    <a:pt x="1501" y="1885"/>
                  </a:cubicBezTo>
                  <a:cubicBezTo>
                    <a:pt x="1668" y="1996"/>
                    <a:pt x="2076" y="2033"/>
                    <a:pt x="2545" y="2033"/>
                  </a:cubicBezTo>
                  <a:cubicBezTo>
                    <a:pt x="3484" y="2033"/>
                    <a:pt x="4670" y="1885"/>
                    <a:pt x="4670" y="1885"/>
                  </a:cubicBezTo>
                  <a:lnTo>
                    <a:pt x="4670" y="1885"/>
                  </a:lnTo>
                  <a:lnTo>
                    <a:pt x="500" y="3887"/>
                  </a:lnTo>
                  <a:cubicBezTo>
                    <a:pt x="500" y="3887"/>
                    <a:pt x="0" y="4887"/>
                    <a:pt x="1168" y="4887"/>
                  </a:cubicBezTo>
                  <a:cubicBezTo>
                    <a:pt x="1946" y="4887"/>
                    <a:pt x="2428" y="4813"/>
                    <a:pt x="3058" y="4813"/>
                  </a:cubicBezTo>
                  <a:cubicBezTo>
                    <a:pt x="3373" y="4813"/>
                    <a:pt x="3725" y="4832"/>
                    <a:pt x="4170" y="4887"/>
                  </a:cubicBezTo>
                  <a:cubicBezTo>
                    <a:pt x="4233" y="4895"/>
                    <a:pt x="4300" y="4899"/>
                    <a:pt x="4369" y="4899"/>
                  </a:cubicBezTo>
                  <a:cubicBezTo>
                    <a:pt x="5749" y="4899"/>
                    <a:pt x="8139" y="3386"/>
                    <a:pt x="8139" y="3386"/>
                  </a:cubicBezTo>
                  <a:cubicBezTo>
                    <a:pt x="8139" y="3386"/>
                    <a:pt x="15178" y="11492"/>
                    <a:pt x="16812" y="11592"/>
                  </a:cubicBezTo>
                  <a:cubicBezTo>
                    <a:pt x="16834" y="11593"/>
                    <a:pt x="16856" y="11594"/>
                    <a:pt x="16878" y="11594"/>
                  </a:cubicBezTo>
                  <a:cubicBezTo>
                    <a:pt x="18565" y="11594"/>
                    <a:pt x="21768" y="7855"/>
                    <a:pt x="18146" y="5221"/>
                  </a:cubicBezTo>
                  <a:cubicBezTo>
                    <a:pt x="18146" y="5221"/>
                    <a:pt x="15978" y="4220"/>
                    <a:pt x="13476" y="2886"/>
                  </a:cubicBezTo>
                  <a:cubicBezTo>
                    <a:pt x="11008" y="1552"/>
                    <a:pt x="8339" y="50"/>
                    <a:pt x="8339" y="50"/>
                  </a:cubicBezTo>
                  <a:cubicBezTo>
                    <a:pt x="7972" y="17"/>
                    <a:pt x="7614" y="0"/>
                    <a:pt x="7255"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9"/>
            <p:cNvSpPr/>
            <p:nvPr/>
          </p:nvSpPr>
          <p:spPr>
            <a:xfrm>
              <a:off x="4239025" y="2904200"/>
              <a:ext cx="193500" cy="233425"/>
            </a:xfrm>
            <a:custGeom>
              <a:rect b="b" l="l" r="r" t="t"/>
              <a:pathLst>
                <a:path extrusionOk="0" h="9337" w="7740">
                  <a:moveTo>
                    <a:pt x="4971" y="0"/>
                  </a:moveTo>
                  <a:cubicBezTo>
                    <a:pt x="4971" y="0"/>
                    <a:pt x="1368" y="1034"/>
                    <a:pt x="668" y="2635"/>
                  </a:cubicBezTo>
                  <a:cubicBezTo>
                    <a:pt x="1" y="4203"/>
                    <a:pt x="101" y="6605"/>
                    <a:pt x="1468" y="7939"/>
                  </a:cubicBezTo>
                  <a:cubicBezTo>
                    <a:pt x="2415" y="8886"/>
                    <a:pt x="2978" y="9337"/>
                    <a:pt x="3722" y="9337"/>
                  </a:cubicBezTo>
                  <a:cubicBezTo>
                    <a:pt x="4053" y="9337"/>
                    <a:pt x="4419" y="9248"/>
                    <a:pt x="4871" y="9073"/>
                  </a:cubicBezTo>
                  <a:cubicBezTo>
                    <a:pt x="6339" y="8506"/>
                    <a:pt x="6672" y="7605"/>
                    <a:pt x="6806" y="6705"/>
                  </a:cubicBezTo>
                  <a:cubicBezTo>
                    <a:pt x="6906" y="5804"/>
                    <a:pt x="7740" y="2735"/>
                    <a:pt x="4971" y="0"/>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9"/>
            <p:cNvSpPr/>
            <p:nvPr/>
          </p:nvSpPr>
          <p:spPr>
            <a:xfrm>
              <a:off x="5492425" y="4431075"/>
              <a:ext cx="235200" cy="205400"/>
            </a:xfrm>
            <a:custGeom>
              <a:rect b="b" l="l" r="r" t="t"/>
              <a:pathLst>
                <a:path extrusionOk="0" h="8216" w="9408">
                  <a:moveTo>
                    <a:pt x="6496" y="0"/>
                  </a:moveTo>
                  <a:cubicBezTo>
                    <a:pt x="5656" y="0"/>
                    <a:pt x="4582" y="614"/>
                    <a:pt x="3403" y="2771"/>
                  </a:cubicBezTo>
                  <a:cubicBezTo>
                    <a:pt x="3136" y="3238"/>
                    <a:pt x="2869" y="3738"/>
                    <a:pt x="2636" y="4238"/>
                  </a:cubicBezTo>
                  <a:cubicBezTo>
                    <a:pt x="2502" y="4605"/>
                    <a:pt x="1" y="4939"/>
                    <a:pt x="367" y="6073"/>
                  </a:cubicBezTo>
                  <a:cubicBezTo>
                    <a:pt x="701" y="7207"/>
                    <a:pt x="3303" y="8108"/>
                    <a:pt x="4570" y="8208"/>
                  </a:cubicBezTo>
                  <a:cubicBezTo>
                    <a:pt x="4617" y="8213"/>
                    <a:pt x="4665" y="8215"/>
                    <a:pt x="4715" y="8215"/>
                  </a:cubicBezTo>
                  <a:cubicBezTo>
                    <a:pt x="5990" y="8215"/>
                    <a:pt x="8323" y="6623"/>
                    <a:pt x="8740" y="6173"/>
                  </a:cubicBezTo>
                  <a:cubicBezTo>
                    <a:pt x="9007" y="5906"/>
                    <a:pt x="9407" y="4138"/>
                    <a:pt x="9207" y="2771"/>
                  </a:cubicBezTo>
                  <a:cubicBezTo>
                    <a:pt x="9074" y="2137"/>
                    <a:pt x="8740" y="1536"/>
                    <a:pt x="8306" y="1069"/>
                  </a:cubicBezTo>
                  <a:cubicBezTo>
                    <a:pt x="8306" y="1069"/>
                    <a:pt x="7605" y="0"/>
                    <a:pt x="6496"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9"/>
            <p:cNvSpPr/>
            <p:nvPr/>
          </p:nvSpPr>
          <p:spPr>
            <a:xfrm>
              <a:off x="5500775" y="4461975"/>
              <a:ext cx="226850" cy="174500"/>
            </a:xfrm>
            <a:custGeom>
              <a:rect b="b" l="l" r="r" t="t"/>
              <a:pathLst>
                <a:path extrusionOk="0" h="6980" w="9074">
                  <a:moveTo>
                    <a:pt x="8106" y="0"/>
                  </a:moveTo>
                  <a:cubicBezTo>
                    <a:pt x="7139" y="0"/>
                    <a:pt x="6238" y="401"/>
                    <a:pt x="5604" y="1101"/>
                  </a:cubicBezTo>
                  <a:cubicBezTo>
                    <a:pt x="4470" y="2435"/>
                    <a:pt x="5037" y="5504"/>
                    <a:pt x="3669" y="5971"/>
                  </a:cubicBezTo>
                  <a:cubicBezTo>
                    <a:pt x="3554" y="6010"/>
                    <a:pt x="3428" y="6027"/>
                    <a:pt x="3294" y="6027"/>
                  </a:cubicBezTo>
                  <a:cubicBezTo>
                    <a:pt x="2266" y="6027"/>
                    <a:pt x="771" y="4994"/>
                    <a:pt x="33" y="4403"/>
                  </a:cubicBezTo>
                  <a:cubicBezTo>
                    <a:pt x="0" y="4537"/>
                    <a:pt x="0" y="4704"/>
                    <a:pt x="33" y="4837"/>
                  </a:cubicBezTo>
                  <a:cubicBezTo>
                    <a:pt x="400" y="5971"/>
                    <a:pt x="3002" y="6872"/>
                    <a:pt x="4236" y="6972"/>
                  </a:cubicBezTo>
                  <a:cubicBezTo>
                    <a:pt x="4284" y="6977"/>
                    <a:pt x="4333" y="6979"/>
                    <a:pt x="4384" y="6979"/>
                  </a:cubicBezTo>
                  <a:cubicBezTo>
                    <a:pt x="5689" y="6979"/>
                    <a:pt x="8022" y="5387"/>
                    <a:pt x="8439" y="4937"/>
                  </a:cubicBezTo>
                  <a:cubicBezTo>
                    <a:pt x="8673" y="4670"/>
                    <a:pt x="9073" y="2902"/>
                    <a:pt x="8873" y="1535"/>
                  </a:cubicBezTo>
                  <a:cubicBezTo>
                    <a:pt x="8740" y="968"/>
                    <a:pt x="8473" y="434"/>
                    <a:pt x="8106"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9"/>
            <p:cNvSpPr/>
            <p:nvPr/>
          </p:nvSpPr>
          <p:spPr>
            <a:xfrm>
              <a:off x="5606675" y="4479350"/>
              <a:ext cx="120950" cy="157125"/>
            </a:xfrm>
            <a:custGeom>
              <a:rect b="b" l="l" r="r" t="t"/>
              <a:pathLst>
                <a:path extrusionOk="0" h="6285" w="4838">
                  <a:moveTo>
                    <a:pt x="3722" y="0"/>
                  </a:moveTo>
                  <a:cubicBezTo>
                    <a:pt x="3097" y="0"/>
                    <a:pt x="2006" y="214"/>
                    <a:pt x="1702" y="1640"/>
                  </a:cubicBezTo>
                  <a:cubicBezTo>
                    <a:pt x="1235" y="3675"/>
                    <a:pt x="1802" y="5043"/>
                    <a:pt x="0" y="6277"/>
                  </a:cubicBezTo>
                  <a:cubicBezTo>
                    <a:pt x="47" y="6282"/>
                    <a:pt x="95" y="6284"/>
                    <a:pt x="145" y="6284"/>
                  </a:cubicBezTo>
                  <a:cubicBezTo>
                    <a:pt x="1420" y="6284"/>
                    <a:pt x="3753" y="4692"/>
                    <a:pt x="4170" y="4242"/>
                  </a:cubicBezTo>
                  <a:cubicBezTo>
                    <a:pt x="4437" y="3975"/>
                    <a:pt x="4837" y="2207"/>
                    <a:pt x="4637" y="840"/>
                  </a:cubicBezTo>
                  <a:cubicBezTo>
                    <a:pt x="4570" y="573"/>
                    <a:pt x="4504" y="273"/>
                    <a:pt x="4370" y="39"/>
                  </a:cubicBezTo>
                  <a:lnTo>
                    <a:pt x="4170" y="39"/>
                  </a:lnTo>
                  <a:cubicBezTo>
                    <a:pt x="4170" y="39"/>
                    <a:pt x="3988" y="0"/>
                    <a:pt x="3722"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9"/>
            <p:cNvSpPr/>
            <p:nvPr/>
          </p:nvSpPr>
          <p:spPr>
            <a:xfrm>
              <a:off x="4735225" y="3112275"/>
              <a:ext cx="964875" cy="1388075"/>
            </a:xfrm>
            <a:custGeom>
              <a:rect b="b" l="l" r="r" t="t"/>
              <a:pathLst>
                <a:path extrusionOk="0" h="55523" w="38595">
                  <a:moveTo>
                    <a:pt x="14726" y="0"/>
                  </a:moveTo>
                  <a:cubicBezTo>
                    <a:pt x="12597" y="0"/>
                    <a:pt x="7624" y="605"/>
                    <a:pt x="0" y="5087"/>
                  </a:cubicBezTo>
                  <a:lnTo>
                    <a:pt x="100" y="8489"/>
                  </a:lnTo>
                  <a:lnTo>
                    <a:pt x="7372" y="17462"/>
                  </a:lnTo>
                  <a:cubicBezTo>
                    <a:pt x="7739" y="17162"/>
                    <a:pt x="7939" y="16995"/>
                    <a:pt x="7939" y="16995"/>
                  </a:cubicBezTo>
                  <a:cubicBezTo>
                    <a:pt x="7939" y="16995"/>
                    <a:pt x="12576" y="28670"/>
                    <a:pt x="13610" y="30938"/>
                  </a:cubicBezTo>
                  <a:cubicBezTo>
                    <a:pt x="14644" y="33207"/>
                    <a:pt x="19681" y="41279"/>
                    <a:pt x="22183" y="42947"/>
                  </a:cubicBezTo>
                  <a:cubicBezTo>
                    <a:pt x="23550" y="43881"/>
                    <a:pt x="33691" y="55523"/>
                    <a:pt x="33691" y="55523"/>
                  </a:cubicBezTo>
                  <a:cubicBezTo>
                    <a:pt x="33691" y="55523"/>
                    <a:pt x="35626" y="53821"/>
                    <a:pt x="36893" y="53821"/>
                  </a:cubicBezTo>
                  <a:lnTo>
                    <a:pt x="38594" y="53821"/>
                  </a:lnTo>
                  <a:cubicBezTo>
                    <a:pt x="38594" y="53821"/>
                    <a:pt x="31389" y="43848"/>
                    <a:pt x="29688" y="40445"/>
                  </a:cubicBezTo>
                  <a:cubicBezTo>
                    <a:pt x="27987" y="37043"/>
                    <a:pt x="21082" y="27870"/>
                    <a:pt x="21082" y="27870"/>
                  </a:cubicBezTo>
                  <a:cubicBezTo>
                    <a:pt x="21082" y="27870"/>
                    <a:pt x="17913" y="8022"/>
                    <a:pt x="17813" y="6654"/>
                  </a:cubicBezTo>
                  <a:cubicBezTo>
                    <a:pt x="17579" y="4053"/>
                    <a:pt x="15912" y="83"/>
                    <a:pt x="15912" y="83"/>
                  </a:cubicBezTo>
                  <a:cubicBezTo>
                    <a:pt x="15912" y="83"/>
                    <a:pt x="15513" y="0"/>
                    <a:pt x="14726"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9"/>
            <p:cNvSpPr/>
            <p:nvPr/>
          </p:nvSpPr>
          <p:spPr>
            <a:xfrm>
              <a:off x="5524125" y="4380250"/>
              <a:ext cx="57550" cy="76750"/>
            </a:xfrm>
            <a:custGeom>
              <a:rect b="b" l="l" r="r" t="t"/>
              <a:pathLst>
                <a:path extrusionOk="0" fill="none" h="3070" w="2302">
                  <a:moveTo>
                    <a:pt x="0" y="0"/>
                  </a:moveTo>
                  <a:cubicBezTo>
                    <a:pt x="1401" y="1768"/>
                    <a:pt x="2302" y="3069"/>
                    <a:pt x="2302" y="3069"/>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9"/>
            <p:cNvSpPr/>
            <p:nvPr/>
          </p:nvSpPr>
          <p:spPr>
            <a:xfrm>
              <a:off x="5006250" y="3567150"/>
              <a:ext cx="477025" cy="763075"/>
            </a:xfrm>
            <a:custGeom>
              <a:rect b="b" l="l" r="r" t="t"/>
              <a:pathLst>
                <a:path extrusionOk="0" fill="none" h="30523" w="19081">
                  <a:moveTo>
                    <a:pt x="0" y="1"/>
                  </a:moveTo>
                  <a:cubicBezTo>
                    <a:pt x="0" y="1"/>
                    <a:pt x="1802" y="4671"/>
                    <a:pt x="4137" y="10075"/>
                  </a:cubicBezTo>
                  <a:cubicBezTo>
                    <a:pt x="6472" y="15445"/>
                    <a:pt x="9340" y="21917"/>
                    <a:pt x="13677" y="25152"/>
                  </a:cubicBezTo>
                  <a:cubicBezTo>
                    <a:pt x="15478" y="26520"/>
                    <a:pt x="17413" y="28588"/>
                    <a:pt x="19081" y="30523"/>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a:off x="4933700" y="3448750"/>
              <a:ext cx="207675" cy="88425"/>
            </a:xfrm>
            <a:custGeom>
              <a:rect b="b" l="l" r="r" t="t"/>
              <a:pathLst>
                <a:path extrusionOk="0" fill="none" h="3537" w="8307">
                  <a:moveTo>
                    <a:pt x="7839" y="0"/>
                  </a:moveTo>
                  <a:lnTo>
                    <a:pt x="0" y="3536"/>
                  </a:lnTo>
                  <a:lnTo>
                    <a:pt x="8306" y="3102"/>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a:off x="4269875" y="2311550"/>
              <a:ext cx="941175" cy="964600"/>
            </a:xfrm>
            <a:custGeom>
              <a:rect b="b" l="l" r="r" t="t"/>
              <a:pathLst>
                <a:path extrusionOk="0" h="38584" w="37647">
                  <a:moveTo>
                    <a:pt x="33405" y="0"/>
                  </a:moveTo>
                  <a:cubicBezTo>
                    <a:pt x="33276" y="0"/>
                    <a:pt x="33149" y="7"/>
                    <a:pt x="33025" y="22"/>
                  </a:cubicBezTo>
                  <a:cubicBezTo>
                    <a:pt x="31090" y="223"/>
                    <a:pt x="26086" y="3625"/>
                    <a:pt x="25753" y="3992"/>
                  </a:cubicBezTo>
                  <a:cubicBezTo>
                    <a:pt x="25419" y="4325"/>
                    <a:pt x="24051" y="5126"/>
                    <a:pt x="23484" y="5560"/>
                  </a:cubicBezTo>
                  <a:cubicBezTo>
                    <a:pt x="23484" y="5560"/>
                    <a:pt x="11809" y="12832"/>
                    <a:pt x="10775" y="13499"/>
                  </a:cubicBezTo>
                  <a:cubicBezTo>
                    <a:pt x="9741" y="14166"/>
                    <a:pt x="7706" y="15533"/>
                    <a:pt x="7840" y="16000"/>
                  </a:cubicBezTo>
                  <a:cubicBezTo>
                    <a:pt x="7940" y="16467"/>
                    <a:pt x="1802" y="26408"/>
                    <a:pt x="1802" y="26408"/>
                  </a:cubicBezTo>
                  <a:cubicBezTo>
                    <a:pt x="1802" y="26408"/>
                    <a:pt x="1" y="28810"/>
                    <a:pt x="1702" y="30945"/>
                  </a:cubicBezTo>
                  <a:cubicBezTo>
                    <a:pt x="2383" y="31813"/>
                    <a:pt x="3048" y="32098"/>
                    <a:pt x="3652" y="32098"/>
                  </a:cubicBezTo>
                  <a:cubicBezTo>
                    <a:pt x="4557" y="32098"/>
                    <a:pt x="5325" y="31458"/>
                    <a:pt x="5805" y="31178"/>
                  </a:cubicBezTo>
                  <a:cubicBezTo>
                    <a:pt x="6572" y="30744"/>
                    <a:pt x="12810" y="24840"/>
                    <a:pt x="12810" y="24840"/>
                  </a:cubicBezTo>
                  <a:lnTo>
                    <a:pt x="18581" y="38583"/>
                  </a:lnTo>
                  <a:cubicBezTo>
                    <a:pt x="18581" y="38583"/>
                    <a:pt x="26077" y="33565"/>
                    <a:pt x="34288" y="33565"/>
                  </a:cubicBezTo>
                  <a:cubicBezTo>
                    <a:pt x="34544" y="33565"/>
                    <a:pt x="34802" y="33570"/>
                    <a:pt x="35059" y="33580"/>
                  </a:cubicBezTo>
                  <a:lnTo>
                    <a:pt x="29389" y="11364"/>
                  </a:lnTo>
                  <a:cubicBezTo>
                    <a:pt x="29389" y="11364"/>
                    <a:pt x="37228" y="5460"/>
                    <a:pt x="37428" y="3425"/>
                  </a:cubicBezTo>
                  <a:cubicBezTo>
                    <a:pt x="37646" y="1552"/>
                    <a:pt x="35294" y="0"/>
                    <a:pt x="3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a:off x="4299075" y="2311550"/>
              <a:ext cx="911975" cy="964600"/>
            </a:xfrm>
            <a:custGeom>
              <a:rect b="b" l="l" r="r" t="t"/>
              <a:pathLst>
                <a:path extrusionOk="0" h="38584" w="36479">
                  <a:moveTo>
                    <a:pt x="32237" y="0"/>
                  </a:moveTo>
                  <a:cubicBezTo>
                    <a:pt x="32108" y="0"/>
                    <a:pt x="31981" y="7"/>
                    <a:pt x="31857" y="22"/>
                  </a:cubicBezTo>
                  <a:cubicBezTo>
                    <a:pt x="31089" y="89"/>
                    <a:pt x="29822" y="690"/>
                    <a:pt x="28554" y="1423"/>
                  </a:cubicBezTo>
                  <a:cubicBezTo>
                    <a:pt x="28652" y="1400"/>
                    <a:pt x="28751" y="1389"/>
                    <a:pt x="28850" y="1389"/>
                  </a:cubicBezTo>
                  <a:cubicBezTo>
                    <a:pt x="29321" y="1389"/>
                    <a:pt x="29779" y="1643"/>
                    <a:pt x="30055" y="2057"/>
                  </a:cubicBezTo>
                  <a:cubicBezTo>
                    <a:pt x="31023" y="3258"/>
                    <a:pt x="28988" y="7127"/>
                    <a:pt x="28988" y="7127"/>
                  </a:cubicBezTo>
                  <a:cubicBezTo>
                    <a:pt x="28988" y="7127"/>
                    <a:pt x="28360" y="3082"/>
                    <a:pt x="28216" y="3082"/>
                  </a:cubicBezTo>
                  <a:cubicBezTo>
                    <a:pt x="28194" y="3082"/>
                    <a:pt x="28183" y="3176"/>
                    <a:pt x="28187" y="3391"/>
                  </a:cubicBezTo>
                  <a:cubicBezTo>
                    <a:pt x="28221" y="4993"/>
                    <a:pt x="27787" y="9929"/>
                    <a:pt x="27787" y="9929"/>
                  </a:cubicBezTo>
                  <a:cubicBezTo>
                    <a:pt x="27787" y="9929"/>
                    <a:pt x="25678" y="7399"/>
                    <a:pt x="25304" y="7399"/>
                  </a:cubicBezTo>
                  <a:cubicBezTo>
                    <a:pt x="25257" y="7399"/>
                    <a:pt x="25237" y="7439"/>
                    <a:pt x="25252" y="7528"/>
                  </a:cubicBezTo>
                  <a:cubicBezTo>
                    <a:pt x="25385" y="8328"/>
                    <a:pt x="27120" y="15834"/>
                    <a:pt x="28187" y="18636"/>
                  </a:cubicBezTo>
                  <a:cubicBezTo>
                    <a:pt x="29255" y="21438"/>
                    <a:pt x="27387" y="29343"/>
                    <a:pt x="26319" y="31612"/>
                  </a:cubicBezTo>
                  <a:cubicBezTo>
                    <a:pt x="26225" y="31811"/>
                    <a:pt x="26145" y="31901"/>
                    <a:pt x="26075" y="31901"/>
                  </a:cubicBezTo>
                  <a:cubicBezTo>
                    <a:pt x="25437" y="31901"/>
                    <a:pt x="25692" y="24438"/>
                    <a:pt x="25021" y="24438"/>
                  </a:cubicBezTo>
                  <a:cubicBezTo>
                    <a:pt x="24929" y="24438"/>
                    <a:pt x="24818" y="24581"/>
                    <a:pt x="24685" y="24907"/>
                  </a:cubicBezTo>
                  <a:cubicBezTo>
                    <a:pt x="23517" y="27842"/>
                    <a:pt x="19514" y="36048"/>
                    <a:pt x="18547" y="36849"/>
                  </a:cubicBezTo>
                  <a:cubicBezTo>
                    <a:pt x="18516" y="36875"/>
                    <a:pt x="18488" y="36888"/>
                    <a:pt x="18462" y="36888"/>
                  </a:cubicBezTo>
                  <a:cubicBezTo>
                    <a:pt x="17694" y="36888"/>
                    <a:pt x="18858" y="25890"/>
                    <a:pt x="19181" y="24407"/>
                  </a:cubicBezTo>
                  <a:lnTo>
                    <a:pt x="19181" y="24407"/>
                  </a:lnTo>
                  <a:cubicBezTo>
                    <a:pt x="18781" y="25674"/>
                    <a:pt x="16012" y="33747"/>
                    <a:pt x="16012" y="33747"/>
                  </a:cubicBezTo>
                  <a:lnTo>
                    <a:pt x="12276" y="24140"/>
                  </a:lnTo>
                  <a:cubicBezTo>
                    <a:pt x="12276" y="24140"/>
                    <a:pt x="6849" y="19725"/>
                    <a:pt x="6477" y="19725"/>
                  </a:cubicBezTo>
                  <a:cubicBezTo>
                    <a:pt x="6444" y="19725"/>
                    <a:pt x="6451" y="19760"/>
                    <a:pt x="6505" y="19837"/>
                  </a:cubicBezTo>
                  <a:cubicBezTo>
                    <a:pt x="7172" y="20771"/>
                    <a:pt x="8773" y="23739"/>
                    <a:pt x="8773" y="23739"/>
                  </a:cubicBezTo>
                  <a:cubicBezTo>
                    <a:pt x="8773" y="23739"/>
                    <a:pt x="5898" y="23120"/>
                    <a:pt x="5532" y="23120"/>
                  </a:cubicBezTo>
                  <a:cubicBezTo>
                    <a:pt x="5473" y="23120"/>
                    <a:pt x="5479" y="23135"/>
                    <a:pt x="5571" y="23172"/>
                  </a:cubicBezTo>
                  <a:cubicBezTo>
                    <a:pt x="6238" y="23439"/>
                    <a:pt x="9174" y="24940"/>
                    <a:pt x="9174" y="24940"/>
                  </a:cubicBezTo>
                  <a:cubicBezTo>
                    <a:pt x="9174" y="24940"/>
                    <a:pt x="3169" y="29243"/>
                    <a:pt x="1435" y="29744"/>
                  </a:cubicBezTo>
                  <a:cubicBezTo>
                    <a:pt x="968" y="29877"/>
                    <a:pt x="501" y="29977"/>
                    <a:pt x="0" y="30011"/>
                  </a:cubicBezTo>
                  <a:cubicBezTo>
                    <a:pt x="134" y="30344"/>
                    <a:pt x="301" y="30678"/>
                    <a:pt x="534" y="30978"/>
                  </a:cubicBezTo>
                  <a:cubicBezTo>
                    <a:pt x="1210" y="31839"/>
                    <a:pt x="1870" y="32122"/>
                    <a:pt x="2471" y="32122"/>
                  </a:cubicBezTo>
                  <a:cubicBezTo>
                    <a:pt x="3382" y="32122"/>
                    <a:pt x="4155" y="31473"/>
                    <a:pt x="4637" y="31211"/>
                  </a:cubicBezTo>
                  <a:cubicBezTo>
                    <a:pt x="5404" y="30744"/>
                    <a:pt x="11642" y="24840"/>
                    <a:pt x="11642" y="24840"/>
                  </a:cubicBezTo>
                  <a:lnTo>
                    <a:pt x="17413" y="38583"/>
                  </a:lnTo>
                  <a:cubicBezTo>
                    <a:pt x="17413" y="38583"/>
                    <a:pt x="24909" y="33565"/>
                    <a:pt x="33120" y="33565"/>
                  </a:cubicBezTo>
                  <a:cubicBezTo>
                    <a:pt x="33376" y="33565"/>
                    <a:pt x="33634" y="33570"/>
                    <a:pt x="33891" y="33580"/>
                  </a:cubicBezTo>
                  <a:lnTo>
                    <a:pt x="28221" y="11364"/>
                  </a:lnTo>
                  <a:cubicBezTo>
                    <a:pt x="28221" y="11364"/>
                    <a:pt x="36060" y="5460"/>
                    <a:pt x="36260" y="3425"/>
                  </a:cubicBezTo>
                  <a:cubicBezTo>
                    <a:pt x="36478" y="1552"/>
                    <a:pt x="34126" y="0"/>
                    <a:pt x="32237"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9"/>
            <p:cNvSpPr/>
            <p:nvPr/>
          </p:nvSpPr>
          <p:spPr>
            <a:xfrm>
              <a:off x="4299075" y="2311550"/>
              <a:ext cx="911975" cy="964600"/>
            </a:xfrm>
            <a:custGeom>
              <a:rect b="b" l="l" r="r" t="t"/>
              <a:pathLst>
                <a:path extrusionOk="0" h="38584" w="36479">
                  <a:moveTo>
                    <a:pt x="32237" y="0"/>
                  </a:moveTo>
                  <a:cubicBezTo>
                    <a:pt x="32108" y="0"/>
                    <a:pt x="31981" y="7"/>
                    <a:pt x="31857" y="22"/>
                  </a:cubicBezTo>
                  <a:cubicBezTo>
                    <a:pt x="31089" y="89"/>
                    <a:pt x="29822" y="690"/>
                    <a:pt x="28554" y="1423"/>
                  </a:cubicBezTo>
                  <a:cubicBezTo>
                    <a:pt x="28652" y="1400"/>
                    <a:pt x="28751" y="1389"/>
                    <a:pt x="28850" y="1389"/>
                  </a:cubicBezTo>
                  <a:cubicBezTo>
                    <a:pt x="29321" y="1389"/>
                    <a:pt x="29779" y="1643"/>
                    <a:pt x="30055" y="2057"/>
                  </a:cubicBezTo>
                  <a:cubicBezTo>
                    <a:pt x="31023" y="3258"/>
                    <a:pt x="28988" y="7127"/>
                    <a:pt x="28988" y="7127"/>
                  </a:cubicBezTo>
                  <a:cubicBezTo>
                    <a:pt x="28988" y="7127"/>
                    <a:pt x="28360" y="3082"/>
                    <a:pt x="28216" y="3082"/>
                  </a:cubicBezTo>
                  <a:cubicBezTo>
                    <a:pt x="28194" y="3082"/>
                    <a:pt x="28183" y="3176"/>
                    <a:pt x="28187" y="3391"/>
                  </a:cubicBezTo>
                  <a:cubicBezTo>
                    <a:pt x="28221" y="4993"/>
                    <a:pt x="27787" y="9929"/>
                    <a:pt x="27787" y="9929"/>
                  </a:cubicBezTo>
                  <a:cubicBezTo>
                    <a:pt x="27787" y="9929"/>
                    <a:pt x="25678" y="7399"/>
                    <a:pt x="25304" y="7399"/>
                  </a:cubicBezTo>
                  <a:cubicBezTo>
                    <a:pt x="25257" y="7399"/>
                    <a:pt x="25237" y="7439"/>
                    <a:pt x="25252" y="7528"/>
                  </a:cubicBezTo>
                  <a:cubicBezTo>
                    <a:pt x="25385" y="8328"/>
                    <a:pt x="27120" y="15834"/>
                    <a:pt x="28187" y="18636"/>
                  </a:cubicBezTo>
                  <a:cubicBezTo>
                    <a:pt x="29255" y="21438"/>
                    <a:pt x="27387" y="29343"/>
                    <a:pt x="26319" y="31612"/>
                  </a:cubicBezTo>
                  <a:cubicBezTo>
                    <a:pt x="26225" y="31811"/>
                    <a:pt x="26145" y="31901"/>
                    <a:pt x="26075" y="31901"/>
                  </a:cubicBezTo>
                  <a:cubicBezTo>
                    <a:pt x="25437" y="31901"/>
                    <a:pt x="25692" y="24438"/>
                    <a:pt x="25021" y="24438"/>
                  </a:cubicBezTo>
                  <a:cubicBezTo>
                    <a:pt x="24929" y="24438"/>
                    <a:pt x="24818" y="24581"/>
                    <a:pt x="24685" y="24907"/>
                  </a:cubicBezTo>
                  <a:cubicBezTo>
                    <a:pt x="23517" y="27842"/>
                    <a:pt x="19514" y="36048"/>
                    <a:pt x="18547" y="36849"/>
                  </a:cubicBezTo>
                  <a:cubicBezTo>
                    <a:pt x="18516" y="36875"/>
                    <a:pt x="18488" y="36888"/>
                    <a:pt x="18462" y="36888"/>
                  </a:cubicBezTo>
                  <a:cubicBezTo>
                    <a:pt x="17694" y="36888"/>
                    <a:pt x="18858" y="25890"/>
                    <a:pt x="19181" y="24407"/>
                  </a:cubicBezTo>
                  <a:lnTo>
                    <a:pt x="19181" y="24407"/>
                  </a:lnTo>
                  <a:cubicBezTo>
                    <a:pt x="18781" y="25674"/>
                    <a:pt x="16012" y="33747"/>
                    <a:pt x="16012" y="33747"/>
                  </a:cubicBezTo>
                  <a:lnTo>
                    <a:pt x="12276" y="24140"/>
                  </a:lnTo>
                  <a:cubicBezTo>
                    <a:pt x="12276" y="24140"/>
                    <a:pt x="6849" y="19725"/>
                    <a:pt x="6477" y="19725"/>
                  </a:cubicBezTo>
                  <a:cubicBezTo>
                    <a:pt x="6444" y="19725"/>
                    <a:pt x="6451" y="19760"/>
                    <a:pt x="6505" y="19837"/>
                  </a:cubicBezTo>
                  <a:cubicBezTo>
                    <a:pt x="7172" y="20771"/>
                    <a:pt x="8773" y="23739"/>
                    <a:pt x="8773" y="23739"/>
                  </a:cubicBezTo>
                  <a:cubicBezTo>
                    <a:pt x="8773" y="23739"/>
                    <a:pt x="5898" y="23120"/>
                    <a:pt x="5532" y="23120"/>
                  </a:cubicBezTo>
                  <a:cubicBezTo>
                    <a:pt x="5473" y="23120"/>
                    <a:pt x="5479" y="23135"/>
                    <a:pt x="5571" y="23172"/>
                  </a:cubicBezTo>
                  <a:cubicBezTo>
                    <a:pt x="6238" y="23439"/>
                    <a:pt x="9174" y="24940"/>
                    <a:pt x="9174" y="24940"/>
                  </a:cubicBezTo>
                  <a:cubicBezTo>
                    <a:pt x="9174" y="24940"/>
                    <a:pt x="3169" y="29243"/>
                    <a:pt x="1435" y="29744"/>
                  </a:cubicBezTo>
                  <a:cubicBezTo>
                    <a:pt x="968" y="29877"/>
                    <a:pt x="501" y="29977"/>
                    <a:pt x="0" y="30011"/>
                  </a:cubicBezTo>
                  <a:cubicBezTo>
                    <a:pt x="134" y="30344"/>
                    <a:pt x="301" y="30678"/>
                    <a:pt x="534" y="30978"/>
                  </a:cubicBezTo>
                  <a:cubicBezTo>
                    <a:pt x="1210" y="31839"/>
                    <a:pt x="1870" y="32122"/>
                    <a:pt x="2471" y="32122"/>
                  </a:cubicBezTo>
                  <a:cubicBezTo>
                    <a:pt x="3382" y="32122"/>
                    <a:pt x="4155" y="31473"/>
                    <a:pt x="4637" y="31211"/>
                  </a:cubicBezTo>
                  <a:cubicBezTo>
                    <a:pt x="5404" y="30744"/>
                    <a:pt x="11642" y="24840"/>
                    <a:pt x="11642" y="24840"/>
                  </a:cubicBezTo>
                  <a:lnTo>
                    <a:pt x="17413" y="38583"/>
                  </a:lnTo>
                  <a:cubicBezTo>
                    <a:pt x="17413" y="38583"/>
                    <a:pt x="24909" y="33565"/>
                    <a:pt x="33120" y="33565"/>
                  </a:cubicBezTo>
                  <a:cubicBezTo>
                    <a:pt x="33376" y="33565"/>
                    <a:pt x="33634" y="33570"/>
                    <a:pt x="33891" y="33580"/>
                  </a:cubicBezTo>
                  <a:lnTo>
                    <a:pt x="28221" y="11364"/>
                  </a:lnTo>
                  <a:cubicBezTo>
                    <a:pt x="28221" y="11364"/>
                    <a:pt x="36060" y="5460"/>
                    <a:pt x="36260" y="3425"/>
                  </a:cubicBezTo>
                  <a:cubicBezTo>
                    <a:pt x="36478" y="1552"/>
                    <a:pt x="34126" y="0"/>
                    <a:pt x="322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9"/>
            <p:cNvSpPr/>
            <p:nvPr/>
          </p:nvSpPr>
          <p:spPr>
            <a:xfrm>
              <a:off x="4269875" y="2306250"/>
              <a:ext cx="941550" cy="969900"/>
            </a:xfrm>
            <a:custGeom>
              <a:rect b="b" l="l" r="r" t="t"/>
              <a:pathLst>
                <a:path extrusionOk="0" fill="none" h="38796" w="37662">
                  <a:moveTo>
                    <a:pt x="33025" y="234"/>
                  </a:moveTo>
                  <a:cubicBezTo>
                    <a:pt x="31090" y="435"/>
                    <a:pt x="26086" y="3837"/>
                    <a:pt x="25753" y="4204"/>
                  </a:cubicBezTo>
                  <a:cubicBezTo>
                    <a:pt x="25419" y="4537"/>
                    <a:pt x="24051" y="5338"/>
                    <a:pt x="23484" y="5772"/>
                  </a:cubicBezTo>
                  <a:cubicBezTo>
                    <a:pt x="23484" y="5772"/>
                    <a:pt x="11809" y="13044"/>
                    <a:pt x="10775" y="13711"/>
                  </a:cubicBezTo>
                  <a:cubicBezTo>
                    <a:pt x="9741" y="14378"/>
                    <a:pt x="7706" y="15745"/>
                    <a:pt x="7840" y="16212"/>
                  </a:cubicBezTo>
                  <a:cubicBezTo>
                    <a:pt x="7940" y="16679"/>
                    <a:pt x="1802" y="26620"/>
                    <a:pt x="1802" y="26620"/>
                  </a:cubicBezTo>
                  <a:cubicBezTo>
                    <a:pt x="1802" y="26620"/>
                    <a:pt x="1" y="29022"/>
                    <a:pt x="1702" y="31157"/>
                  </a:cubicBezTo>
                  <a:cubicBezTo>
                    <a:pt x="3403" y="33325"/>
                    <a:pt x="5005" y="31857"/>
                    <a:pt x="5805" y="31390"/>
                  </a:cubicBezTo>
                  <a:cubicBezTo>
                    <a:pt x="6572" y="30956"/>
                    <a:pt x="12810" y="25052"/>
                    <a:pt x="12810" y="25052"/>
                  </a:cubicBezTo>
                  <a:lnTo>
                    <a:pt x="18581" y="38795"/>
                  </a:lnTo>
                  <a:cubicBezTo>
                    <a:pt x="18581" y="38795"/>
                    <a:pt x="26553" y="33458"/>
                    <a:pt x="35059" y="33792"/>
                  </a:cubicBezTo>
                  <a:lnTo>
                    <a:pt x="29389" y="11576"/>
                  </a:lnTo>
                  <a:cubicBezTo>
                    <a:pt x="29389" y="11576"/>
                    <a:pt x="37228" y="5672"/>
                    <a:pt x="37428" y="3637"/>
                  </a:cubicBezTo>
                  <a:cubicBezTo>
                    <a:pt x="37661" y="1635"/>
                    <a:pt x="34959" y="1"/>
                    <a:pt x="33025" y="234"/>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9"/>
            <p:cNvSpPr/>
            <p:nvPr/>
          </p:nvSpPr>
          <p:spPr>
            <a:xfrm>
              <a:off x="4726050" y="3042625"/>
              <a:ext cx="20025" cy="233525"/>
            </a:xfrm>
            <a:custGeom>
              <a:rect b="b" l="l" r="r" t="t"/>
              <a:pathLst>
                <a:path extrusionOk="0" h="9341" w="801">
                  <a:moveTo>
                    <a:pt x="801" y="0"/>
                  </a:moveTo>
                  <a:cubicBezTo>
                    <a:pt x="167" y="3069"/>
                    <a:pt x="0" y="6205"/>
                    <a:pt x="334" y="9340"/>
                  </a:cubicBezTo>
                  <a:lnTo>
                    <a:pt x="8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9"/>
            <p:cNvSpPr/>
            <p:nvPr/>
          </p:nvSpPr>
          <p:spPr>
            <a:xfrm>
              <a:off x="4726050" y="3042625"/>
              <a:ext cx="20025" cy="233525"/>
            </a:xfrm>
            <a:custGeom>
              <a:rect b="b" l="l" r="r" t="t"/>
              <a:pathLst>
                <a:path extrusionOk="0" fill="none" h="9341" w="801">
                  <a:moveTo>
                    <a:pt x="334" y="9340"/>
                  </a:moveTo>
                  <a:cubicBezTo>
                    <a:pt x="0" y="6205"/>
                    <a:pt x="167" y="3069"/>
                    <a:pt x="801"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p:nvPr/>
          </p:nvSpPr>
          <p:spPr>
            <a:xfrm>
              <a:off x="4707700" y="2904200"/>
              <a:ext cx="53400" cy="198500"/>
            </a:xfrm>
            <a:custGeom>
              <a:rect b="b" l="l" r="r" t="t"/>
              <a:pathLst>
                <a:path extrusionOk="0" h="7940" w="2136">
                  <a:moveTo>
                    <a:pt x="2135" y="0"/>
                  </a:moveTo>
                  <a:lnTo>
                    <a:pt x="2135" y="0"/>
                  </a:lnTo>
                  <a:cubicBezTo>
                    <a:pt x="0" y="6004"/>
                    <a:pt x="0" y="7939"/>
                    <a:pt x="0" y="7939"/>
                  </a:cubicBezTo>
                  <a:lnTo>
                    <a:pt x="2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9"/>
            <p:cNvSpPr/>
            <p:nvPr/>
          </p:nvSpPr>
          <p:spPr>
            <a:xfrm>
              <a:off x="4707700" y="2904200"/>
              <a:ext cx="53400" cy="198500"/>
            </a:xfrm>
            <a:custGeom>
              <a:rect b="b" l="l" r="r" t="t"/>
              <a:pathLst>
                <a:path extrusionOk="0" fill="none" h="7940" w="2136">
                  <a:moveTo>
                    <a:pt x="0" y="7939"/>
                  </a:moveTo>
                  <a:cubicBezTo>
                    <a:pt x="0" y="7939"/>
                    <a:pt x="0" y="6004"/>
                    <a:pt x="2135"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9"/>
            <p:cNvSpPr/>
            <p:nvPr/>
          </p:nvSpPr>
          <p:spPr>
            <a:xfrm>
              <a:off x="4476700" y="2808275"/>
              <a:ext cx="113450" cy="124300"/>
            </a:xfrm>
            <a:custGeom>
              <a:rect b="b" l="l" r="r" t="t"/>
              <a:pathLst>
                <a:path extrusionOk="0" h="4972" w="4538">
                  <a:moveTo>
                    <a:pt x="134" y="1"/>
                  </a:moveTo>
                  <a:lnTo>
                    <a:pt x="1" y="1702"/>
                  </a:lnTo>
                  <a:lnTo>
                    <a:pt x="4537" y="4971"/>
                  </a:ln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9"/>
            <p:cNvSpPr/>
            <p:nvPr/>
          </p:nvSpPr>
          <p:spPr>
            <a:xfrm>
              <a:off x="4476700" y="2808275"/>
              <a:ext cx="113450" cy="124300"/>
            </a:xfrm>
            <a:custGeom>
              <a:rect b="b" l="l" r="r" t="t"/>
              <a:pathLst>
                <a:path extrusionOk="0" fill="none" h="4972" w="4538">
                  <a:moveTo>
                    <a:pt x="134" y="1"/>
                  </a:moveTo>
                  <a:lnTo>
                    <a:pt x="4537" y="4971"/>
                  </a:lnTo>
                  <a:lnTo>
                    <a:pt x="1" y="1702"/>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9"/>
            <p:cNvSpPr/>
            <p:nvPr/>
          </p:nvSpPr>
          <p:spPr>
            <a:xfrm>
              <a:off x="5004575" y="2391325"/>
              <a:ext cx="36725" cy="204325"/>
            </a:xfrm>
            <a:custGeom>
              <a:rect b="b" l="l" r="r" t="t"/>
              <a:pathLst>
                <a:path extrusionOk="0" h="8173" w="1469">
                  <a:moveTo>
                    <a:pt x="1468" y="0"/>
                  </a:moveTo>
                  <a:lnTo>
                    <a:pt x="1" y="1802"/>
                  </a:lnTo>
                  <a:lnTo>
                    <a:pt x="1" y="8173"/>
                  </a:lnTo>
                  <a:lnTo>
                    <a:pt x="14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9"/>
            <p:cNvSpPr/>
            <p:nvPr/>
          </p:nvSpPr>
          <p:spPr>
            <a:xfrm>
              <a:off x="5004575" y="2391325"/>
              <a:ext cx="36725" cy="204325"/>
            </a:xfrm>
            <a:custGeom>
              <a:rect b="b" l="l" r="r" t="t"/>
              <a:pathLst>
                <a:path extrusionOk="0" fill="none" h="8173" w="1469">
                  <a:moveTo>
                    <a:pt x="1" y="1802"/>
                  </a:moveTo>
                  <a:lnTo>
                    <a:pt x="1" y="8173"/>
                  </a:lnTo>
                  <a:lnTo>
                    <a:pt x="1468"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9"/>
            <p:cNvSpPr/>
            <p:nvPr/>
          </p:nvSpPr>
          <p:spPr>
            <a:xfrm>
              <a:off x="4778575" y="2917200"/>
              <a:ext cx="1700" cy="4525"/>
            </a:xfrm>
            <a:custGeom>
              <a:rect b="b" l="l" r="r" t="t"/>
              <a:pathLst>
                <a:path extrusionOk="0" h="181" w="68">
                  <a:moveTo>
                    <a:pt x="65" y="0"/>
                  </a:moveTo>
                  <a:cubicBezTo>
                    <a:pt x="61" y="0"/>
                    <a:pt x="46" y="67"/>
                    <a:pt x="1" y="181"/>
                  </a:cubicBezTo>
                  <a:cubicBezTo>
                    <a:pt x="34" y="114"/>
                    <a:pt x="34" y="80"/>
                    <a:pt x="68" y="47"/>
                  </a:cubicBezTo>
                  <a:cubicBezTo>
                    <a:pt x="68" y="15"/>
                    <a:pt x="68" y="0"/>
                    <a:pt x="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9"/>
            <p:cNvSpPr/>
            <p:nvPr/>
          </p:nvSpPr>
          <p:spPr>
            <a:xfrm>
              <a:off x="4794675" y="1876100"/>
              <a:ext cx="523725" cy="361825"/>
            </a:xfrm>
            <a:custGeom>
              <a:rect b="b" l="l" r="r" t="t"/>
              <a:pathLst>
                <a:path extrusionOk="0" h="14473" w="20949">
                  <a:moveTo>
                    <a:pt x="18829" y="1"/>
                  </a:moveTo>
                  <a:cubicBezTo>
                    <a:pt x="18554" y="1"/>
                    <a:pt x="18261" y="89"/>
                    <a:pt x="17970" y="295"/>
                  </a:cubicBezTo>
                  <a:lnTo>
                    <a:pt x="1158" y="11836"/>
                  </a:lnTo>
                  <a:cubicBezTo>
                    <a:pt x="1" y="12630"/>
                    <a:pt x="548" y="14472"/>
                    <a:pt x="1954" y="14472"/>
                  </a:cubicBezTo>
                  <a:cubicBezTo>
                    <a:pt x="1967" y="14472"/>
                    <a:pt x="1979" y="14472"/>
                    <a:pt x="1992" y="14472"/>
                  </a:cubicBezTo>
                  <a:cubicBezTo>
                    <a:pt x="2292" y="14472"/>
                    <a:pt x="2592" y="14405"/>
                    <a:pt x="2826" y="14238"/>
                  </a:cubicBezTo>
                  <a:lnTo>
                    <a:pt x="19638" y="2697"/>
                  </a:lnTo>
                  <a:cubicBezTo>
                    <a:pt x="20949" y="1796"/>
                    <a:pt x="20069" y="1"/>
                    <a:pt x="188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4953700" y="1952675"/>
              <a:ext cx="326925" cy="224350"/>
            </a:xfrm>
            <a:custGeom>
              <a:rect b="b" l="l" r="r" t="t"/>
              <a:pathLst>
                <a:path extrusionOk="0" fill="none" h="8974" w="13077">
                  <a:moveTo>
                    <a:pt x="1" y="8974"/>
                  </a:moveTo>
                  <a:lnTo>
                    <a:pt x="13077" y="0"/>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9"/>
            <p:cNvSpPr/>
            <p:nvPr/>
          </p:nvSpPr>
          <p:spPr>
            <a:xfrm>
              <a:off x="4917025" y="1884300"/>
              <a:ext cx="326925" cy="224350"/>
            </a:xfrm>
            <a:custGeom>
              <a:rect b="b" l="l" r="r" t="t"/>
              <a:pathLst>
                <a:path extrusionOk="0" fill="none" h="8974" w="13077">
                  <a:moveTo>
                    <a:pt x="0" y="8973"/>
                  </a:moveTo>
                  <a:lnTo>
                    <a:pt x="13076" y="0"/>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9"/>
            <p:cNvSpPr/>
            <p:nvPr/>
          </p:nvSpPr>
          <p:spPr>
            <a:xfrm>
              <a:off x="4409150" y="3323650"/>
              <a:ext cx="959875" cy="674675"/>
            </a:xfrm>
            <a:custGeom>
              <a:rect b="b" l="l" r="r" t="t"/>
              <a:pathLst>
                <a:path extrusionOk="0" h="26987" w="38395">
                  <a:moveTo>
                    <a:pt x="13143" y="1"/>
                  </a:moveTo>
                  <a:cubicBezTo>
                    <a:pt x="13143" y="1"/>
                    <a:pt x="568" y="14645"/>
                    <a:pt x="267" y="17980"/>
                  </a:cubicBezTo>
                  <a:cubicBezTo>
                    <a:pt x="1" y="21316"/>
                    <a:pt x="2502" y="24652"/>
                    <a:pt x="5571" y="25486"/>
                  </a:cubicBezTo>
                  <a:cubicBezTo>
                    <a:pt x="8607" y="26320"/>
                    <a:pt x="38395" y="26987"/>
                    <a:pt x="38395" y="26987"/>
                  </a:cubicBezTo>
                  <a:lnTo>
                    <a:pt x="38128" y="21416"/>
                  </a:lnTo>
                  <a:lnTo>
                    <a:pt x="11676" y="17447"/>
                  </a:lnTo>
                  <a:lnTo>
                    <a:pt x="20415" y="8974"/>
                  </a:lnTo>
                  <a:lnTo>
                    <a:pt x="1314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9"/>
            <p:cNvSpPr/>
            <p:nvPr/>
          </p:nvSpPr>
          <p:spPr>
            <a:xfrm>
              <a:off x="4409150" y="3323650"/>
              <a:ext cx="959875" cy="674675"/>
            </a:xfrm>
            <a:custGeom>
              <a:rect b="b" l="l" r="r" t="t"/>
              <a:pathLst>
                <a:path extrusionOk="0" fill="none" h="26987" w="38395">
                  <a:moveTo>
                    <a:pt x="13143" y="1"/>
                  </a:moveTo>
                  <a:cubicBezTo>
                    <a:pt x="13143" y="1"/>
                    <a:pt x="568" y="14645"/>
                    <a:pt x="267" y="17980"/>
                  </a:cubicBezTo>
                  <a:cubicBezTo>
                    <a:pt x="1" y="21316"/>
                    <a:pt x="2502" y="24652"/>
                    <a:pt x="5571" y="25486"/>
                  </a:cubicBezTo>
                  <a:cubicBezTo>
                    <a:pt x="8607" y="26320"/>
                    <a:pt x="38395" y="26987"/>
                    <a:pt x="38395" y="26987"/>
                  </a:cubicBezTo>
                  <a:lnTo>
                    <a:pt x="38128" y="21416"/>
                  </a:lnTo>
                  <a:lnTo>
                    <a:pt x="11676" y="17447"/>
                  </a:lnTo>
                  <a:lnTo>
                    <a:pt x="20415" y="8974"/>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9"/>
            <p:cNvSpPr/>
            <p:nvPr/>
          </p:nvSpPr>
          <p:spPr>
            <a:xfrm>
              <a:off x="5229750" y="3920750"/>
              <a:ext cx="50875" cy="5850"/>
            </a:xfrm>
            <a:custGeom>
              <a:rect b="b" l="l" r="r" t="t"/>
              <a:pathLst>
                <a:path extrusionOk="0" fill="none" h="234" w="2035">
                  <a:moveTo>
                    <a:pt x="0" y="0"/>
                  </a:moveTo>
                  <a:lnTo>
                    <a:pt x="2035" y="234"/>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9"/>
            <p:cNvSpPr/>
            <p:nvPr/>
          </p:nvSpPr>
          <p:spPr>
            <a:xfrm>
              <a:off x="4507550" y="3746450"/>
              <a:ext cx="664675" cy="167650"/>
            </a:xfrm>
            <a:custGeom>
              <a:rect b="b" l="l" r="r" t="t"/>
              <a:pathLst>
                <a:path extrusionOk="0" fill="none" h="6706" w="26587">
                  <a:moveTo>
                    <a:pt x="568" y="1"/>
                  </a:moveTo>
                  <a:lnTo>
                    <a:pt x="1" y="735"/>
                  </a:lnTo>
                  <a:cubicBezTo>
                    <a:pt x="1" y="735"/>
                    <a:pt x="3603" y="568"/>
                    <a:pt x="2869" y="1268"/>
                  </a:cubicBezTo>
                  <a:cubicBezTo>
                    <a:pt x="2402" y="1835"/>
                    <a:pt x="2069" y="2536"/>
                    <a:pt x="1969" y="3236"/>
                  </a:cubicBezTo>
                  <a:lnTo>
                    <a:pt x="4137" y="2703"/>
                  </a:lnTo>
                  <a:cubicBezTo>
                    <a:pt x="4137" y="2703"/>
                    <a:pt x="2869" y="5205"/>
                    <a:pt x="3770" y="5038"/>
                  </a:cubicBezTo>
                  <a:cubicBezTo>
                    <a:pt x="4437" y="4871"/>
                    <a:pt x="5104" y="4637"/>
                    <a:pt x="5738" y="4337"/>
                  </a:cubicBezTo>
                  <a:lnTo>
                    <a:pt x="26586" y="6706"/>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9"/>
            <p:cNvSpPr/>
            <p:nvPr/>
          </p:nvSpPr>
          <p:spPr>
            <a:xfrm>
              <a:off x="4590125" y="3261100"/>
              <a:ext cx="276875" cy="398650"/>
            </a:xfrm>
            <a:custGeom>
              <a:rect b="b" l="l" r="r" t="t"/>
              <a:pathLst>
                <a:path extrusionOk="0" fill="none" h="15946" w="11075">
                  <a:moveTo>
                    <a:pt x="9273" y="1"/>
                  </a:moveTo>
                  <a:cubicBezTo>
                    <a:pt x="9273" y="1"/>
                    <a:pt x="5871" y="2336"/>
                    <a:pt x="7472" y="2703"/>
                  </a:cubicBezTo>
                  <a:cubicBezTo>
                    <a:pt x="9107" y="3070"/>
                    <a:pt x="11075" y="2536"/>
                    <a:pt x="10541" y="3237"/>
                  </a:cubicBezTo>
                  <a:cubicBezTo>
                    <a:pt x="9740" y="4104"/>
                    <a:pt x="8906" y="4938"/>
                    <a:pt x="8039" y="5738"/>
                  </a:cubicBezTo>
                  <a:lnTo>
                    <a:pt x="0" y="15946"/>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9"/>
            <p:cNvSpPr/>
            <p:nvPr/>
          </p:nvSpPr>
          <p:spPr>
            <a:xfrm>
              <a:off x="4776925" y="3252775"/>
              <a:ext cx="161800" cy="75900"/>
            </a:xfrm>
            <a:custGeom>
              <a:rect b="b" l="l" r="r" t="t"/>
              <a:pathLst>
                <a:path extrusionOk="0" fill="none" h="3036" w="6472">
                  <a:moveTo>
                    <a:pt x="0" y="3036"/>
                  </a:moveTo>
                  <a:cubicBezTo>
                    <a:pt x="0" y="3036"/>
                    <a:pt x="2002" y="167"/>
                    <a:pt x="6471" y="0"/>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9"/>
            <p:cNvSpPr/>
            <p:nvPr/>
          </p:nvSpPr>
          <p:spPr>
            <a:xfrm>
              <a:off x="5323150" y="3852075"/>
              <a:ext cx="159300" cy="333050"/>
            </a:xfrm>
            <a:custGeom>
              <a:rect b="b" l="l" r="r" t="t"/>
              <a:pathLst>
                <a:path extrusionOk="0" h="13322" w="6372">
                  <a:moveTo>
                    <a:pt x="3112" y="1"/>
                  </a:moveTo>
                  <a:cubicBezTo>
                    <a:pt x="2098" y="1"/>
                    <a:pt x="1001" y="246"/>
                    <a:pt x="1001" y="246"/>
                  </a:cubicBezTo>
                  <a:cubicBezTo>
                    <a:pt x="0" y="1380"/>
                    <a:pt x="133" y="4215"/>
                    <a:pt x="1001" y="6217"/>
                  </a:cubicBezTo>
                  <a:cubicBezTo>
                    <a:pt x="1868" y="8218"/>
                    <a:pt x="1835" y="13322"/>
                    <a:pt x="2702" y="13322"/>
                  </a:cubicBezTo>
                  <a:cubicBezTo>
                    <a:pt x="3569" y="13322"/>
                    <a:pt x="6138" y="11487"/>
                    <a:pt x="6271" y="9786"/>
                  </a:cubicBezTo>
                  <a:cubicBezTo>
                    <a:pt x="6371" y="8085"/>
                    <a:pt x="5537" y="6217"/>
                    <a:pt x="5537" y="5082"/>
                  </a:cubicBezTo>
                  <a:cubicBezTo>
                    <a:pt x="5537" y="3948"/>
                    <a:pt x="5270" y="1513"/>
                    <a:pt x="4703" y="513"/>
                  </a:cubicBezTo>
                  <a:cubicBezTo>
                    <a:pt x="4472" y="117"/>
                    <a:pt x="3812" y="1"/>
                    <a:pt x="3112" y="1"/>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9"/>
            <p:cNvSpPr/>
            <p:nvPr/>
          </p:nvSpPr>
          <p:spPr>
            <a:xfrm>
              <a:off x="5380675" y="3852225"/>
              <a:ext cx="102600" cy="332075"/>
            </a:xfrm>
            <a:custGeom>
              <a:rect b="b" l="l" r="r" t="t"/>
              <a:pathLst>
                <a:path extrusionOk="0" h="13283" w="4104">
                  <a:moveTo>
                    <a:pt x="865" y="0"/>
                  </a:moveTo>
                  <a:cubicBezTo>
                    <a:pt x="778" y="0"/>
                    <a:pt x="689" y="2"/>
                    <a:pt x="601" y="6"/>
                  </a:cubicBezTo>
                  <a:cubicBezTo>
                    <a:pt x="167" y="406"/>
                    <a:pt x="1" y="1007"/>
                    <a:pt x="67" y="1607"/>
                  </a:cubicBezTo>
                  <a:cubicBezTo>
                    <a:pt x="268" y="3242"/>
                    <a:pt x="1902" y="9880"/>
                    <a:pt x="1302" y="11715"/>
                  </a:cubicBezTo>
                  <a:cubicBezTo>
                    <a:pt x="1135" y="12248"/>
                    <a:pt x="901" y="12782"/>
                    <a:pt x="668" y="13282"/>
                  </a:cubicBezTo>
                  <a:cubicBezTo>
                    <a:pt x="1702" y="13015"/>
                    <a:pt x="3837" y="11314"/>
                    <a:pt x="3970" y="9780"/>
                  </a:cubicBezTo>
                  <a:cubicBezTo>
                    <a:pt x="4104" y="8079"/>
                    <a:pt x="3236" y="6211"/>
                    <a:pt x="3236" y="5076"/>
                  </a:cubicBezTo>
                  <a:cubicBezTo>
                    <a:pt x="3236" y="3942"/>
                    <a:pt x="2969" y="1507"/>
                    <a:pt x="2402" y="507"/>
                  </a:cubicBezTo>
                  <a:cubicBezTo>
                    <a:pt x="2166" y="123"/>
                    <a:pt x="1538" y="0"/>
                    <a:pt x="865"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9"/>
            <p:cNvSpPr/>
            <p:nvPr/>
          </p:nvSpPr>
          <p:spPr>
            <a:xfrm>
              <a:off x="5404025" y="3855700"/>
              <a:ext cx="79250" cy="320250"/>
            </a:xfrm>
            <a:custGeom>
              <a:rect b="b" l="l" r="r" t="t"/>
              <a:pathLst>
                <a:path extrusionOk="0" h="12810" w="3170">
                  <a:moveTo>
                    <a:pt x="801" y="1"/>
                  </a:moveTo>
                  <a:cubicBezTo>
                    <a:pt x="268" y="734"/>
                    <a:pt x="1" y="1635"/>
                    <a:pt x="67" y="2536"/>
                  </a:cubicBezTo>
                  <a:cubicBezTo>
                    <a:pt x="268" y="5238"/>
                    <a:pt x="801" y="7439"/>
                    <a:pt x="968" y="9774"/>
                  </a:cubicBezTo>
                  <a:cubicBezTo>
                    <a:pt x="1101" y="10808"/>
                    <a:pt x="935" y="11842"/>
                    <a:pt x="534" y="12810"/>
                  </a:cubicBezTo>
                  <a:cubicBezTo>
                    <a:pt x="1602" y="12176"/>
                    <a:pt x="2936" y="10875"/>
                    <a:pt x="3036" y="9674"/>
                  </a:cubicBezTo>
                  <a:cubicBezTo>
                    <a:pt x="3170" y="7940"/>
                    <a:pt x="2302" y="6105"/>
                    <a:pt x="2302" y="4971"/>
                  </a:cubicBezTo>
                  <a:cubicBezTo>
                    <a:pt x="2302" y="3837"/>
                    <a:pt x="2035" y="1368"/>
                    <a:pt x="1468" y="401"/>
                  </a:cubicBezTo>
                  <a:cubicBezTo>
                    <a:pt x="1302" y="167"/>
                    <a:pt x="1068" y="34"/>
                    <a:pt x="801"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760" name="Google Shape;760;p32"/>
          <p:cNvSpPr txBox="1"/>
          <p:nvPr>
            <p:ph idx="1" type="body"/>
          </p:nvPr>
        </p:nvSpPr>
        <p:spPr>
          <a:xfrm>
            <a:off x="713225" y="1415550"/>
            <a:ext cx="7717500" cy="319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b="1" lang="en"/>
              <a:t> </a:t>
            </a:r>
            <a:r>
              <a:rPr lang="en"/>
              <a:t>template: </a:t>
            </a:r>
            <a:endParaRPr/>
          </a:p>
          <a:p>
            <a:pPr indent="-298450" lvl="0" marL="457200" rtl="0" algn="l">
              <a:spcBef>
                <a:spcPts val="1600"/>
              </a:spcBef>
              <a:spcAft>
                <a:spcPts val="0"/>
              </a:spcAft>
              <a:buClr>
                <a:schemeClr val="dk2"/>
              </a:buClr>
              <a:buSzPts val="1100"/>
              <a:buChar char="●"/>
            </a:pPr>
            <a:r>
              <a:rPr lang="en"/>
              <a:t>A slide structure based on a </a:t>
            </a:r>
            <a:r>
              <a:rPr lang="en"/>
              <a:t>multi-purpose </a:t>
            </a:r>
            <a:r>
              <a:rPr lang="en"/>
              <a:t>presentation for education,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298450" lvl="0" marL="457200" rtl="0" algn="l">
              <a:spcBef>
                <a:spcPts val="0"/>
              </a:spcBef>
              <a:spcAft>
                <a:spcPts val="0"/>
              </a:spcAft>
              <a:buClr>
                <a:schemeClr val="dk2"/>
              </a:buClr>
              <a:buSzPts val="1100"/>
              <a:buChar char="●"/>
            </a:pPr>
            <a:r>
              <a:rPr lang="en"/>
              <a:t>An assortment of illustrations that are suitable for use in the presentation can be found in the </a:t>
            </a:r>
            <a:r>
              <a:rPr b="1" lang="en"/>
              <a:t>a</a:t>
            </a:r>
            <a:r>
              <a:rPr b="1" lang="en">
                <a:uFill>
                  <a:noFill/>
                </a:uFill>
                <a:hlinkClick action="ppaction://hlinksldjump" r:id="rId6"/>
              </a:rPr>
              <a:t>lternative </a:t>
            </a:r>
            <a:r>
              <a:rPr b="1" lang="en">
                <a:uFill>
                  <a:noFill/>
                </a:uFill>
                <a:hlinkClick action="ppaction://hlinksldjump" r:id="rId7"/>
              </a:rPr>
              <a:t>resources</a:t>
            </a:r>
            <a:r>
              <a:rPr lang="en"/>
              <a:t> slide.</a:t>
            </a:r>
            <a:endParaRPr/>
          </a:p>
          <a:p>
            <a:pPr indent="-298450" lvl="0" marL="457200" rtl="0" algn="l">
              <a:spcBef>
                <a:spcPts val="0"/>
              </a:spcBef>
              <a:spcAft>
                <a:spcPts val="0"/>
              </a:spcAft>
              <a:buClr>
                <a:schemeClr val="dk2"/>
              </a:buClr>
              <a:buSzPts val="1100"/>
              <a:buChar char="●"/>
            </a:pPr>
            <a:r>
              <a:rPr lang="en"/>
              <a:t>A </a:t>
            </a:r>
            <a:r>
              <a:rPr b="1" lang="en">
                <a:uFill>
                  <a:noFill/>
                </a:uFill>
                <a:hlinkClick action="ppaction://hlinksldjump" r:id="rId8"/>
              </a:rPr>
              <a:t>thanks</a:t>
            </a:r>
            <a:r>
              <a:rPr lang="en">
                <a:uFill>
                  <a:noFill/>
                </a:uFill>
                <a:hlinkClick action="ppaction://hlinksldjump" r:id="rId9"/>
              </a:rPr>
              <a:t> </a:t>
            </a:r>
            <a:r>
              <a:rPr lang="en"/>
              <a:t>slide, which you must keep so that proper credits for our design are given.</a:t>
            </a:r>
            <a:endParaRPr/>
          </a:p>
          <a:p>
            <a:pPr indent="-298450" lvl="0" marL="457200" rtl="0" algn="l">
              <a:spcBef>
                <a:spcPts val="0"/>
              </a:spcBef>
              <a:spcAft>
                <a:spcPts val="0"/>
              </a:spcAft>
              <a:buClr>
                <a:schemeClr val="dk2"/>
              </a:buClr>
              <a:buSzPts val="1100"/>
              <a:buChar char="●"/>
            </a:pPr>
            <a:r>
              <a:rPr lang="en"/>
              <a:t>A </a:t>
            </a:r>
            <a:r>
              <a:rPr b="1" lang="en">
                <a:uFill>
                  <a:noFill/>
                </a:uFill>
                <a:hlinkClick action="ppaction://hlinksldjump" r:id="rId10"/>
              </a:rPr>
              <a:t>resources</a:t>
            </a:r>
            <a:r>
              <a:rPr lang="en">
                <a:uFill>
                  <a:noFill/>
                </a:uFill>
                <a:hlinkClick action="ppaction://hlinksldjump" r:id="rId11"/>
              </a:rPr>
              <a:t> </a:t>
            </a:r>
            <a:r>
              <a:rPr lang="en"/>
              <a:t>slide, where you’ll find links to all the elements used in the template.</a:t>
            </a:r>
            <a:endParaRPr/>
          </a:p>
          <a:p>
            <a:pPr indent="-298450" lvl="0" marL="457200" rtl="0" algn="l">
              <a:spcBef>
                <a:spcPts val="0"/>
              </a:spcBef>
              <a:spcAft>
                <a:spcPts val="0"/>
              </a:spcAft>
              <a:buClr>
                <a:schemeClr val="dk2"/>
              </a:buClr>
              <a:buSzPts val="1100"/>
              <a:buFont typeface="Source Sans Pro"/>
              <a:buChar char="●"/>
            </a:pPr>
            <a:r>
              <a:rPr b="1" lang="en">
                <a:uFill>
                  <a:noFill/>
                </a:uFill>
                <a:hlinkClick/>
              </a:rPr>
              <a:t>Instructions for use</a:t>
            </a:r>
            <a:r>
              <a:rPr lang="en"/>
              <a:t>.</a:t>
            </a:r>
            <a:endParaRPr/>
          </a:p>
          <a:p>
            <a:pPr indent="-298450" lvl="0" marL="457200" rtl="0" algn="l">
              <a:spcBef>
                <a:spcPts val="0"/>
              </a:spcBef>
              <a:spcAft>
                <a:spcPts val="0"/>
              </a:spcAft>
              <a:buClr>
                <a:schemeClr val="dk2"/>
              </a:buClr>
              <a:buSzPts val="1100"/>
              <a:buFont typeface="Open Sans"/>
              <a:buChar char="●"/>
            </a:pPr>
            <a:r>
              <a:rPr lang="en"/>
              <a:t>Final slides with: </a:t>
            </a:r>
            <a:endParaRPr/>
          </a:p>
          <a:p>
            <a:pPr indent="-298450" lvl="0" marL="914400" rtl="0" algn="l">
              <a:spcBef>
                <a:spcPts val="0"/>
              </a:spcBef>
              <a:spcAft>
                <a:spcPts val="0"/>
              </a:spcAft>
              <a:buClr>
                <a:schemeClr val="dk2"/>
              </a:buClr>
              <a:buSzPts val="1100"/>
              <a:buChar char="●"/>
            </a:pPr>
            <a:r>
              <a:rPr lang="en"/>
              <a:t>The</a:t>
            </a:r>
            <a:r>
              <a:rPr lang="en">
                <a:uFill>
                  <a:noFill/>
                </a:uFill>
                <a:hlinkClick action="ppaction://hlinksldjump" r:id="rId12"/>
              </a:rPr>
              <a:t> </a:t>
            </a:r>
            <a:r>
              <a:rPr b="1" lang="en">
                <a:uFill>
                  <a:noFill/>
                </a:uFill>
                <a:hlinkClick action="ppaction://hlinksldjump" r:id="rId13"/>
              </a:rPr>
              <a:t>fonts and colors</a:t>
            </a:r>
            <a:r>
              <a:rPr lang="en"/>
              <a:t> used in the template.</a:t>
            </a:r>
            <a:endParaRPr/>
          </a:p>
          <a:p>
            <a:pPr indent="-298450" lvl="0" marL="914400" rtl="0" algn="l">
              <a:spcBef>
                <a:spcPts val="0"/>
              </a:spcBef>
              <a:spcAft>
                <a:spcPts val="0"/>
              </a:spcAft>
              <a:buClr>
                <a:schemeClr val="dk2"/>
              </a:buClr>
              <a:buSzPts val="1100"/>
              <a:buChar char="●"/>
            </a:pPr>
            <a:r>
              <a:rPr lang="en"/>
              <a:t>A selection of </a:t>
            </a:r>
            <a:r>
              <a:rPr b="1" lang="en">
                <a:uFill>
                  <a:noFill/>
                </a:uFill>
                <a:hlinkClick action="ppaction://hlinksldjump" r:id="rId14"/>
              </a:rPr>
              <a:t>illustrations</a:t>
            </a:r>
            <a:r>
              <a:rPr lang="en"/>
              <a:t>. You can also customize and animate them as you wish with the online editor. Visit </a:t>
            </a:r>
            <a:r>
              <a:rPr b="1" lang="en">
                <a:uFill>
                  <a:noFill/>
                </a:uFill>
                <a:hlinkClick r:id="rId15"/>
              </a:rPr>
              <a:t>Stories by Freepik</a:t>
            </a:r>
            <a:r>
              <a:rPr lang="en"/>
              <a:t> to find more. </a:t>
            </a:r>
            <a:endParaRPr/>
          </a:p>
          <a:p>
            <a:pPr indent="-298450" lvl="0" marL="914400" rtl="0" algn="l">
              <a:spcBef>
                <a:spcPts val="0"/>
              </a:spcBef>
              <a:spcAft>
                <a:spcPts val="0"/>
              </a:spcAft>
              <a:buClr>
                <a:schemeClr val="dk2"/>
              </a:buClr>
              <a:buSzPts val="1100"/>
              <a:buChar char="●"/>
            </a:pPr>
            <a:r>
              <a:rPr lang="en"/>
              <a:t>More</a:t>
            </a:r>
            <a:r>
              <a:rPr lang="en">
                <a:uFill>
                  <a:noFill/>
                </a:uFill>
                <a:hlinkClick action="ppaction://hlinksldjump" r:id="rId16"/>
              </a:rPr>
              <a:t> </a:t>
            </a:r>
            <a:r>
              <a:rPr b="1" lang="en">
                <a:uFill>
                  <a:noFill/>
                </a:uFill>
                <a:hlinkClick action="ppaction://hlinksldjump" r:id="rId17"/>
              </a:rPr>
              <a:t>infographic resources</a:t>
            </a:r>
            <a:r>
              <a:rPr lang="en"/>
              <a:t>, whose size and color can be edited. </a:t>
            </a:r>
            <a:endParaRPr/>
          </a:p>
          <a:p>
            <a:pPr indent="-298450" lvl="0" marL="914400" rtl="0" algn="l">
              <a:spcBef>
                <a:spcPts val="0"/>
              </a:spcBef>
              <a:spcAft>
                <a:spcPts val="0"/>
              </a:spcAft>
              <a:buClr>
                <a:schemeClr val="dk2"/>
              </a:buClr>
              <a:buSzPts val="1100"/>
              <a:buChar char="●"/>
            </a:pPr>
            <a:r>
              <a:rPr lang="en"/>
              <a:t>Sets of </a:t>
            </a:r>
            <a:r>
              <a:rPr b="1" lang="en">
                <a:uFill>
                  <a:noFill/>
                </a:uFill>
                <a:hlinkClick action="ppaction://hlinksldjump" r:id="rId18"/>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a:p>
            <a:pPr indent="0" lvl="0" marL="0" rtl="0" algn="l">
              <a:lnSpc>
                <a:spcPct val="115000"/>
              </a:lnSpc>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50"/>
          <p:cNvSpPr/>
          <p:nvPr/>
        </p:nvSpPr>
        <p:spPr>
          <a:xfrm rot="-5400000">
            <a:off x="7675463" y="3836650"/>
            <a:ext cx="771600" cy="7389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0"/>
          <p:cNvSpPr/>
          <p:nvPr/>
        </p:nvSpPr>
        <p:spPr>
          <a:xfrm rot="-5400000">
            <a:off x="7675463" y="1404350"/>
            <a:ext cx="771600" cy="738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0"/>
          <p:cNvSpPr/>
          <p:nvPr/>
        </p:nvSpPr>
        <p:spPr>
          <a:xfrm rot="-5400000">
            <a:off x="7675463" y="2591563"/>
            <a:ext cx="771600" cy="738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Most valued attributes</a:t>
            </a:r>
            <a:endParaRPr/>
          </a:p>
        </p:txBody>
      </p:sp>
      <p:sp>
        <p:nvSpPr>
          <p:cNvPr id="1974" name="Google Shape;1974;p50"/>
          <p:cNvSpPr txBox="1"/>
          <p:nvPr/>
        </p:nvSpPr>
        <p:spPr>
          <a:xfrm flipH="1">
            <a:off x="783162" y="3663875"/>
            <a:ext cx="759300" cy="4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solidFill>
                  <a:schemeClr val="dk1"/>
                </a:solidFill>
                <a:latin typeface="Kanit"/>
                <a:ea typeface="Kanit"/>
                <a:cs typeface="Kanit"/>
                <a:sym typeface="Kanit"/>
              </a:rPr>
              <a:t>2021</a:t>
            </a:r>
            <a:endParaRPr b="1" sz="1800">
              <a:solidFill>
                <a:schemeClr val="dk1"/>
              </a:solidFill>
              <a:latin typeface="Kanit"/>
              <a:ea typeface="Kanit"/>
              <a:cs typeface="Kanit"/>
              <a:sym typeface="Kanit"/>
            </a:endParaRPr>
          </a:p>
        </p:txBody>
      </p:sp>
      <p:pic>
        <p:nvPicPr>
          <p:cNvPr id="1975" name="Google Shape;1975;p50" title="Chart">
            <a:hlinkClick r:id="rId3"/>
          </p:cNvPr>
          <p:cNvPicPr preferRelativeResize="0"/>
          <p:nvPr/>
        </p:nvPicPr>
        <p:blipFill rotWithShape="1">
          <a:blip r:embed="rId4">
            <a:alphaModFix/>
          </a:blip>
          <a:srcRect b="0" l="11872" r="11872" t="0"/>
          <a:stretch/>
        </p:blipFill>
        <p:spPr>
          <a:xfrm>
            <a:off x="732237" y="1285688"/>
            <a:ext cx="3180584" cy="2511600"/>
          </a:xfrm>
          <a:prstGeom prst="rect">
            <a:avLst/>
          </a:prstGeom>
          <a:noFill/>
          <a:ln>
            <a:noFill/>
          </a:ln>
        </p:spPr>
      </p:pic>
      <p:sp>
        <p:nvSpPr>
          <p:cNvPr id="1976" name="Google Shape;1976;p50"/>
          <p:cNvSpPr txBox="1"/>
          <p:nvPr/>
        </p:nvSpPr>
        <p:spPr>
          <a:xfrm flipH="1">
            <a:off x="4415786" y="2821788"/>
            <a:ext cx="1941600" cy="55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Open Sans Light"/>
                <a:ea typeface="Open Sans Light"/>
                <a:cs typeface="Open Sans Light"/>
                <a:sym typeface="Open Sans Light"/>
              </a:rPr>
              <a:t>Mars is actually a cold place</a:t>
            </a:r>
            <a:endParaRPr sz="1600">
              <a:solidFill>
                <a:schemeClr val="dk1"/>
              </a:solidFill>
              <a:latin typeface="Open Sans Light"/>
              <a:ea typeface="Open Sans Light"/>
              <a:cs typeface="Open Sans Light"/>
              <a:sym typeface="Open Sans Light"/>
            </a:endParaRPr>
          </a:p>
        </p:txBody>
      </p:sp>
      <p:sp>
        <p:nvSpPr>
          <p:cNvPr id="1977" name="Google Shape;1977;p50"/>
          <p:cNvSpPr txBox="1"/>
          <p:nvPr/>
        </p:nvSpPr>
        <p:spPr>
          <a:xfrm flipH="1">
            <a:off x="4415781" y="2471413"/>
            <a:ext cx="19416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2000">
                <a:solidFill>
                  <a:schemeClr val="dk1"/>
                </a:solidFill>
                <a:latin typeface="Kanit"/>
                <a:ea typeface="Kanit"/>
                <a:cs typeface="Kanit"/>
                <a:sym typeface="Kanit"/>
              </a:rPr>
              <a:t>Initiative</a:t>
            </a:r>
            <a:endParaRPr b="1" sz="2000">
              <a:solidFill>
                <a:schemeClr val="dk1"/>
              </a:solidFill>
              <a:latin typeface="Kanit"/>
              <a:ea typeface="Kanit"/>
              <a:cs typeface="Kanit"/>
              <a:sym typeface="Kanit"/>
            </a:endParaRPr>
          </a:p>
        </p:txBody>
      </p:sp>
      <p:sp>
        <p:nvSpPr>
          <p:cNvPr id="1978" name="Google Shape;1978;p50"/>
          <p:cNvSpPr txBox="1"/>
          <p:nvPr/>
        </p:nvSpPr>
        <p:spPr>
          <a:xfrm flipH="1">
            <a:off x="4415788" y="1609675"/>
            <a:ext cx="1941600" cy="55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Open Sans Light"/>
                <a:ea typeface="Open Sans Light"/>
                <a:cs typeface="Open Sans Light"/>
                <a:sym typeface="Open Sans Light"/>
              </a:rPr>
              <a:t>Saturn is the ringed one</a:t>
            </a:r>
            <a:endParaRPr sz="1600">
              <a:solidFill>
                <a:schemeClr val="dk1"/>
              </a:solidFill>
              <a:latin typeface="Open Sans Light"/>
              <a:ea typeface="Open Sans Light"/>
              <a:cs typeface="Open Sans Light"/>
              <a:sym typeface="Open Sans Light"/>
            </a:endParaRPr>
          </a:p>
        </p:txBody>
      </p:sp>
      <p:sp>
        <p:nvSpPr>
          <p:cNvPr id="1979" name="Google Shape;1979;p50"/>
          <p:cNvSpPr txBox="1"/>
          <p:nvPr/>
        </p:nvSpPr>
        <p:spPr>
          <a:xfrm flipH="1">
            <a:off x="4415776" y="1259300"/>
            <a:ext cx="19416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2000">
                <a:solidFill>
                  <a:schemeClr val="dk1"/>
                </a:solidFill>
                <a:latin typeface="Kanit"/>
                <a:ea typeface="Kanit"/>
                <a:cs typeface="Kanit"/>
                <a:sym typeface="Kanit"/>
              </a:rPr>
              <a:t>Skills</a:t>
            </a:r>
            <a:endParaRPr b="1" sz="2000">
              <a:solidFill>
                <a:schemeClr val="dk1"/>
              </a:solidFill>
              <a:latin typeface="Kanit"/>
              <a:ea typeface="Kanit"/>
              <a:cs typeface="Kanit"/>
              <a:sym typeface="Kanit"/>
            </a:endParaRPr>
          </a:p>
        </p:txBody>
      </p:sp>
      <p:sp>
        <p:nvSpPr>
          <p:cNvPr id="1980" name="Google Shape;1980;p50"/>
          <p:cNvSpPr txBox="1"/>
          <p:nvPr/>
        </p:nvSpPr>
        <p:spPr>
          <a:xfrm flipH="1">
            <a:off x="4415786" y="4033900"/>
            <a:ext cx="1941600" cy="55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600">
                <a:solidFill>
                  <a:schemeClr val="dk1"/>
                </a:solidFill>
                <a:latin typeface="Open Sans Light"/>
                <a:ea typeface="Open Sans Light"/>
                <a:cs typeface="Open Sans Light"/>
                <a:sym typeface="Open Sans Light"/>
              </a:rPr>
              <a:t>Venus has a beautiful name</a:t>
            </a:r>
            <a:endParaRPr sz="1600">
              <a:solidFill>
                <a:schemeClr val="dk1"/>
              </a:solidFill>
              <a:latin typeface="Open Sans Light"/>
              <a:ea typeface="Open Sans Light"/>
              <a:cs typeface="Open Sans Light"/>
              <a:sym typeface="Open Sans Light"/>
            </a:endParaRPr>
          </a:p>
        </p:txBody>
      </p:sp>
      <p:sp>
        <p:nvSpPr>
          <p:cNvPr id="1981" name="Google Shape;1981;p50"/>
          <p:cNvSpPr txBox="1"/>
          <p:nvPr/>
        </p:nvSpPr>
        <p:spPr>
          <a:xfrm flipH="1">
            <a:off x="4415781" y="3683525"/>
            <a:ext cx="19416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b="1" lang="en" sz="2000">
                <a:solidFill>
                  <a:schemeClr val="dk1"/>
                </a:solidFill>
                <a:latin typeface="Kanit"/>
                <a:ea typeface="Kanit"/>
                <a:cs typeface="Kanit"/>
                <a:sym typeface="Kanit"/>
              </a:rPr>
              <a:t>Interest</a:t>
            </a:r>
            <a:endParaRPr b="1" sz="2000">
              <a:solidFill>
                <a:schemeClr val="dk1"/>
              </a:solidFill>
              <a:latin typeface="Kanit"/>
              <a:ea typeface="Kanit"/>
              <a:cs typeface="Kanit"/>
              <a:sym typeface="Kanit"/>
            </a:endParaRPr>
          </a:p>
        </p:txBody>
      </p:sp>
      <p:sp>
        <p:nvSpPr>
          <p:cNvPr id="1982" name="Google Shape;1982;p50"/>
          <p:cNvSpPr txBox="1"/>
          <p:nvPr/>
        </p:nvSpPr>
        <p:spPr>
          <a:xfrm flipH="1">
            <a:off x="1942875" y="3663875"/>
            <a:ext cx="759300" cy="4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solidFill>
                  <a:schemeClr val="dk1"/>
                </a:solidFill>
                <a:latin typeface="Kanit"/>
                <a:ea typeface="Kanit"/>
                <a:cs typeface="Kanit"/>
                <a:sym typeface="Kanit"/>
              </a:rPr>
              <a:t>2021</a:t>
            </a:r>
            <a:endParaRPr b="1" sz="1800">
              <a:solidFill>
                <a:schemeClr val="dk1"/>
              </a:solidFill>
              <a:latin typeface="Kanit"/>
              <a:ea typeface="Kanit"/>
              <a:cs typeface="Kanit"/>
              <a:sym typeface="Kanit"/>
            </a:endParaRPr>
          </a:p>
        </p:txBody>
      </p:sp>
      <p:sp>
        <p:nvSpPr>
          <p:cNvPr id="1983" name="Google Shape;1983;p50"/>
          <p:cNvSpPr txBox="1"/>
          <p:nvPr/>
        </p:nvSpPr>
        <p:spPr>
          <a:xfrm flipH="1">
            <a:off x="3112000" y="3663875"/>
            <a:ext cx="759300" cy="48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solidFill>
                  <a:schemeClr val="dk1"/>
                </a:solidFill>
                <a:latin typeface="Kanit"/>
                <a:ea typeface="Kanit"/>
                <a:cs typeface="Kanit"/>
                <a:sym typeface="Kanit"/>
              </a:rPr>
              <a:t>2021</a:t>
            </a:r>
            <a:endParaRPr b="1" sz="1800">
              <a:solidFill>
                <a:schemeClr val="dk1"/>
              </a:solidFill>
              <a:latin typeface="Kanit"/>
              <a:ea typeface="Kanit"/>
              <a:cs typeface="Kanit"/>
              <a:sym typeface="Kanit"/>
            </a:endParaRPr>
          </a:p>
        </p:txBody>
      </p:sp>
      <p:sp>
        <p:nvSpPr>
          <p:cNvPr id="1984" name="Google Shape;1984;p50"/>
          <p:cNvSpPr txBox="1"/>
          <p:nvPr/>
        </p:nvSpPr>
        <p:spPr>
          <a:xfrm>
            <a:off x="732237" y="4091500"/>
            <a:ext cx="3180600" cy="5004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100">
                <a:solidFill>
                  <a:schemeClr val="dk1"/>
                </a:solidFill>
                <a:latin typeface="Open Sans Light"/>
                <a:ea typeface="Open Sans Light"/>
                <a:cs typeface="Open Sans Light"/>
                <a:sym typeface="Open Sans Light"/>
              </a:rPr>
              <a:t>T</a:t>
            </a:r>
            <a:r>
              <a:rPr lang="en" sz="1100">
                <a:solidFill>
                  <a:schemeClr val="dk1"/>
                </a:solidFill>
                <a:latin typeface="Open Sans Light"/>
                <a:ea typeface="Open Sans Light"/>
                <a:cs typeface="Open Sans Light"/>
                <a:sym typeface="Open Sans Light"/>
              </a:rPr>
              <a:t>o modify this graph, click on it, follow the link, change the data and paste the new graph here</a:t>
            </a:r>
            <a:endParaRPr sz="1100">
              <a:solidFill>
                <a:schemeClr val="dk1"/>
              </a:solidFill>
              <a:latin typeface="Open Sans Light"/>
              <a:ea typeface="Open Sans Light"/>
              <a:cs typeface="Open Sans Light"/>
              <a:sym typeface="Open Sans Light"/>
            </a:endParaRPr>
          </a:p>
        </p:txBody>
      </p:sp>
      <p:grpSp>
        <p:nvGrpSpPr>
          <p:cNvPr id="1985" name="Google Shape;1985;p50"/>
          <p:cNvGrpSpPr/>
          <p:nvPr/>
        </p:nvGrpSpPr>
        <p:grpSpPr>
          <a:xfrm>
            <a:off x="7830247" y="3982959"/>
            <a:ext cx="462024" cy="446290"/>
            <a:chOff x="-38905225" y="3591875"/>
            <a:chExt cx="325300" cy="314200"/>
          </a:xfrm>
        </p:grpSpPr>
        <p:sp>
          <p:nvSpPr>
            <p:cNvPr id="1986" name="Google Shape;1986;p5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50"/>
          <p:cNvGrpSpPr/>
          <p:nvPr/>
        </p:nvGrpSpPr>
        <p:grpSpPr>
          <a:xfrm>
            <a:off x="7840404" y="1548919"/>
            <a:ext cx="441926" cy="449770"/>
            <a:chOff x="-40372575" y="3604550"/>
            <a:chExt cx="311150" cy="316650"/>
          </a:xfrm>
        </p:grpSpPr>
        <p:sp>
          <p:nvSpPr>
            <p:cNvPr id="1990" name="Google Shape;1990;p5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50"/>
          <p:cNvGrpSpPr/>
          <p:nvPr/>
        </p:nvGrpSpPr>
        <p:grpSpPr>
          <a:xfrm>
            <a:off x="7835266" y="2736126"/>
            <a:ext cx="451975" cy="449770"/>
            <a:chOff x="-41893475" y="3584850"/>
            <a:chExt cx="318225" cy="316650"/>
          </a:xfrm>
        </p:grpSpPr>
        <p:sp>
          <p:nvSpPr>
            <p:cNvPr id="1994" name="Google Shape;1994;p5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8" name="Google Shape;1998;p50"/>
          <p:cNvSpPr txBox="1"/>
          <p:nvPr/>
        </p:nvSpPr>
        <p:spPr>
          <a:xfrm flipH="1">
            <a:off x="6575800" y="2575213"/>
            <a:ext cx="873300" cy="7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2"/>
                </a:solidFill>
                <a:latin typeface="Kanit"/>
                <a:ea typeface="Kanit"/>
                <a:cs typeface="Kanit"/>
                <a:sym typeface="Kanit"/>
              </a:rPr>
              <a:t>16K</a:t>
            </a:r>
            <a:endParaRPr b="1" sz="3000">
              <a:solidFill>
                <a:schemeClr val="accent2"/>
              </a:solidFill>
              <a:latin typeface="Kanit"/>
              <a:ea typeface="Kanit"/>
              <a:cs typeface="Kanit"/>
              <a:sym typeface="Kanit"/>
            </a:endParaRPr>
          </a:p>
        </p:txBody>
      </p:sp>
      <p:sp>
        <p:nvSpPr>
          <p:cNvPr id="1999" name="Google Shape;1999;p50"/>
          <p:cNvSpPr txBox="1"/>
          <p:nvPr/>
        </p:nvSpPr>
        <p:spPr>
          <a:xfrm flipH="1">
            <a:off x="6575800" y="1388000"/>
            <a:ext cx="873300" cy="7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4"/>
                </a:solidFill>
                <a:latin typeface="Kanit"/>
                <a:ea typeface="Kanit"/>
                <a:cs typeface="Kanit"/>
                <a:sym typeface="Kanit"/>
              </a:rPr>
              <a:t>75</a:t>
            </a:r>
            <a:r>
              <a:rPr b="1" lang="en" sz="3000">
                <a:solidFill>
                  <a:schemeClr val="accent4"/>
                </a:solidFill>
                <a:latin typeface="Kanit"/>
                <a:ea typeface="Kanit"/>
                <a:cs typeface="Kanit"/>
                <a:sym typeface="Kanit"/>
              </a:rPr>
              <a:t>K</a:t>
            </a:r>
            <a:endParaRPr b="1" sz="3000">
              <a:solidFill>
                <a:schemeClr val="accent4"/>
              </a:solidFill>
              <a:latin typeface="Kanit"/>
              <a:ea typeface="Kanit"/>
              <a:cs typeface="Kanit"/>
              <a:sym typeface="Kanit"/>
            </a:endParaRPr>
          </a:p>
        </p:txBody>
      </p:sp>
      <p:sp>
        <p:nvSpPr>
          <p:cNvPr id="2000" name="Google Shape;2000;p50"/>
          <p:cNvSpPr txBox="1"/>
          <p:nvPr/>
        </p:nvSpPr>
        <p:spPr>
          <a:xfrm flipH="1">
            <a:off x="6575800" y="3820288"/>
            <a:ext cx="873300" cy="77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6"/>
                </a:solidFill>
                <a:latin typeface="Kanit"/>
                <a:ea typeface="Kanit"/>
                <a:cs typeface="Kanit"/>
                <a:sym typeface="Kanit"/>
              </a:rPr>
              <a:t>21</a:t>
            </a:r>
            <a:r>
              <a:rPr b="1" lang="en" sz="3000">
                <a:solidFill>
                  <a:schemeClr val="accent6"/>
                </a:solidFill>
                <a:latin typeface="Kanit"/>
                <a:ea typeface="Kanit"/>
                <a:cs typeface="Kanit"/>
                <a:sym typeface="Kanit"/>
              </a:rPr>
              <a:t>K</a:t>
            </a:r>
            <a:endParaRPr b="1" sz="3000">
              <a:solidFill>
                <a:schemeClr val="accent6"/>
              </a:solidFill>
              <a:latin typeface="Kanit"/>
              <a:ea typeface="Kanit"/>
              <a:cs typeface="Kanit"/>
              <a:sym typeface="Kani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51"/>
          <p:cNvSpPr/>
          <p:nvPr/>
        </p:nvSpPr>
        <p:spPr>
          <a:xfrm rot="-5400000">
            <a:off x="6454850" y="1633900"/>
            <a:ext cx="1446600" cy="1385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1"/>
          <p:cNvSpPr/>
          <p:nvPr/>
        </p:nvSpPr>
        <p:spPr>
          <a:xfrm rot="-5400000">
            <a:off x="3835800" y="1636700"/>
            <a:ext cx="1440900" cy="13800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1"/>
          <p:cNvSpPr/>
          <p:nvPr/>
        </p:nvSpPr>
        <p:spPr>
          <a:xfrm rot="-5400000">
            <a:off x="1246475" y="1637750"/>
            <a:ext cx="1438800" cy="13779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1"/>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Show your strengths</a:t>
            </a:r>
            <a:endParaRPr/>
          </a:p>
        </p:txBody>
      </p:sp>
      <p:sp>
        <p:nvSpPr>
          <p:cNvPr id="2009" name="Google Shape;2009;p51"/>
          <p:cNvSpPr txBox="1"/>
          <p:nvPr/>
        </p:nvSpPr>
        <p:spPr>
          <a:xfrm>
            <a:off x="3319352" y="3626275"/>
            <a:ext cx="2505300" cy="6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Open Sans Light"/>
                <a:ea typeface="Open Sans Light"/>
                <a:cs typeface="Open Sans Light"/>
                <a:sym typeface="Open Sans Light"/>
              </a:rPr>
              <a:t>Mars is actually a very cold place</a:t>
            </a:r>
            <a:endParaRPr sz="1600">
              <a:solidFill>
                <a:schemeClr val="dk1"/>
              </a:solidFill>
              <a:latin typeface="Open Sans Light"/>
              <a:ea typeface="Open Sans Light"/>
              <a:cs typeface="Open Sans Light"/>
              <a:sym typeface="Open Sans Light"/>
            </a:endParaRPr>
          </a:p>
        </p:txBody>
      </p:sp>
      <p:sp>
        <p:nvSpPr>
          <p:cNvPr id="2010" name="Google Shape;2010;p51"/>
          <p:cNvSpPr txBox="1"/>
          <p:nvPr/>
        </p:nvSpPr>
        <p:spPr>
          <a:xfrm>
            <a:off x="3319352" y="3220353"/>
            <a:ext cx="25053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solidFill>
                  <a:schemeClr val="dk1"/>
                </a:solidFill>
                <a:latin typeface="Kanit"/>
                <a:ea typeface="Kanit"/>
                <a:cs typeface="Kanit"/>
                <a:sym typeface="Kanit"/>
              </a:rPr>
              <a:t>Recommendations</a:t>
            </a:r>
            <a:endParaRPr b="1" sz="2000">
              <a:solidFill>
                <a:schemeClr val="dk1"/>
              </a:solidFill>
              <a:latin typeface="Kanit"/>
              <a:ea typeface="Kanit"/>
              <a:cs typeface="Kanit"/>
              <a:sym typeface="Kanit"/>
            </a:endParaRPr>
          </a:p>
        </p:txBody>
      </p:sp>
      <p:sp>
        <p:nvSpPr>
          <p:cNvPr id="2011" name="Google Shape;2011;p51"/>
          <p:cNvSpPr txBox="1"/>
          <p:nvPr/>
        </p:nvSpPr>
        <p:spPr>
          <a:xfrm>
            <a:off x="5925425" y="3637650"/>
            <a:ext cx="2505300" cy="6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Open Sans Light"/>
                <a:ea typeface="Open Sans Light"/>
                <a:cs typeface="Open Sans Light"/>
                <a:sym typeface="Open Sans Light"/>
              </a:rPr>
              <a:t>Jupiter is the biggest in the Solar System</a:t>
            </a:r>
            <a:endParaRPr sz="1600">
              <a:solidFill>
                <a:schemeClr val="dk1"/>
              </a:solidFill>
              <a:latin typeface="Open Sans Light"/>
              <a:ea typeface="Open Sans Light"/>
              <a:cs typeface="Open Sans Light"/>
              <a:sym typeface="Open Sans Light"/>
            </a:endParaRPr>
          </a:p>
        </p:txBody>
      </p:sp>
      <p:sp>
        <p:nvSpPr>
          <p:cNvPr id="2012" name="Google Shape;2012;p51"/>
          <p:cNvSpPr txBox="1"/>
          <p:nvPr/>
        </p:nvSpPr>
        <p:spPr>
          <a:xfrm>
            <a:off x="5925443" y="3231725"/>
            <a:ext cx="25053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solidFill>
                  <a:schemeClr val="dk1"/>
                </a:solidFill>
                <a:latin typeface="Kanit"/>
                <a:ea typeface="Kanit"/>
                <a:cs typeface="Kanit"/>
                <a:sym typeface="Kanit"/>
              </a:rPr>
              <a:t>Essay</a:t>
            </a:r>
            <a:endParaRPr b="1" sz="2000">
              <a:solidFill>
                <a:schemeClr val="dk1"/>
              </a:solidFill>
              <a:latin typeface="Kanit"/>
              <a:ea typeface="Kanit"/>
              <a:cs typeface="Kanit"/>
              <a:sym typeface="Kanit"/>
            </a:endParaRPr>
          </a:p>
        </p:txBody>
      </p:sp>
      <p:sp>
        <p:nvSpPr>
          <p:cNvPr id="2013" name="Google Shape;2013;p51"/>
          <p:cNvSpPr txBox="1"/>
          <p:nvPr/>
        </p:nvSpPr>
        <p:spPr>
          <a:xfrm>
            <a:off x="713228" y="3637650"/>
            <a:ext cx="2505300" cy="6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chemeClr val="dk1"/>
                </a:solidFill>
                <a:latin typeface="Open Sans Light"/>
                <a:ea typeface="Open Sans Light"/>
                <a:cs typeface="Open Sans Light"/>
                <a:sym typeface="Open Sans Light"/>
              </a:rPr>
              <a:t>Venus has a nice name, but it’s very hot</a:t>
            </a:r>
            <a:endParaRPr sz="1600">
              <a:solidFill>
                <a:schemeClr val="dk1"/>
              </a:solidFill>
              <a:latin typeface="Open Sans Light"/>
              <a:ea typeface="Open Sans Light"/>
              <a:cs typeface="Open Sans Light"/>
              <a:sym typeface="Open Sans Light"/>
            </a:endParaRPr>
          </a:p>
        </p:txBody>
      </p:sp>
      <p:sp>
        <p:nvSpPr>
          <p:cNvPr id="2014" name="Google Shape;2014;p51"/>
          <p:cNvSpPr txBox="1"/>
          <p:nvPr/>
        </p:nvSpPr>
        <p:spPr>
          <a:xfrm>
            <a:off x="713228" y="3231725"/>
            <a:ext cx="2505300" cy="37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solidFill>
                  <a:schemeClr val="dk1"/>
                </a:solidFill>
                <a:latin typeface="Kanit"/>
                <a:ea typeface="Kanit"/>
                <a:cs typeface="Kanit"/>
                <a:sym typeface="Kanit"/>
              </a:rPr>
              <a:t>Test scores</a:t>
            </a:r>
            <a:endParaRPr b="1" sz="2000">
              <a:solidFill>
                <a:schemeClr val="dk1"/>
              </a:solidFill>
              <a:latin typeface="Kanit"/>
              <a:ea typeface="Kanit"/>
              <a:cs typeface="Kanit"/>
              <a:sym typeface="Kanit"/>
            </a:endParaRPr>
          </a:p>
        </p:txBody>
      </p:sp>
      <p:sp>
        <p:nvSpPr>
          <p:cNvPr id="2015" name="Google Shape;2015;p51"/>
          <p:cNvSpPr txBox="1"/>
          <p:nvPr/>
        </p:nvSpPr>
        <p:spPr>
          <a:xfrm>
            <a:off x="3319349" y="1963925"/>
            <a:ext cx="2505300" cy="7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chemeClr val="lt1"/>
                </a:solidFill>
                <a:latin typeface="Kanit"/>
                <a:ea typeface="Kanit"/>
                <a:cs typeface="Kanit"/>
                <a:sym typeface="Kanit"/>
              </a:rPr>
              <a:t>75%</a:t>
            </a:r>
            <a:endParaRPr b="1" sz="4400">
              <a:solidFill>
                <a:schemeClr val="lt1"/>
              </a:solidFill>
              <a:latin typeface="Kanit"/>
              <a:ea typeface="Kanit"/>
              <a:cs typeface="Kanit"/>
              <a:sym typeface="Kanit"/>
            </a:endParaRPr>
          </a:p>
        </p:txBody>
      </p:sp>
      <p:sp>
        <p:nvSpPr>
          <p:cNvPr id="2016" name="Google Shape;2016;p51"/>
          <p:cNvSpPr txBox="1"/>
          <p:nvPr/>
        </p:nvSpPr>
        <p:spPr>
          <a:xfrm>
            <a:off x="5925447" y="1963925"/>
            <a:ext cx="2505300" cy="7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chemeClr val="lt1"/>
                </a:solidFill>
                <a:latin typeface="Kanit"/>
                <a:ea typeface="Kanit"/>
                <a:cs typeface="Kanit"/>
                <a:sym typeface="Kanit"/>
              </a:rPr>
              <a:t>25%</a:t>
            </a:r>
            <a:endParaRPr b="1" sz="4400">
              <a:solidFill>
                <a:schemeClr val="lt1"/>
              </a:solidFill>
              <a:latin typeface="Kanit"/>
              <a:ea typeface="Kanit"/>
              <a:cs typeface="Kanit"/>
              <a:sym typeface="Kanit"/>
            </a:endParaRPr>
          </a:p>
        </p:txBody>
      </p:sp>
      <p:sp>
        <p:nvSpPr>
          <p:cNvPr id="2017" name="Google Shape;2017;p51"/>
          <p:cNvSpPr txBox="1"/>
          <p:nvPr/>
        </p:nvSpPr>
        <p:spPr>
          <a:xfrm>
            <a:off x="713225" y="1963925"/>
            <a:ext cx="2505300" cy="7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chemeClr val="lt1"/>
                </a:solidFill>
                <a:latin typeface="Kanit"/>
                <a:ea typeface="Kanit"/>
                <a:cs typeface="Kanit"/>
                <a:sym typeface="Kanit"/>
              </a:rPr>
              <a:t>50%</a:t>
            </a:r>
            <a:endParaRPr b="1" sz="4400">
              <a:solidFill>
                <a:schemeClr val="lt1"/>
              </a:solidFill>
              <a:latin typeface="Kanit"/>
              <a:ea typeface="Kanit"/>
              <a:cs typeface="Kanit"/>
              <a:sym typeface="Kani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52"/>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Mention e</a:t>
            </a:r>
            <a:r>
              <a:rPr lang="en"/>
              <a:t>xtracurricular activities</a:t>
            </a:r>
            <a:endParaRPr/>
          </a:p>
        </p:txBody>
      </p:sp>
      <p:sp>
        <p:nvSpPr>
          <p:cNvPr id="2023" name="Google Shape;2023;p52"/>
          <p:cNvSpPr txBox="1"/>
          <p:nvPr>
            <p:ph idx="1" type="subTitle"/>
          </p:nvPr>
        </p:nvSpPr>
        <p:spPr>
          <a:xfrm>
            <a:off x="5114587" y="2302325"/>
            <a:ext cx="22662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Mars is actually a very cold place</a:t>
            </a:r>
            <a:endParaRPr/>
          </a:p>
        </p:txBody>
      </p:sp>
      <p:sp>
        <p:nvSpPr>
          <p:cNvPr id="2024" name="Google Shape;2024;p52"/>
          <p:cNvSpPr txBox="1"/>
          <p:nvPr>
            <p:ph idx="2" type="subTitle"/>
          </p:nvPr>
        </p:nvSpPr>
        <p:spPr>
          <a:xfrm>
            <a:off x="5114603" y="1877250"/>
            <a:ext cx="2266200" cy="37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Sports</a:t>
            </a:r>
            <a:endParaRPr/>
          </a:p>
        </p:txBody>
      </p:sp>
      <p:sp>
        <p:nvSpPr>
          <p:cNvPr id="2025" name="Google Shape;2025;p52"/>
          <p:cNvSpPr txBox="1"/>
          <p:nvPr>
            <p:ph idx="3" type="subTitle"/>
          </p:nvPr>
        </p:nvSpPr>
        <p:spPr>
          <a:xfrm>
            <a:off x="1763197" y="3968075"/>
            <a:ext cx="22662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 is the biggest in the Solar System</a:t>
            </a:r>
            <a:endParaRPr/>
          </a:p>
        </p:txBody>
      </p:sp>
      <p:sp>
        <p:nvSpPr>
          <p:cNvPr id="2026" name="Google Shape;2026;p52"/>
          <p:cNvSpPr txBox="1"/>
          <p:nvPr>
            <p:ph idx="4" type="subTitle"/>
          </p:nvPr>
        </p:nvSpPr>
        <p:spPr>
          <a:xfrm>
            <a:off x="1763213" y="3543000"/>
            <a:ext cx="2266200" cy="37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Jobs</a:t>
            </a:r>
            <a:endParaRPr/>
          </a:p>
        </p:txBody>
      </p:sp>
      <p:sp>
        <p:nvSpPr>
          <p:cNvPr id="2027" name="Google Shape;2027;p52"/>
          <p:cNvSpPr txBox="1"/>
          <p:nvPr>
            <p:ph idx="5" type="subTitle"/>
          </p:nvPr>
        </p:nvSpPr>
        <p:spPr>
          <a:xfrm>
            <a:off x="5114598" y="3968075"/>
            <a:ext cx="22662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the ringed one and a gas giant</a:t>
            </a:r>
            <a:endParaRPr/>
          </a:p>
        </p:txBody>
      </p:sp>
      <p:sp>
        <p:nvSpPr>
          <p:cNvPr id="2028" name="Google Shape;2028;p52"/>
          <p:cNvSpPr txBox="1"/>
          <p:nvPr>
            <p:ph idx="6" type="subTitle"/>
          </p:nvPr>
        </p:nvSpPr>
        <p:spPr>
          <a:xfrm>
            <a:off x="5114614" y="3543000"/>
            <a:ext cx="2266200" cy="37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Traveling</a:t>
            </a:r>
            <a:endParaRPr/>
          </a:p>
        </p:txBody>
      </p:sp>
      <p:sp>
        <p:nvSpPr>
          <p:cNvPr id="2029" name="Google Shape;2029;p52"/>
          <p:cNvSpPr txBox="1"/>
          <p:nvPr>
            <p:ph idx="7" type="subTitle"/>
          </p:nvPr>
        </p:nvSpPr>
        <p:spPr>
          <a:xfrm>
            <a:off x="1763186" y="2302325"/>
            <a:ext cx="22662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has a beautiful name, but it’s hot</a:t>
            </a:r>
            <a:endParaRPr/>
          </a:p>
        </p:txBody>
      </p:sp>
      <p:sp>
        <p:nvSpPr>
          <p:cNvPr id="2030" name="Google Shape;2030;p52"/>
          <p:cNvSpPr txBox="1"/>
          <p:nvPr>
            <p:ph idx="8" type="subTitle"/>
          </p:nvPr>
        </p:nvSpPr>
        <p:spPr>
          <a:xfrm>
            <a:off x="1763202" y="1877250"/>
            <a:ext cx="2266200" cy="37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Volunteering</a:t>
            </a:r>
            <a:endParaRPr/>
          </a:p>
        </p:txBody>
      </p:sp>
      <p:grpSp>
        <p:nvGrpSpPr>
          <p:cNvPr id="2031" name="Google Shape;2031;p52"/>
          <p:cNvGrpSpPr/>
          <p:nvPr/>
        </p:nvGrpSpPr>
        <p:grpSpPr>
          <a:xfrm>
            <a:off x="2706375" y="3139944"/>
            <a:ext cx="379920" cy="349969"/>
            <a:chOff x="2682350" y="2643425"/>
            <a:chExt cx="473775" cy="436425"/>
          </a:xfrm>
        </p:grpSpPr>
        <p:sp>
          <p:nvSpPr>
            <p:cNvPr id="2032" name="Google Shape;2032;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3" name="Google Shape;2033;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4" name="Google Shape;2034;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5" name="Google Shape;2035;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6" name="Google Shape;2036;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7" name="Google Shape;2037;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8" name="Google Shape;2038;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39" name="Google Shape;2039;p52"/>
          <p:cNvGrpSpPr/>
          <p:nvPr/>
        </p:nvGrpSpPr>
        <p:grpSpPr>
          <a:xfrm>
            <a:off x="6054930" y="1438811"/>
            <a:ext cx="385594" cy="385373"/>
            <a:chOff x="5643000" y="2621375"/>
            <a:chExt cx="480850" cy="480575"/>
          </a:xfrm>
        </p:grpSpPr>
        <p:sp>
          <p:nvSpPr>
            <p:cNvPr id="2040" name="Google Shape;2040;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1" name="Google Shape;2041;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2" name="Google Shape;2042;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3" name="Google Shape;2043;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4" name="Google Shape;2044;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5" name="Google Shape;2045;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6" name="Google Shape;2046;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47" name="Google Shape;2047;p52"/>
          <p:cNvGrpSpPr/>
          <p:nvPr/>
        </p:nvGrpSpPr>
        <p:grpSpPr>
          <a:xfrm>
            <a:off x="6052647" y="3139954"/>
            <a:ext cx="390164" cy="384852"/>
            <a:chOff x="2084100" y="4400250"/>
            <a:chExt cx="486550" cy="479925"/>
          </a:xfrm>
        </p:grpSpPr>
        <p:sp>
          <p:nvSpPr>
            <p:cNvPr id="2048" name="Google Shape;2048;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9" name="Google Shape;2049;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0" name="Google Shape;2050;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1" name="Google Shape;2051;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2" name="Google Shape;2052;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3" name="Google Shape;2053;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54" name="Google Shape;2054;p52"/>
          <p:cNvGrpSpPr/>
          <p:nvPr/>
        </p:nvGrpSpPr>
        <p:grpSpPr>
          <a:xfrm>
            <a:off x="2726480" y="1437837"/>
            <a:ext cx="339585" cy="386335"/>
            <a:chOff x="2707950" y="4399325"/>
            <a:chExt cx="423475" cy="481775"/>
          </a:xfrm>
        </p:grpSpPr>
        <p:sp>
          <p:nvSpPr>
            <p:cNvPr id="2055" name="Google Shape;2055;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6" name="Google Shape;2056;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7" name="Google Shape;2057;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8" name="Google Shape;2058;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59" name="Google Shape;2059;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0" name="Google Shape;2060;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1" name="Google Shape;2061;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2" name="Google Shape;2062;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3" name="Google Shape;2063;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4" name="Google Shape;2064;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5" name="Google Shape;2065;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66" name="Google Shape;2066;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53"/>
          <p:cNvSpPr/>
          <p:nvPr/>
        </p:nvSpPr>
        <p:spPr>
          <a:xfrm>
            <a:off x="4102813" y="3767667"/>
            <a:ext cx="122700" cy="12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txBox="1"/>
          <p:nvPr>
            <p:ph idx="4294967295" type="subTitle"/>
          </p:nvPr>
        </p:nvSpPr>
        <p:spPr>
          <a:xfrm>
            <a:off x="713225" y="3421825"/>
            <a:ext cx="1956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latin typeface="Kanit"/>
                <a:ea typeface="Kanit"/>
                <a:cs typeface="Kanit"/>
                <a:sym typeface="Kanit"/>
              </a:rPr>
              <a:t>Success</a:t>
            </a:r>
            <a:endParaRPr b="1" sz="2000">
              <a:latin typeface="Kanit"/>
              <a:ea typeface="Kanit"/>
              <a:cs typeface="Kanit"/>
              <a:sym typeface="Kanit"/>
            </a:endParaRPr>
          </a:p>
        </p:txBody>
      </p:sp>
      <p:sp>
        <p:nvSpPr>
          <p:cNvPr id="2073" name="Google Shape;2073;p53"/>
          <p:cNvSpPr txBox="1"/>
          <p:nvPr>
            <p:ph idx="4294967295" type="subTitle"/>
          </p:nvPr>
        </p:nvSpPr>
        <p:spPr>
          <a:xfrm>
            <a:off x="713225" y="3855025"/>
            <a:ext cx="1956900" cy="61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Mars is actually a cold place</a:t>
            </a:r>
            <a:endParaRPr/>
          </a:p>
        </p:txBody>
      </p:sp>
      <p:sp>
        <p:nvSpPr>
          <p:cNvPr id="2074" name="Google Shape;2074;p53"/>
          <p:cNvSpPr txBox="1"/>
          <p:nvPr>
            <p:ph idx="4294967295" type="subTitle"/>
          </p:nvPr>
        </p:nvSpPr>
        <p:spPr>
          <a:xfrm>
            <a:off x="6482725" y="1711500"/>
            <a:ext cx="1956900" cy="570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en" sz="2000">
                <a:latin typeface="Kanit"/>
                <a:ea typeface="Kanit"/>
                <a:cs typeface="Kanit"/>
                <a:sym typeface="Kanit"/>
              </a:rPr>
              <a:t>Failure</a:t>
            </a:r>
            <a:endParaRPr b="1" sz="2000">
              <a:latin typeface="Kanit"/>
              <a:ea typeface="Kanit"/>
              <a:cs typeface="Kanit"/>
              <a:sym typeface="Kanit"/>
            </a:endParaRPr>
          </a:p>
        </p:txBody>
      </p:sp>
      <p:sp>
        <p:nvSpPr>
          <p:cNvPr id="2075" name="Google Shape;2075;p53"/>
          <p:cNvSpPr txBox="1"/>
          <p:nvPr>
            <p:ph idx="4294967295" type="subTitle"/>
          </p:nvPr>
        </p:nvSpPr>
        <p:spPr>
          <a:xfrm>
            <a:off x="6482713" y="2144700"/>
            <a:ext cx="1956900" cy="755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Neptune is the farthest planet</a:t>
            </a:r>
            <a:endParaRPr/>
          </a:p>
        </p:txBody>
      </p:sp>
      <p:sp>
        <p:nvSpPr>
          <p:cNvPr id="2076" name="Google Shape;2076;p5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Most common risks</a:t>
            </a:r>
            <a:endParaRPr/>
          </a:p>
        </p:txBody>
      </p:sp>
      <p:sp>
        <p:nvSpPr>
          <p:cNvPr id="2077" name="Google Shape;2077;p53"/>
          <p:cNvSpPr txBox="1"/>
          <p:nvPr>
            <p:ph idx="4294967295" type="subTitle"/>
          </p:nvPr>
        </p:nvSpPr>
        <p:spPr>
          <a:xfrm>
            <a:off x="713225" y="3047325"/>
            <a:ext cx="19569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4"/>
                </a:solidFill>
                <a:latin typeface="Kanit"/>
                <a:ea typeface="Kanit"/>
                <a:cs typeface="Kanit"/>
                <a:sym typeface="Kanit"/>
              </a:rPr>
              <a:t>80%</a:t>
            </a:r>
            <a:endParaRPr b="1" sz="3000">
              <a:solidFill>
                <a:schemeClr val="accent4"/>
              </a:solidFill>
              <a:latin typeface="Kanit"/>
              <a:ea typeface="Kanit"/>
              <a:cs typeface="Kanit"/>
              <a:sym typeface="Kanit"/>
            </a:endParaRPr>
          </a:p>
        </p:txBody>
      </p:sp>
      <p:sp>
        <p:nvSpPr>
          <p:cNvPr id="2078" name="Google Shape;2078;p53"/>
          <p:cNvSpPr txBox="1"/>
          <p:nvPr>
            <p:ph idx="4294967295" type="subTitle"/>
          </p:nvPr>
        </p:nvSpPr>
        <p:spPr>
          <a:xfrm>
            <a:off x="6482725" y="1336876"/>
            <a:ext cx="1956900" cy="44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sz="3000">
                <a:solidFill>
                  <a:schemeClr val="accent6"/>
                </a:solidFill>
                <a:latin typeface="Kanit"/>
                <a:ea typeface="Kanit"/>
                <a:cs typeface="Kanit"/>
                <a:sym typeface="Kanit"/>
              </a:rPr>
              <a:t>20%</a:t>
            </a:r>
            <a:endParaRPr b="1" sz="3000">
              <a:solidFill>
                <a:schemeClr val="accent6"/>
              </a:solidFill>
              <a:latin typeface="Kanit"/>
              <a:ea typeface="Kanit"/>
              <a:cs typeface="Kanit"/>
              <a:sym typeface="Kanit"/>
            </a:endParaRPr>
          </a:p>
        </p:txBody>
      </p:sp>
      <p:sp>
        <p:nvSpPr>
          <p:cNvPr id="2079" name="Google Shape;2079;p53"/>
          <p:cNvSpPr/>
          <p:nvPr/>
        </p:nvSpPr>
        <p:spPr>
          <a:xfrm>
            <a:off x="4510658" y="3359825"/>
            <a:ext cx="122700" cy="122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3830917" y="4039562"/>
            <a:ext cx="122700" cy="12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4374710" y="3495772"/>
            <a:ext cx="122700" cy="12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4238762" y="3631720"/>
            <a:ext cx="122700" cy="12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3966865" y="3903615"/>
            <a:ext cx="122700" cy="122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4646606" y="3223877"/>
            <a:ext cx="122700" cy="122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4782555" y="3091513"/>
            <a:ext cx="122700" cy="122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4918503" y="2950191"/>
            <a:ext cx="122700" cy="122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5054451" y="2814243"/>
            <a:ext cx="122700" cy="122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2540063" y="4158407"/>
            <a:ext cx="1367050" cy="1326733"/>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rot="10800000">
            <a:off x="5084488" y="1470232"/>
            <a:ext cx="1367050" cy="1326733"/>
          </a:xfrm>
          <a:custGeom>
            <a:rect b="b" l="l" r="r" t="t"/>
            <a:pathLst>
              <a:path extrusionOk="0" h="26425" w="27228">
                <a:moveTo>
                  <a:pt x="23632" y="1"/>
                </a:moveTo>
                <a:cubicBezTo>
                  <a:pt x="23576" y="1"/>
                  <a:pt x="23519" y="3"/>
                  <a:pt x="23461" y="8"/>
                </a:cubicBezTo>
                <a:lnTo>
                  <a:pt x="23432" y="8"/>
                </a:lnTo>
                <a:cubicBezTo>
                  <a:pt x="23015" y="37"/>
                  <a:pt x="22611" y="224"/>
                  <a:pt x="22323" y="527"/>
                </a:cubicBezTo>
                <a:lnTo>
                  <a:pt x="548" y="22504"/>
                </a:lnTo>
                <a:cubicBezTo>
                  <a:pt x="187" y="22864"/>
                  <a:pt x="0" y="23368"/>
                  <a:pt x="43" y="23873"/>
                </a:cubicBezTo>
                <a:cubicBezTo>
                  <a:pt x="129" y="24858"/>
                  <a:pt x="955" y="25469"/>
                  <a:pt x="1810" y="25469"/>
                </a:cubicBezTo>
                <a:cubicBezTo>
                  <a:pt x="2255" y="25469"/>
                  <a:pt x="2708" y="25303"/>
                  <a:pt x="3068" y="24938"/>
                </a:cubicBezTo>
                <a:lnTo>
                  <a:pt x="5444" y="22548"/>
                </a:lnTo>
                <a:cubicBezTo>
                  <a:pt x="5598" y="22394"/>
                  <a:pt x="5801" y="22318"/>
                  <a:pt x="6003" y="22318"/>
                </a:cubicBezTo>
                <a:cubicBezTo>
                  <a:pt x="6179" y="22318"/>
                  <a:pt x="6355" y="22376"/>
                  <a:pt x="6496" y="22490"/>
                </a:cubicBezTo>
                <a:cubicBezTo>
                  <a:pt x="6841" y="22778"/>
                  <a:pt x="6870" y="23296"/>
                  <a:pt x="6553" y="23613"/>
                </a:cubicBezTo>
                <a:lnTo>
                  <a:pt x="6193" y="23973"/>
                </a:lnTo>
                <a:cubicBezTo>
                  <a:pt x="5891" y="24276"/>
                  <a:pt x="5747" y="24679"/>
                  <a:pt x="5775" y="25111"/>
                </a:cubicBezTo>
                <a:cubicBezTo>
                  <a:pt x="5861" y="25918"/>
                  <a:pt x="6547" y="26425"/>
                  <a:pt x="7252" y="26425"/>
                </a:cubicBezTo>
                <a:cubicBezTo>
                  <a:pt x="7617" y="26425"/>
                  <a:pt x="7987" y="26289"/>
                  <a:pt x="8281" y="25990"/>
                </a:cubicBezTo>
                <a:lnTo>
                  <a:pt x="26327" y="7785"/>
                </a:lnTo>
                <a:cubicBezTo>
                  <a:pt x="27228" y="6871"/>
                  <a:pt x="26556" y="5344"/>
                  <a:pt x="25311" y="5344"/>
                </a:cubicBezTo>
                <a:cubicBezTo>
                  <a:pt x="25262" y="5344"/>
                  <a:pt x="25212" y="5347"/>
                  <a:pt x="25161" y="5351"/>
                </a:cubicBezTo>
                <a:lnTo>
                  <a:pt x="25132" y="5351"/>
                </a:lnTo>
                <a:cubicBezTo>
                  <a:pt x="24786" y="5380"/>
                  <a:pt x="24469" y="5524"/>
                  <a:pt x="24224" y="5769"/>
                </a:cubicBezTo>
                <a:lnTo>
                  <a:pt x="23288" y="6705"/>
                </a:lnTo>
                <a:cubicBezTo>
                  <a:pt x="23133" y="6861"/>
                  <a:pt x="22931" y="6941"/>
                  <a:pt x="22731" y="6941"/>
                </a:cubicBezTo>
                <a:cubicBezTo>
                  <a:pt x="22561" y="6941"/>
                  <a:pt x="22391" y="6882"/>
                  <a:pt x="22251" y="6763"/>
                </a:cubicBezTo>
                <a:cubicBezTo>
                  <a:pt x="21906" y="6475"/>
                  <a:pt x="21877" y="5971"/>
                  <a:pt x="22194" y="5654"/>
                </a:cubicBezTo>
                <a:lnTo>
                  <a:pt x="24873" y="2961"/>
                </a:lnTo>
                <a:cubicBezTo>
                  <a:pt x="25984" y="1836"/>
                  <a:pt x="25153" y="1"/>
                  <a:pt x="236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txBox="1"/>
          <p:nvPr>
            <p:ph idx="4294967295" type="subTitle"/>
          </p:nvPr>
        </p:nvSpPr>
        <p:spPr>
          <a:xfrm>
            <a:off x="704475" y="1576388"/>
            <a:ext cx="3044400" cy="1119000"/>
          </a:xfrm>
          <a:prstGeom prst="rect">
            <a:avLst/>
          </a:prstGeom>
        </p:spPr>
        <p:txBody>
          <a:bodyPr anchorCtr="0" anchor="ctr" bIns="91425" lIns="91425" spcFirstLastPara="1" rIns="91425" wrap="square" tIns="91425">
            <a:noAutofit/>
          </a:bodyPr>
          <a:lstStyle/>
          <a:p>
            <a:pPr indent="-215900" lvl="0" marL="228600" rtl="0" algn="l">
              <a:spcBef>
                <a:spcPts val="0"/>
              </a:spcBef>
              <a:spcAft>
                <a:spcPts val="0"/>
              </a:spcAft>
              <a:buClr>
                <a:schemeClr val="accent4"/>
              </a:buClr>
              <a:buSzPts val="1600"/>
              <a:buFont typeface="Ubuntu"/>
              <a:buChar char="●"/>
            </a:pPr>
            <a:r>
              <a:rPr lang="en"/>
              <a:t>Saturn is ringed </a:t>
            </a:r>
            <a:endParaRPr/>
          </a:p>
          <a:p>
            <a:pPr indent="-215900" lvl="0" marL="228600" rtl="0" algn="l">
              <a:spcBef>
                <a:spcPts val="0"/>
              </a:spcBef>
              <a:spcAft>
                <a:spcPts val="0"/>
              </a:spcAft>
              <a:buClr>
                <a:schemeClr val="accent4"/>
              </a:buClr>
              <a:buSzPts val="1600"/>
              <a:buFont typeface="Ubuntu"/>
              <a:buChar char="●"/>
            </a:pPr>
            <a:r>
              <a:rPr lang="en"/>
              <a:t>Jupiter is the biggest one</a:t>
            </a:r>
            <a:endParaRPr/>
          </a:p>
          <a:p>
            <a:pPr indent="-215900" lvl="0" marL="228600" rtl="0" algn="l">
              <a:spcBef>
                <a:spcPts val="0"/>
              </a:spcBef>
              <a:spcAft>
                <a:spcPts val="0"/>
              </a:spcAft>
              <a:buClr>
                <a:schemeClr val="accent4"/>
              </a:buClr>
              <a:buSzPts val="1600"/>
              <a:buFont typeface="Ubuntu"/>
              <a:buChar char="●"/>
            </a:pPr>
            <a:r>
              <a:rPr lang="en"/>
              <a:t>Mars is a cold place</a:t>
            </a:r>
            <a:endParaRPr/>
          </a:p>
          <a:p>
            <a:pPr indent="-215900" lvl="0" marL="228600" rtl="0" algn="l">
              <a:spcBef>
                <a:spcPts val="0"/>
              </a:spcBef>
              <a:spcAft>
                <a:spcPts val="0"/>
              </a:spcAft>
              <a:buClr>
                <a:schemeClr val="accent4"/>
              </a:buClr>
              <a:buSzPts val="1600"/>
              <a:buFont typeface="Ubuntu"/>
              <a:buChar char="●"/>
            </a:pPr>
            <a:r>
              <a:rPr lang="en"/>
              <a:t>Neptune is the farthest </a:t>
            </a:r>
            <a:endParaRPr/>
          </a:p>
        </p:txBody>
      </p:sp>
      <p:sp>
        <p:nvSpPr>
          <p:cNvPr id="2091" name="Google Shape;2091;p53"/>
          <p:cNvSpPr txBox="1"/>
          <p:nvPr>
            <p:ph idx="4294967295" type="subTitle"/>
          </p:nvPr>
        </p:nvSpPr>
        <p:spPr>
          <a:xfrm>
            <a:off x="5477800" y="3175350"/>
            <a:ext cx="3044400" cy="1126800"/>
          </a:xfrm>
          <a:prstGeom prst="rect">
            <a:avLst/>
          </a:prstGeom>
        </p:spPr>
        <p:txBody>
          <a:bodyPr anchorCtr="0" anchor="ctr" bIns="91425" lIns="91425" spcFirstLastPara="1" rIns="91425" wrap="square" tIns="91425">
            <a:noAutofit/>
          </a:bodyPr>
          <a:lstStyle/>
          <a:p>
            <a:pPr indent="-215900" lvl="0" marL="228600" rtl="0" algn="l">
              <a:spcBef>
                <a:spcPts val="0"/>
              </a:spcBef>
              <a:spcAft>
                <a:spcPts val="0"/>
              </a:spcAft>
              <a:buClr>
                <a:schemeClr val="accent6"/>
              </a:buClr>
              <a:buSzPts val="1600"/>
              <a:buFont typeface="Ubuntu"/>
              <a:buChar char="●"/>
            </a:pPr>
            <a:r>
              <a:rPr lang="en"/>
              <a:t>Mercury is the smallest one</a:t>
            </a:r>
            <a:endParaRPr/>
          </a:p>
          <a:p>
            <a:pPr indent="-215900" lvl="0" marL="228600" rtl="0" algn="l">
              <a:spcBef>
                <a:spcPts val="0"/>
              </a:spcBef>
              <a:spcAft>
                <a:spcPts val="0"/>
              </a:spcAft>
              <a:buClr>
                <a:schemeClr val="accent6"/>
              </a:buClr>
              <a:buSzPts val="1600"/>
              <a:buFont typeface="Ubuntu"/>
              <a:buChar char="●"/>
            </a:pPr>
            <a:r>
              <a:rPr lang="en"/>
              <a:t>Uranus is the coldest planet</a:t>
            </a:r>
            <a:endParaRPr/>
          </a:p>
          <a:p>
            <a:pPr indent="-215900" lvl="0" marL="228600" rtl="0" algn="l">
              <a:spcBef>
                <a:spcPts val="0"/>
              </a:spcBef>
              <a:spcAft>
                <a:spcPts val="0"/>
              </a:spcAft>
              <a:buClr>
                <a:schemeClr val="accent6"/>
              </a:buClr>
              <a:buSzPts val="1600"/>
              <a:buFont typeface="Ubuntu"/>
              <a:buChar char="●"/>
            </a:pPr>
            <a:r>
              <a:rPr lang="en"/>
              <a:t>Earth is the planet we live on</a:t>
            </a:r>
            <a:endParaRPr/>
          </a:p>
          <a:p>
            <a:pPr indent="-215900" lvl="0" marL="228600" rtl="0" algn="l">
              <a:spcBef>
                <a:spcPts val="0"/>
              </a:spcBef>
              <a:spcAft>
                <a:spcPts val="0"/>
              </a:spcAft>
              <a:buClr>
                <a:schemeClr val="accent6"/>
              </a:buClr>
              <a:buSzPts val="1600"/>
              <a:buFont typeface="Ubuntu"/>
              <a:buChar char="●"/>
            </a:pPr>
            <a:r>
              <a:rPr lang="en"/>
              <a:t>Venus has a beautiful name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p54"/>
          <p:cNvSpPr txBox="1"/>
          <p:nvPr>
            <p:ph type="title"/>
          </p:nvPr>
        </p:nvSpPr>
        <p:spPr>
          <a:xfrm>
            <a:off x="654900" y="804700"/>
            <a:ext cx="4210800" cy="5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2097" name="Google Shape;2097;p54"/>
          <p:cNvSpPr txBox="1"/>
          <p:nvPr>
            <p:ph idx="1" type="subTitle"/>
          </p:nvPr>
        </p:nvSpPr>
        <p:spPr>
          <a:xfrm>
            <a:off x="654900" y="1326825"/>
            <a:ext cx="4210800" cy="4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number of applicants</a:t>
            </a:r>
            <a:endParaRPr/>
          </a:p>
        </p:txBody>
      </p:sp>
      <p:sp>
        <p:nvSpPr>
          <p:cNvPr id="2098" name="Google Shape;2098;p54"/>
          <p:cNvSpPr txBox="1"/>
          <p:nvPr>
            <p:ph idx="2" type="title"/>
          </p:nvPr>
        </p:nvSpPr>
        <p:spPr>
          <a:xfrm>
            <a:off x="654900" y="2071950"/>
            <a:ext cx="4210800" cy="5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a:t>h 07m 23s</a:t>
            </a:r>
            <a:endParaRPr/>
          </a:p>
        </p:txBody>
      </p:sp>
      <p:sp>
        <p:nvSpPr>
          <p:cNvPr id="2099" name="Google Shape;2099;p54"/>
          <p:cNvSpPr txBox="1"/>
          <p:nvPr>
            <p:ph idx="3" type="subTitle"/>
          </p:nvPr>
        </p:nvSpPr>
        <p:spPr>
          <a:xfrm>
            <a:off x="654900" y="2593950"/>
            <a:ext cx="4210800" cy="4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average interview duration</a:t>
            </a:r>
            <a:endParaRPr/>
          </a:p>
        </p:txBody>
      </p:sp>
      <p:sp>
        <p:nvSpPr>
          <p:cNvPr id="2100" name="Google Shape;2100;p54"/>
          <p:cNvSpPr txBox="1"/>
          <p:nvPr>
            <p:ph idx="4" type="title"/>
          </p:nvPr>
        </p:nvSpPr>
        <p:spPr>
          <a:xfrm>
            <a:off x="654900" y="3355100"/>
            <a:ext cx="4210800" cy="52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a:t>86,000</a:t>
            </a:r>
            <a:endParaRPr/>
          </a:p>
        </p:txBody>
      </p:sp>
      <p:sp>
        <p:nvSpPr>
          <p:cNvPr id="2101" name="Google Shape;2101;p54"/>
          <p:cNvSpPr txBox="1"/>
          <p:nvPr>
            <p:ph idx="5" type="subTitle"/>
          </p:nvPr>
        </p:nvSpPr>
        <p:spPr>
          <a:xfrm>
            <a:off x="654900" y="3877100"/>
            <a:ext cx="4210800" cy="4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admissions per school year</a:t>
            </a:r>
            <a:endParaRPr/>
          </a:p>
        </p:txBody>
      </p:sp>
      <p:grpSp>
        <p:nvGrpSpPr>
          <p:cNvPr id="2102" name="Google Shape;2102;p54"/>
          <p:cNvGrpSpPr/>
          <p:nvPr/>
        </p:nvGrpSpPr>
        <p:grpSpPr>
          <a:xfrm>
            <a:off x="5082039" y="1469083"/>
            <a:ext cx="3009167" cy="2711424"/>
            <a:chOff x="4989700" y="856065"/>
            <a:chExt cx="3664800" cy="3302185"/>
          </a:xfrm>
        </p:grpSpPr>
        <p:grpSp>
          <p:nvGrpSpPr>
            <p:cNvPr id="2103" name="Google Shape;2103;p54"/>
            <p:cNvGrpSpPr/>
            <p:nvPr/>
          </p:nvGrpSpPr>
          <p:grpSpPr>
            <a:xfrm>
              <a:off x="5118809" y="856065"/>
              <a:ext cx="3314584" cy="3287978"/>
              <a:chOff x="1989675" y="1138350"/>
              <a:chExt cx="3889900" cy="3792800"/>
            </a:xfrm>
          </p:grpSpPr>
          <p:sp>
            <p:nvSpPr>
              <p:cNvPr id="2104" name="Google Shape;2104;p54"/>
              <p:cNvSpPr/>
              <p:nvPr/>
            </p:nvSpPr>
            <p:spPr>
              <a:xfrm>
                <a:off x="1998025" y="1299700"/>
                <a:ext cx="248500" cy="515225"/>
              </a:xfrm>
              <a:custGeom>
                <a:rect b="b" l="l" r="r" t="t"/>
                <a:pathLst>
                  <a:path extrusionOk="0" fill="none" h="20609" w="9940">
                    <a:moveTo>
                      <a:pt x="0" y="1"/>
                    </a:moveTo>
                    <a:lnTo>
                      <a:pt x="9940" y="1"/>
                    </a:lnTo>
                    <a:lnTo>
                      <a:pt x="9940" y="20609"/>
                    </a:lnTo>
                    <a:lnTo>
                      <a:pt x="0"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2027650" y="1394700"/>
                <a:ext cx="190000" cy="55475"/>
              </a:xfrm>
              <a:custGeom>
                <a:rect b="b" l="l" r="r" t="t"/>
                <a:pathLst>
                  <a:path extrusionOk="0" fill="none" h="2219" w="7600">
                    <a:moveTo>
                      <a:pt x="1" y="0"/>
                    </a:moveTo>
                    <a:lnTo>
                      <a:pt x="7600" y="0"/>
                    </a:lnTo>
                    <a:lnTo>
                      <a:pt x="7600" y="2219"/>
                    </a:lnTo>
                    <a:lnTo>
                      <a:pt x="1" y="221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204665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2071725"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209680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212265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2147725"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217280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2197875"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1995750" y="1476000"/>
                <a:ext cx="247750" cy="212025"/>
              </a:xfrm>
              <a:custGeom>
                <a:rect b="b" l="l" r="r" t="t"/>
                <a:pathLst>
                  <a:path extrusionOk="0" fill="none" h="8481" w="9910">
                    <a:moveTo>
                      <a:pt x="152" y="8481"/>
                    </a:moveTo>
                    <a:cubicBezTo>
                      <a:pt x="152" y="8481"/>
                      <a:pt x="0" y="6900"/>
                      <a:pt x="2797" y="5624"/>
                    </a:cubicBezTo>
                    <a:cubicBezTo>
                      <a:pt x="5623" y="4317"/>
                      <a:pt x="9149" y="2371"/>
                      <a:pt x="9909" y="0"/>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2080850" y="1235100"/>
                <a:ext cx="85900" cy="63100"/>
              </a:xfrm>
              <a:custGeom>
                <a:rect b="b" l="l" r="r" t="t"/>
                <a:pathLst>
                  <a:path extrusionOk="0" fill="none" h="2524" w="3436">
                    <a:moveTo>
                      <a:pt x="1551" y="1"/>
                    </a:moveTo>
                    <a:lnTo>
                      <a:pt x="1855" y="1"/>
                    </a:lnTo>
                    <a:cubicBezTo>
                      <a:pt x="2736" y="1"/>
                      <a:pt x="3435" y="730"/>
                      <a:pt x="3435" y="1582"/>
                    </a:cubicBezTo>
                    <a:lnTo>
                      <a:pt x="3435" y="2524"/>
                    </a:lnTo>
                    <a:lnTo>
                      <a:pt x="3435" y="2524"/>
                    </a:lnTo>
                    <a:lnTo>
                      <a:pt x="1" y="2524"/>
                    </a:lnTo>
                    <a:lnTo>
                      <a:pt x="1" y="2524"/>
                    </a:lnTo>
                    <a:lnTo>
                      <a:pt x="1" y="1582"/>
                    </a:lnTo>
                    <a:cubicBezTo>
                      <a:pt x="1" y="730"/>
                      <a:pt x="700" y="31"/>
                      <a:pt x="155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2110500" y="1253350"/>
                <a:ext cx="26600" cy="26625"/>
              </a:xfrm>
              <a:custGeom>
                <a:rect b="b" l="l" r="r" t="t"/>
                <a:pathLst>
                  <a:path extrusionOk="0" fill="none" h="1065" w="1064">
                    <a:moveTo>
                      <a:pt x="1064" y="548"/>
                    </a:moveTo>
                    <a:cubicBezTo>
                      <a:pt x="1064" y="821"/>
                      <a:pt x="821" y="1064"/>
                      <a:pt x="517" y="1064"/>
                    </a:cubicBezTo>
                    <a:cubicBezTo>
                      <a:pt x="243" y="1064"/>
                      <a:pt x="0" y="821"/>
                      <a:pt x="0" y="548"/>
                    </a:cubicBezTo>
                    <a:cubicBezTo>
                      <a:pt x="0" y="244"/>
                      <a:pt x="243" y="0"/>
                      <a:pt x="517" y="0"/>
                    </a:cubicBezTo>
                    <a:cubicBezTo>
                      <a:pt x="821" y="0"/>
                      <a:pt x="1064" y="244"/>
                      <a:pt x="1064" y="548"/>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2320975" y="1299700"/>
                <a:ext cx="248525" cy="515225"/>
              </a:xfrm>
              <a:custGeom>
                <a:rect b="b" l="l" r="r" t="t"/>
                <a:pathLst>
                  <a:path extrusionOk="0" fill="none" h="20609" w="9941">
                    <a:moveTo>
                      <a:pt x="1" y="1"/>
                    </a:moveTo>
                    <a:lnTo>
                      <a:pt x="9940" y="1"/>
                    </a:lnTo>
                    <a:lnTo>
                      <a:pt x="9940" y="20609"/>
                    </a:lnTo>
                    <a:lnTo>
                      <a:pt x="1"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2351375" y="1394700"/>
                <a:ext cx="190000" cy="55475"/>
              </a:xfrm>
              <a:custGeom>
                <a:rect b="b" l="l" r="r" t="t"/>
                <a:pathLst>
                  <a:path extrusionOk="0" fill="none" h="2219" w="7600">
                    <a:moveTo>
                      <a:pt x="0" y="0"/>
                    </a:moveTo>
                    <a:lnTo>
                      <a:pt x="7599" y="0"/>
                    </a:lnTo>
                    <a:lnTo>
                      <a:pt x="7599" y="2219"/>
                    </a:lnTo>
                    <a:lnTo>
                      <a:pt x="0" y="221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236960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239545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2421275"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244560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2471425"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249575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252160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2319450" y="1476000"/>
                <a:ext cx="247750" cy="212025"/>
              </a:xfrm>
              <a:custGeom>
                <a:rect b="b" l="l" r="r" t="t"/>
                <a:pathLst>
                  <a:path extrusionOk="0" fill="none" h="8481" w="9910">
                    <a:moveTo>
                      <a:pt x="153" y="8481"/>
                    </a:moveTo>
                    <a:cubicBezTo>
                      <a:pt x="153" y="8481"/>
                      <a:pt x="1" y="6900"/>
                      <a:pt x="2797" y="5624"/>
                    </a:cubicBezTo>
                    <a:cubicBezTo>
                      <a:pt x="5624" y="4317"/>
                      <a:pt x="9150" y="2371"/>
                      <a:pt x="9910" y="0"/>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2403800" y="1235100"/>
                <a:ext cx="86650" cy="63100"/>
              </a:xfrm>
              <a:custGeom>
                <a:rect b="b" l="l" r="r" t="t"/>
                <a:pathLst>
                  <a:path extrusionOk="0" fill="none" h="2524" w="3466">
                    <a:moveTo>
                      <a:pt x="1551" y="1"/>
                    </a:moveTo>
                    <a:lnTo>
                      <a:pt x="1916" y="1"/>
                    </a:lnTo>
                    <a:cubicBezTo>
                      <a:pt x="2767" y="1"/>
                      <a:pt x="3466" y="700"/>
                      <a:pt x="3466" y="1582"/>
                    </a:cubicBezTo>
                    <a:lnTo>
                      <a:pt x="3466" y="2524"/>
                    </a:lnTo>
                    <a:lnTo>
                      <a:pt x="3466" y="2524"/>
                    </a:lnTo>
                    <a:lnTo>
                      <a:pt x="1" y="2524"/>
                    </a:lnTo>
                    <a:lnTo>
                      <a:pt x="1" y="2524"/>
                    </a:lnTo>
                    <a:lnTo>
                      <a:pt x="1" y="1582"/>
                    </a:lnTo>
                    <a:cubicBezTo>
                      <a:pt x="1" y="730"/>
                      <a:pt x="700" y="1"/>
                      <a:pt x="155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2434200" y="1253350"/>
                <a:ext cx="26625" cy="26625"/>
              </a:xfrm>
              <a:custGeom>
                <a:rect b="b" l="l" r="r" t="t"/>
                <a:pathLst>
                  <a:path extrusionOk="0" fill="none" h="1065" w="1065">
                    <a:moveTo>
                      <a:pt x="1064" y="548"/>
                    </a:moveTo>
                    <a:cubicBezTo>
                      <a:pt x="1064" y="852"/>
                      <a:pt x="852" y="1064"/>
                      <a:pt x="548" y="1064"/>
                    </a:cubicBezTo>
                    <a:cubicBezTo>
                      <a:pt x="244" y="1064"/>
                      <a:pt x="1" y="852"/>
                      <a:pt x="1" y="548"/>
                    </a:cubicBezTo>
                    <a:cubicBezTo>
                      <a:pt x="1" y="213"/>
                      <a:pt x="244" y="0"/>
                      <a:pt x="548" y="0"/>
                    </a:cubicBezTo>
                    <a:lnTo>
                      <a:pt x="548" y="0"/>
                    </a:lnTo>
                    <a:cubicBezTo>
                      <a:pt x="852" y="0"/>
                      <a:pt x="1064" y="244"/>
                      <a:pt x="1064" y="548"/>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2644700" y="1299700"/>
                <a:ext cx="248500" cy="515225"/>
              </a:xfrm>
              <a:custGeom>
                <a:rect b="b" l="l" r="r" t="t"/>
                <a:pathLst>
                  <a:path extrusionOk="0" fill="none" h="20609" w="9940">
                    <a:moveTo>
                      <a:pt x="0" y="1"/>
                    </a:moveTo>
                    <a:lnTo>
                      <a:pt x="9940" y="1"/>
                    </a:lnTo>
                    <a:lnTo>
                      <a:pt x="9940" y="20609"/>
                    </a:lnTo>
                    <a:lnTo>
                      <a:pt x="0"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2674325" y="1394700"/>
                <a:ext cx="190000" cy="55475"/>
              </a:xfrm>
              <a:custGeom>
                <a:rect b="b" l="l" r="r" t="t"/>
                <a:pathLst>
                  <a:path extrusionOk="0" fill="none" h="2219" w="7600">
                    <a:moveTo>
                      <a:pt x="1" y="0"/>
                    </a:moveTo>
                    <a:lnTo>
                      <a:pt x="7600" y="0"/>
                    </a:lnTo>
                    <a:lnTo>
                      <a:pt x="7600" y="2219"/>
                    </a:lnTo>
                    <a:lnTo>
                      <a:pt x="1" y="221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2693325"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271915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2743475"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2769325"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279440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2819475"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284530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2642425" y="1476000"/>
                <a:ext cx="247725" cy="212025"/>
              </a:xfrm>
              <a:custGeom>
                <a:rect b="b" l="l" r="r" t="t"/>
                <a:pathLst>
                  <a:path extrusionOk="0" fill="none" h="8481" w="9909">
                    <a:moveTo>
                      <a:pt x="152" y="8481"/>
                    </a:moveTo>
                    <a:cubicBezTo>
                      <a:pt x="152" y="8481"/>
                      <a:pt x="0" y="6900"/>
                      <a:pt x="2796" y="5624"/>
                    </a:cubicBezTo>
                    <a:cubicBezTo>
                      <a:pt x="5623" y="4317"/>
                      <a:pt x="9149" y="2371"/>
                      <a:pt x="9909" y="0"/>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2727525" y="1235100"/>
                <a:ext cx="85900" cy="63100"/>
              </a:xfrm>
              <a:custGeom>
                <a:rect b="b" l="l" r="r" t="t"/>
                <a:pathLst>
                  <a:path extrusionOk="0" fill="none" h="2524" w="3436">
                    <a:moveTo>
                      <a:pt x="1581" y="1"/>
                    </a:moveTo>
                    <a:lnTo>
                      <a:pt x="1885" y="1"/>
                    </a:lnTo>
                    <a:cubicBezTo>
                      <a:pt x="2736" y="1"/>
                      <a:pt x="3435" y="700"/>
                      <a:pt x="3435" y="1582"/>
                    </a:cubicBezTo>
                    <a:lnTo>
                      <a:pt x="3435" y="2524"/>
                    </a:lnTo>
                    <a:lnTo>
                      <a:pt x="3435" y="2524"/>
                    </a:lnTo>
                    <a:lnTo>
                      <a:pt x="0" y="2524"/>
                    </a:lnTo>
                    <a:lnTo>
                      <a:pt x="0" y="2524"/>
                    </a:lnTo>
                    <a:lnTo>
                      <a:pt x="0" y="1582"/>
                    </a:lnTo>
                    <a:cubicBezTo>
                      <a:pt x="0" y="730"/>
                      <a:pt x="699" y="1"/>
                      <a:pt x="158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2757150" y="1253350"/>
                <a:ext cx="26625" cy="26625"/>
              </a:xfrm>
              <a:custGeom>
                <a:rect b="b" l="l" r="r" t="t"/>
                <a:pathLst>
                  <a:path extrusionOk="0" fill="none" h="1065" w="1065">
                    <a:moveTo>
                      <a:pt x="1065" y="548"/>
                    </a:moveTo>
                    <a:cubicBezTo>
                      <a:pt x="1065" y="821"/>
                      <a:pt x="821" y="1064"/>
                      <a:pt x="548" y="1064"/>
                    </a:cubicBezTo>
                    <a:cubicBezTo>
                      <a:pt x="244" y="1064"/>
                      <a:pt x="1" y="821"/>
                      <a:pt x="1" y="548"/>
                    </a:cubicBezTo>
                    <a:cubicBezTo>
                      <a:pt x="1" y="244"/>
                      <a:pt x="244" y="0"/>
                      <a:pt x="548" y="0"/>
                    </a:cubicBezTo>
                    <a:cubicBezTo>
                      <a:pt x="821" y="0"/>
                      <a:pt x="1065" y="244"/>
                      <a:pt x="1065" y="548"/>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2969175" y="1299700"/>
                <a:ext cx="247750" cy="515225"/>
              </a:xfrm>
              <a:custGeom>
                <a:rect b="b" l="l" r="r" t="t"/>
                <a:pathLst>
                  <a:path extrusionOk="0" fill="none" h="20609" w="9910">
                    <a:moveTo>
                      <a:pt x="0" y="1"/>
                    </a:moveTo>
                    <a:lnTo>
                      <a:pt x="9909" y="1"/>
                    </a:lnTo>
                    <a:lnTo>
                      <a:pt x="9909" y="20609"/>
                    </a:lnTo>
                    <a:lnTo>
                      <a:pt x="0"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2998800" y="1394700"/>
                <a:ext cx="190000" cy="55475"/>
              </a:xfrm>
              <a:custGeom>
                <a:rect b="b" l="l" r="r" t="t"/>
                <a:pathLst>
                  <a:path extrusionOk="0" fill="none" h="2219" w="7600">
                    <a:moveTo>
                      <a:pt x="1" y="0"/>
                    </a:moveTo>
                    <a:lnTo>
                      <a:pt x="7600" y="0"/>
                    </a:lnTo>
                    <a:lnTo>
                      <a:pt x="7600" y="2219"/>
                    </a:lnTo>
                    <a:lnTo>
                      <a:pt x="1" y="221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301780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3042125"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306795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309380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311810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314395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316825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2966125" y="1476000"/>
                <a:ext cx="247750" cy="212025"/>
              </a:xfrm>
              <a:custGeom>
                <a:rect b="b" l="l" r="r" t="t"/>
                <a:pathLst>
                  <a:path extrusionOk="0" fill="none" h="8481" w="9910">
                    <a:moveTo>
                      <a:pt x="153" y="8481"/>
                    </a:moveTo>
                    <a:cubicBezTo>
                      <a:pt x="153" y="8481"/>
                      <a:pt x="1" y="6900"/>
                      <a:pt x="2827" y="5624"/>
                    </a:cubicBezTo>
                    <a:cubicBezTo>
                      <a:pt x="5624" y="4317"/>
                      <a:pt x="9150" y="2371"/>
                      <a:pt x="9910" y="0"/>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3050475" y="1235100"/>
                <a:ext cx="86650" cy="63100"/>
              </a:xfrm>
              <a:custGeom>
                <a:rect b="b" l="l" r="r" t="t"/>
                <a:pathLst>
                  <a:path extrusionOk="0" fill="none" h="2524" w="3466">
                    <a:moveTo>
                      <a:pt x="1611" y="1"/>
                    </a:moveTo>
                    <a:lnTo>
                      <a:pt x="1915" y="1"/>
                    </a:lnTo>
                    <a:cubicBezTo>
                      <a:pt x="2797" y="1"/>
                      <a:pt x="3466" y="700"/>
                      <a:pt x="3466" y="1582"/>
                    </a:cubicBezTo>
                    <a:lnTo>
                      <a:pt x="3466" y="2524"/>
                    </a:lnTo>
                    <a:lnTo>
                      <a:pt x="3466" y="2524"/>
                    </a:lnTo>
                    <a:lnTo>
                      <a:pt x="0" y="2524"/>
                    </a:lnTo>
                    <a:lnTo>
                      <a:pt x="0" y="2524"/>
                    </a:lnTo>
                    <a:lnTo>
                      <a:pt x="0" y="1582"/>
                    </a:lnTo>
                    <a:cubicBezTo>
                      <a:pt x="61" y="730"/>
                      <a:pt x="730" y="1"/>
                      <a:pt x="161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3080875" y="1253350"/>
                <a:ext cx="26625" cy="26625"/>
              </a:xfrm>
              <a:custGeom>
                <a:rect b="b" l="l" r="r" t="t"/>
                <a:pathLst>
                  <a:path extrusionOk="0" fill="none" h="1065" w="1065">
                    <a:moveTo>
                      <a:pt x="1064" y="548"/>
                    </a:moveTo>
                    <a:cubicBezTo>
                      <a:pt x="1064" y="821"/>
                      <a:pt x="821" y="1064"/>
                      <a:pt x="547" y="1064"/>
                    </a:cubicBezTo>
                    <a:cubicBezTo>
                      <a:pt x="243" y="1064"/>
                      <a:pt x="0" y="821"/>
                      <a:pt x="0" y="548"/>
                    </a:cubicBezTo>
                    <a:cubicBezTo>
                      <a:pt x="0" y="244"/>
                      <a:pt x="243" y="0"/>
                      <a:pt x="547" y="0"/>
                    </a:cubicBezTo>
                    <a:cubicBezTo>
                      <a:pt x="821" y="0"/>
                      <a:pt x="1064" y="244"/>
                      <a:pt x="1064" y="548"/>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3292125" y="1299700"/>
                <a:ext cx="247750" cy="515225"/>
              </a:xfrm>
              <a:custGeom>
                <a:rect b="b" l="l" r="r" t="t"/>
                <a:pathLst>
                  <a:path extrusionOk="0" fill="none" h="20609" w="9910">
                    <a:moveTo>
                      <a:pt x="0" y="1"/>
                    </a:moveTo>
                    <a:lnTo>
                      <a:pt x="9909" y="1"/>
                    </a:lnTo>
                    <a:lnTo>
                      <a:pt x="9909" y="20609"/>
                    </a:lnTo>
                    <a:lnTo>
                      <a:pt x="0"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3322525" y="1394700"/>
                <a:ext cx="190000" cy="55475"/>
              </a:xfrm>
              <a:custGeom>
                <a:rect b="b" l="l" r="r" t="t"/>
                <a:pathLst>
                  <a:path extrusionOk="0" fill="none" h="2219" w="7600">
                    <a:moveTo>
                      <a:pt x="0" y="0"/>
                    </a:moveTo>
                    <a:lnTo>
                      <a:pt x="7599" y="0"/>
                    </a:lnTo>
                    <a:lnTo>
                      <a:pt x="7599" y="2219"/>
                    </a:lnTo>
                    <a:lnTo>
                      <a:pt x="0" y="221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334075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3365825"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3391675"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341675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3441825"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346765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3492725"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4"/>
              <p:cNvSpPr/>
              <p:nvPr/>
            </p:nvSpPr>
            <p:spPr>
              <a:xfrm>
                <a:off x="3289850" y="1476000"/>
                <a:ext cx="248500" cy="212025"/>
              </a:xfrm>
              <a:custGeom>
                <a:rect b="b" l="l" r="r" t="t"/>
                <a:pathLst>
                  <a:path extrusionOk="0" fill="none" h="8481" w="9940">
                    <a:moveTo>
                      <a:pt x="152" y="8481"/>
                    </a:moveTo>
                    <a:cubicBezTo>
                      <a:pt x="152" y="8481"/>
                      <a:pt x="0" y="6900"/>
                      <a:pt x="2827" y="5624"/>
                    </a:cubicBezTo>
                    <a:cubicBezTo>
                      <a:pt x="5623" y="4317"/>
                      <a:pt x="9180" y="2371"/>
                      <a:pt x="9940" y="0"/>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3374950" y="1235100"/>
                <a:ext cx="85900" cy="63100"/>
              </a:xfrm>
              <a:custGeom>
                <a:rect b="b" l="l" r="r" t="t"/>
                <a:pathLst>
                  <a:path extrusionOk="0" fill="none" h="2524" w="3436">
                    <a:moveTo>
                      <a:pt x="1581" y="1"/>
                    </a:moveTo>
                    <a:lnTo>
                      <a:pt x="1885" y="1"/>
                    </a:lnTo>
                    <a:cubicBezTo>
                      <a:pt x="2766" y="1"/>
                      <a:pt x="3435" y="700"/>
                      <a:pt x="3435" y="1582"/>
                    </a:cubicBezTo>
                    <a:lnTo>
                      <a:pt x="3435" y="2524"/>
                    </a:lnTo>
                    <a:lnTo>
                      <a:pt x="3435" y="2524"/>
                    </a:lnTo>
                    <a:lnTo>
                      <a:pt x="0" y="2524"/>
                    </a:lnTo>
                    <a:lnTo>
                      <a:pt x="0" y="2524"/>
                    </a:lnTo>
                    <a:lnTo>
                      <a:pt x="0" y="1582"/>
                    </a:lnTo>
                    <a:cubicBezTo>
                      <a:pt x="0" y="730"/>
                      <a:pt x="700" y="1"/>
                      <a:pt x="1581" y="1"/>
                    </a:cubicBezTo>
                    <a:cubicBezTo>
                      <a:pt x="1551" y="1"/>
                      <a:pt x="1581" y="1"/>
                      <a:pt x="158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3404575" y="1253350"/>
                <a:ext cx="26625" cy="26625"/>
              </a:xfrm>
              <a:custGeom>
                <a:rect b="b" l="l" r="r" t="t"/>
                <a:pathLst>
                  <a:path extrusionOk="0" fill="none" h="1065" w="1065">
                    <a:moveTo>
                      <a:pt x="1065" y="548"/>
                    </a:moveTo>
                    <a:cubicBezTo>
                      <a:pt x="1065" y="821"/>
                      <a:pt x="852" y="1064"/>
                      <a:pt x="548" y="1064"/>
                    </a:cubicBezTo>
                    <a:cubicBezTo>
                      <a:pt x="244" y="1064"/>
                      <a:pt x="1" y="821"/>
                      <a:pt x="1" y="548"/>
                    </a:cubicBezTo>
                    <a:cubicBezTo>
                      <a:pt x="1" y="244"/>
                      <a:pt x="244" y="0"/>
                      <a:pt x="548" y="0"/>
                    </a:cubicBezTo>
                    <a:cubicBezTo>
                      <a:pt x="852" y="0"/>
                      <a:pt x="1065" y="244"/>
                      <a:pt x="1065" y="548"/>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3615825" y="1299700"/>
                <a:ext cx="247750" cy="515225"/>
              </a:xfrm>
              <a:custGeom>
                <a:rect b="b" l="l" r="r" t="t"/>
                <a:pathLst>
                  <a:path extrusionOk="0" fill="none" h="20609" w="9910">
                    <a:moveTo>
                      <a:pt x="1" y="1"/>
                    </a:moveTo>
                    <a:lnTo>
                      <a:pt x="9910" y="1"/>
                    </a:lnTo>
                    <a:lnTo>
                      <a:pt x="9910" y="20609"/>
                    </a:lnTo>
                    <a:lnTo>
                      <a:pt x="1"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3645475" y="1394700"/>
                <a:ext cx="190000" cy="55475"/>
              </a:xfrm>
              <a:custGeom>
                <a:rect b="b" l="l" r="r" t="t"/>
                <a:pathLst>
                  <a:path extrusionOk="0" fill="none" h="2219" w="7600">
                    <a:moveTo>
                      <a:pt x="0" y="0"/>
                    </a:moveTo>
                    <a:lnTo>
                      <a:pt x="7599" y="0"/>
                    </a:lnTo>
                    <a:lnTo>
                      <a:pt x="7599" y="2219"/>
                    </a:lnTo>
                    <a:lnTo>
                      <a:pt x="0" y="221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3664475"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368955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3714625"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374045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3765525"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3790600" y="1396200"/>
                <a:ext cx="25" cy="53975"/>
              </a:xfrm>
              <a:custGeom>
                <a:rect b="b" l="l" r="r" t="t"/>
                <a:pathLst>
                  <a:path extrusionOk="0" fill="none" h="2159"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3816450" y="1396200"/>
                <a:ext cx="25" cy="53975"/>
              </a:xfrm>
              <a:custGeom>
                <a:rect b="b" l="l" r="r" t="t"/>
                <a:pathLst>
                  <a:path extrusionOk="0" fill="none" h="2159"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3614325" y="1476000"/>
                <a:ext cx="247750" cy="212025"/>
              </a:xfrm>
              <a:custGeom>
                <a:rect b="b" l="l" r="r" t="t"/>
                <a:pathLst>
                  <a:path extrusionOk="0" fill="none" h="8481" w="9910">
                    <a:moveTo>
                      <a:pt x="152" y="8481"/>
                    </a:moveTo>
                    <a:cubicBezTo>
                      <a:pt x="152" y="8481"/>
                      <a:pt x="0" y="6900"/>
                      <a:pt x="2797" y="5624"/>
                    </a:cubicBezTo>
                    <a:cubicBezTo>
                      <a:pt x="5623" y="4317"/>
                      <a:pt x="9149" y="2371"/>
                      <a:pt x="9909" y="0"/>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3697900" y="1235100"/>
                <a:ext cx="85900" cy="63100"/>
              </a:xfrm>
              <a:custGeom>
                <a:rect b="b" l="l" r="r" t="t"/>
                <a:pathLst>
                  <a:path extrusionOk="0" fill="none" h="2524" w="3436">
                    <a:moveTo>
                      <a:pt x="1581" y="1"/>
                    </a:moveTo>
                    <a:lnTo>
                      <a:pt x="1885" y="1"/>
                    </a:lnTo>
                    <a:cubicBezTo>
                      <a:pt x="2767" y="1"/>
                      <a:pt x="3435" y="700"/>
                      <a:pt x="3435" y="1582"/>
                    </a:cubicBezTo>
                    <a:lnTo>
                      <a:pt x="3435" y="2524"/>
                    </a:lnTo>
                    <a:lnTo>
                      <a:pt x="3435" y="2524"/>
                    </a:lnTo>
                    <a:lnTo>
                      <a:pt x="1" y="2524"/>
                    </a:lnTo>
                    <a:lnTo>
                      <a:pt x="1" y="2524"/>
                    </a:lnTo>
                    <a:lnTo>
                      <a:pt x="1" y="1582"/>
                    </a:lnTo>
                    <a:cubicBezTo>
                      <a:pt x="31" y="730"/>
                      <a:pt x="700" y="1"/>
                      <a:pt x="158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3728300" y="1253350"/>
                <a:ext cx="26625" cy="26625"/>
              </a:xfrm>
              <a:custGeom>
                <a:rect b="b" l="l" r="r" t="t"/>
                <a:pathLst>
                  <a:path extrusionOk="0" fill="none" h="1065" w="1065">
                    <a:moveTo>
                      <a:pt x="1064" y="548"/>
                    </a:moveTo>
                    <a:cubicBezTo>
                      <a:pt x="1064" y="852"/>
                      <a:pt x="821" y="1064"/>
                      <a:pt x="517" y="1064"/>
                    </a:cubicBezTo>
                    <a:cubicBezTo>
                      <a:pt x="213" y="1064"/>
                      <a:pt x="0" y="852"/>
                      <a:pt x="0" y="548"/>
                    </a:cubicBezTo>
                    <a:cubicBezTo>
                      <a:pt x="0" y="244"/>
                      <a:pt x="213" y="0"/>
                      <a:pt x="517" y="0"/>
                    </a:cubicBezTo>
                    <a:lnTo>
                      <a:pt x="517" y="0"/>
                    </a:lnTo>
                    <a:cubicBezTo>
                      <a:pt x="821" y="0"/>
                      <a:pt x="1064" y="244"/>
                      <a:pt x="1064" y="548"/>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1998025" y="1925100"/>
                <a:ext cx="248500" cy="514450"/>
              </a:xfrm>
              <a:custGeom>
                <a:rect b="b" l="l" r="r" t="t"/>
                <a:pathLst>
                  <a:path extrusionOk="0" fill="none" h="20578" w="9940">
                    <a:moveTo>
                      <a:pt x="0" y="0"/>
                    </a:moveTo>
                    <a:lnTo>
                      <a:pt x="9940" y="0"/>
                    </a:lnTo>
                    <a:lnTo>
                      <a:pt x="9940" y="20578"/>
                    </a:lnTo>
                    <a:lnTo>
                      <a:pt x="0" y="20578"/>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2027650" y="2020825"/>
                <a:ext cx="190000" cy="54750"/>
              </a:xfrm>
              <a:custGeom>
                <a:rect b="b" l="l" r="r" t="t"/>
                <a:pathLst>
                  <a:path extrusionOk="0" fill="none" h="2190" w="7600">
                    <a:moveTo>
                      <a:pt x="1" y="1"/>
                    </a:moveTo>
                    <a:lnTo>
                      <a:pt x="7600" y="1"/>
                    </a:lnTo>
                    <a:lnTo>
                      <a:pt x="7600" y="2189"/>
                    </a:lnTo>
                    <a:lnTo>
                      <a:pt x="1" y="218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204665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2071725"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209680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212265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2147725"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217280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2197875"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1995750" y="2100625"/>
                <a:ext cx="247750" cy="212800"/>
              </a:xfrm>
              <a:custGeom>
                <a:rect b="b" l="l" r="r" t="t"/>
                <a:pathLst>
                  <a:path extrusionOk="0" fill="none" h="8512" w="9910">
                    <a:moveTo>
                      <a:pt x="152" y="8511"/>
                    </a:moveTo>
                    <a:cubicBezTo>
                      <a:pt x="152" y="8511"/>
                      <a:pt x="0" y="6931"/>
                      <a:pt x="2797" y="5624"/>
                    </a:cubicBezTo>
                    <a:cubicBezTo>
                      <a:pt x="5623" y="4347"/>
                      <a:pt x="9149" y="2402"/>
                      <a:pt x="9909"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2080850" y="1861250"/>
                <a:ext cx="85900" cy="63100"/>
              </a:xfrm>
              <a:custGeom>
                <a:rect b="b" l="l" r="r" t="t"/>
                <a:pathLst>
                  <a:path extrusionOk="0" fill="none" h="2524" w="3436">
                    <a:moveTo>
                      <a:pt x="1551" y="1"/>
                    </a:moveTo>
                    <a:lnTo>
                      <a:pt x="1855" y="1"/>
                    </a:lnTo>
                    <a:cubicBezTo>
                      <a:pt x="2736" y="1"/>
                      <a:pt x="3435" y="700"/>
                      <a:pt x="3435" y="1551"/>
                    </a:cubicBezTo>
                    <a:lnTo>
                      <a:pt x="3435" y="2524"/>
                    </a:lnTo>
                    <a:lnTo>
                      <a:pt x="3435" y="2524"/>
                    </a:lnTo>
                    <a:lnTo>
                      <a:pt x="1" y="2524"/>
                    </a:lnTo>
                    <a:lnTo>
                      <a:pt x="1" y="2524"/>
                    </a:lnTo>
                    <a:lnTo>
                      <a:pt x="1" y="1551"/>
                    </a:lnTo>
                    <a:cubicBezTo>
                      <a:pt x="1" y="730"/>
                      <a:pt x="700" y="1"/>
                      <a:pt x="155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2110500" y="1878750"/>
                <a:ext cx="26600" cy="26600"/>
              </a:xfrm>
              <a:custGeom>
                <a:rect b="b" l="l" r="r" t="t"/>
                <a:pathLst>
                  <a:path extrusionOk="0" fill="none" h="1064" w="1064">
                    <a:moveTo>
                      <a:pt x="1064" y="517"/>
                    </a:moveTo>
                    <a:cubicBezTo>
                      <a:pt x="1064" y="821"/>
                      <a:pt x="821" y="1064"/>
                      <a:pt x="517" y="1064"/>
                    </a:cubicBezTo>
                    <a:cubicBezTo>
                      <a:pt x="243" y="1064"/>
                      <a:pt x="0" y="821"/>
                      <a:pt x="0" y="517"/>
                    </a:cubicBezTo>
                    <a:cubicBezTo>
                      <a:pt x="0" y="213"/>
                      <a:pt x="243" y="0"/>
                      <a:pt x="517" y="0"/>
                    </a:cubicBezTo>
                    <a:cubicBezTo>
                      <a:pt x="821" y="0"/>
                      <a:pt x="1064" y="213"/>
                      <a:pt x="1064"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2320975" y="1925100"/>
                <a:ext cx="248525" cy="514450"/>
              </a:xfrm>
              <a:custGeom>
                <a:rect b="b" l="l" r="r" t="t"/>
                <a:pathLst>
                  <a:path extrusionOk="0" fill="none" h="20578" w="9941">
                    <a:moveTo>
                      <a:pt x="1" y="0"/>
                    </a:moveTo>
                    <a:lnTo>
                      <a:pt x="9940" y="0"/>
                    </a:lnTo>
                    <a:lnTo>
                      <a:pt x="9940" y="20578"/>
                    </a:lnTo>
                    <a:lnTo>
                      <a:pt x="1" y="20578"/>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2351375" y="2020825"/>
                <a:ext cx="190000" cy="54750"/>
              </a:xfrm>
              <a:custGeom>
                <a:rect b="b" l="l" r="r" t="t"/>
                <a:pathLst>
                  <a:path extrusionOk="0" fill="none" h="2190" w="7600">
                    <a:moveTo>
                      <a:pt x="0" y="1"/>
                    </a:moveTo>
                    <a:lnTo>
                      <a:pt x="7599" y="1"/>
                    </a:lnTo>
                    <a:lnTo>
                      <a:pt x="7599" y="2189"/>
                    </a:lnTo>
                    <a:lnTo>
                      <a:pt x="0" y="218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236960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239545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2421275"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244560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2471425"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249575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252160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2319450" y="2100625"/>
                <a:ext cx="247750" cy="212800"/>
              </a:xfrm>
              <a:custGeom>
                <a:rect b="b" l="l" r="r" t="t"/>
                <a:pathLst>
                  <a:path extrusionOk="0" fill="none" h="8512" w="9910">
                    <a:moveTo>
                      <a:pt x="153" y="8511"/>
                    </a:moveTo>
                    <a:cubicBezTo>
                      <a:pt x="153" y="8511"/>
                      <a:pt x="1" y="6931"/>
                      <a:pt x="2797" y="5624"/>
                    </a:cubicBezTo>
                    <a:cubicBezTo>
                      <a:pt x="5624" y="4347"/>
                      <a:pt x="9150" y="2402"/>
                      <a:pt x="9910"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2403800" y="1861250"/>
                <a:ext cx="86650" cy="63100"/>
              </a:xfrm>
              <a:custGeom>
                <a:rect b="b" l="l" r="r" t="t"/>
                <a:pathLst>
                  <a:path extrusionOk="0" fill="none" h="2524" w="3466">
                    <a:moveTo>
                      <a:pt x="1551" y="1"/>
                    </a:moveTo>
                    <a:lnTo>
                      <a:pt x="1916" y="1"/>
                    </a:lnTo>
                    <a:cubicBezTo>
                      <a:pt x="2767" y="1"/>
                      <a:pt x="3466" y="700"/>
                      <a:pt x="3466" y="1551"/>
                    </a:cubicBezTo>
                    <a:lnTo>
                      <a:pt x="3466" y="2524"/>
                    </a:lnTo>
                    <a:lnTo>
                      <a:pt x="3466" y="2524"/>
                    </a:lnTo>
                    <a:lnTo>
                      <a:pt x="1" y="2524"/>
                    </a:lnTo>
                    <a:lnTo>
                      <a:pt x="1" y="2524"/>
                    </a:lnTo>
                    <a:lnTo>
                      <a:pt x="1" y="1551"/>
                    </a:lnTo>
                    <a:cubicBezTo>
                      <a:pt x="1" y="730"/>
                      <a:pt x="700" y="1"/>
                      <a:pt x="155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2434200" y="1877975"/>
                <a:ext cx="26625" cy="27375"/>
              </a:xfrm>
              <a:custGeom>
                <a:rect b="b" l="l" r="r" t="t"/>
                <a:pathLst>
                  <a:path extrusionOk="0" fill="none" h="1095" w="1065">
                    <a:moveTo>
                      <a:pt x="1064" y="548"/>
                    </a:moveTo>
                    <a:cubicBezTo>
                      <a:pt x="1064" y="852"/>
                      <a:pt x="852" y="1095"/>
                      <a:pt x="548" y="1095"/>
                    </a:cubicBezTo>
                    <a:cubicBezTo>
                      <a:pt x="244" y="1095"/>
                      <a:pt x="1" y="852"/>
                      <a:pt x="1" y="548"/>
                    </a:cubicBezTo>
                    <a:cubicBezTo>
                      <a:pt x="1" y="244"/>
                      <a:pt x="244" y="1"/>
                      <a:pt x="548" y="1"/>
                    </a:cubicBezTo>
                    <a:lnTo>
                      <a:pt x="548" y="1"/>
                    </a:lnTo>
                    <a:cubicBezTo>
                      <a:pt x="852" y="1"/>
                      <a:pt x="1064" y="244"/>
                      <a:pt x="1064" y="548"/>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1989675" y="2613550"/>
                <a:ext cx="247750" cy="498525"/>
              </a:xfrm>
              <a:custGeom>
                <a:rect b="b" l="l" r="r" t="t"/>
                <a:pathLst>
                  <a:path extrusionOk="0" fill="none" h="19941" w="9910">
                    <a:moveTo>
                      <a:pt x="0" y="1"/>
                    </a:moveTo>
                    <a:lnTo>
                      <a:pt x="9909" y="1"/>
                    </a:lnTo>
                    <a:lnTo>
                      <a:pt x="9909" y="19940"/>
                    </a:lnTo>
                    <a:lnTo>
                      <a:pt x="0" y="1994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2071725" y="2549725"/>
                <a:ext cx="85900" cy="63100"/>
              </a:xfrm>
              <a:custGeom>
                <a:rect b="b" l="l" r="r" t="t"/>
                <a:pathLst>
                  <a:path extrusionOk="0" fill="none" h="2524" w="3436">
                    <a:moveTo>
                      <a:pt x="1581" y="0"/>
                    </a:moveTo>
                    <a:lnTo>
                      <a:pt x="1885" y="0"/>
                    </a:lnTo>
                    <a:cubicBezTo>
                      <a:pt x="2767" y="0"/>
                      <a:pt x="3436" y="699"/>
                      <a:pt x="3436" y="1581"/>
                    </a:cubicBezTo>
                    <a:lnTo>
                      <a:pt x="3436" y="2523"/>
                    </a:lnTo>
                    <a:lnTo>
                      <a:pt x="3436" y="2523"/>
                    </a:lnTo>
                    <a:lnTo>
                      <a:pt x="1" y="2523"/>
                    </a:lnTo>
                    <a:lnTo>
                      <a:pt x="1" y="2523"/>
                    </a:lnTo>
                    <a:lnTo>
                      <a:pt x="1" y="1581"/>
                    </a:lnTo>
                    <a:cubicBezTo>
                      <a:pt x="1" y="699"/>
                      <a:pt x="700" y="0"/>
                      <a:pt x="158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2102125" y="2567200"/>
                <a:ext cx="26625" cy="26625"/>
              </a:xfrm>
              <a:custGeom>
                <a:rect b="b" l="l" r="r" t="t"/>
                <a:pathLst>
                  <a:path extrusionOk="0" fill="none" h="1065" w="1065">
                    <a:moveTo>
                      <a:pt x="1065" y="517"/>
                    </a:moveTo>
                    <a:cubicBezTo>
                      <a:pt x="1065" y="821"/>
                      <a:pt x="821" y="1064"/>
                      <a:pt x="517" y="1064"/>
                    </a:cubicBezTo>
                    <a:cubicBezTo>
                      <a:pt x="213" y="1064"/>
                      <a:pt x="1" y="821"/>
                      <a:pt x="1" y="517"/>
                    </a:cubicBezTo>
                    <a:cubicBezTo>
                      <a:pt x="1" y="244"/>
                      <a:pt x="213" y="0"/>
                      <a:pt x="517" y="0"/>
                    </a:cubicBezTo>
                    <a:cubicBezTo>
                      <a:pt x="821" y="0"/>
                      <a:pt x="1065" y="244"/>
                      <a:pt x="1065"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2042850" y="2667500"/>
                <a:ext cx="160375" cy="25875"/>
              </a:xfrm>
              <a:custGeom>
                <a:rect b="b" l="l" r="r" t="t"/>
                <a:pathLst>
                  <a:path extrusionOk="0" fill="none" h="1035" w="6415">
                    <a:moveTo>
                      <a:pt x="1" y="1"/>
                    </a:moveTo>
                    <a:lnTo>
                      <a:pt x="6414" y="1"/>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2017025" y="2667500"/>
                <a:ext cx="25850" cy="25875"/>
              </a:xfrm>
              <a:custGeom>
                <a:rect b="b" l="l" r="r" t="t"/>
                <a:pathLst>
                  <a:path extrusionOk="0" fill="none" h="1035" w="1034">
                    <a:moveTo>
                      <a:pt x="1034" y="1"/>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2042850" y="2704725"/>
                <a:ext cx="160375" cy="25875"/>
              </a:xfrm>
              <a:custGeom>
                <a:rect b="b" l="l" r="r" t="t"/>
                <a:pathLst>
                  <a:path extrusionOk="0" fill="none" h="1035" w="6415">
                    <a:moveTo>
                      <a:pt x="1" y="1"/>
                    </a:moveTo>
                    <a:lnTo>
                      <a:pt x="6414" y="1"/>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2017025" y="2704725"/>
                <a:ext cx="25850" cy="25875"/>
              </a:xfrm>
              <a:custGeom>
                <a:rect b="b" l="l" r="r" t="t"/>
                <a:pathLst>
                  <a:path extrusionOk="0" fill="none" h="1035" w="1034">
                    <a:moveTo>
                      <a:pt x="1034" y="1"/>
                    </a:moveTo>
                    <a:lnTo>
                      <a:pt x="0" y="54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2042850" y="2741975"/>
                <a:ext cx="160375" cy="25850"/>
              </a:xfrm>
              <a:custGeom>
                <a:rect b="b" l="l" r="r" t="t"/>
                <a:pathLst>
                  <a:path extrusionOk="0" fill="none" h="1034" w="6415">
                    <a:moveTo>
                      <a:pt x="1" y="0"/>
                    </a:moveTo>
                    <a:lnTo>
                      <a:pt x="6414" y="0"/>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2017025" y="2741975"/>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2042850" y="2779200"/>
                <a:ext cx="160375" cy="25100"/>
              </a:xfrm>
              <a:custGeom>
                <a:rect b="b" l="l" r="r" t="t"/>
                <a:pathLst>
                  <a:path extrusionOk="0" fill="none" h="1004" w="6415">
                    <a:moveTo>
                      <a:pt x="1" y="1"/>
                    </a:moveTo>
                    <a:lnTo>
                      <a:pt x="6414" y="1"/>
                    </a:lnTo>
                    <a:lnTo>
                      <a:pt x="641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2017025" y="277920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2042850" y="2815675"/>
                <a:ext cx="160375" cy="25875"/>
              </a:xfrm>
              <a:custGeom>
                <a:rect b="b" l="l" r="r" t="t"/>
                <a:pathLst>
                  <a:path extrusionOk="0" fill="none" h="1035" w="6415">
                    <a:moveTo>
                      <a:pt x="1" y="1"/>
                    </a:moveTo>
                    <a:lnTo>
                      <a:pt x="6414" y="1"/>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2017025" y="2815675"/>
                <a:ext cx="25850" cy="25875"/>
              </a:xfrm>
              <a:custGeom>
                <a:rect b="b" l="l" r="r" t="t"/>
                <a:pathLst>
                  <a:path extrusionOk="0" fill="none" h="1035" w="1034">
                    <a:moveTo>
                      <a:pt x="1034" y="1"/>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2042850" y="2852925"/>
                <a:ext cx="160375" cy="25850"/>
              </a:xfrm>
              <a:custGeom>
                <a:rect b="b" l="l" r="r" t="t"/>
                <a:pathLst>
                  <a:path extrusionOk="0" fill="none" h="1034" w="6415">
                    <a:moveTo>
                      <a:pt x="1" y="0"/>
                    </a:moveTo>
                    <a:lnTo>
                      <a:pt x="6414" y="0"/>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2017025" y="2852925"/>
                <a:ext cx="25850" cy="25850"/>
              </a:xfrm>
              <a:custGeom>
                <a:rect b="b" l="l" r="r" t="t"/>
                <a:pathLst>
                  <a:path extrusionOk="0" fill="none" h="1034" w="1034">
                    <a:moveTo>
                      <a:pt x="1034" y="0"/>
                    </a:moveTo>
                    <a:lnTo>
                      <a:pt x="0"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4"/>
              <p:cNvSpPr/>
              <p:nvPr/>
            </p:nvSpPr>
            <p:spPr>
              <a:xfrm>
                <a:off x="2042850" y="2890150"/>
                <a:ext cx="160375" cy="25100"/>
              </a:xfrm>
              <a:custGeom>
                <a:rect b="b" l="l" r="r" t="t"/>
                <a:pathLst>
                  <a:path extrusionOk="0" fill="none" h="1004" w="6415">
                    <a:moveTo>
                      <a:pt x="1" y="1"/>
                    </a:moveTo>
                    <a:lnTo>
                      <a:pt x="6414" y="1"/>
                    </a:lnTo>
                    <a:lnTo>
                      <a:pt x="641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4"/>
              <p:cNvSpPr/>
              <p:nvPr/>
            </p:nvSpPr>
            <p:spPr>
              <a:xfrm>
                <a:off x="2017025" y="289015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2042850" y="2927375"/>
                <a:ext cx="160375" cy="25100"/>
              </a:xfrm>
              <a:custGeom>
                <a:rect b="b" l="l" r="r" t="t"/>
                <a:pathLst>
                  <a:path extrusionOk="0" fill="none" h="1004" w="6415">
                    <a:moveTo>
                      <a:pt x="1" y="1"/>
                    </a:moveTo>
                    <a:lnTo>
                      <a:pt x="6414" y="1"/>
                    </a:lnTo>
                    <a:lnTo>
                      <a:pt x="641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2017025" y="2927375"/>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2042850" y="2963850"/>
                <a:ext cx="160375" cy="25875"/>
              </a:xfrm>
              <a:custGeom>
                <a:rect b="b" l="l" r="r" t="t"/>
                <a:pathLst>
                  <a:path extrusionOk="0" fill="none" h="1035" w="6415">
                    <a:moveTo>
                      <a:pt x="1" y="1"/>
                    </a:moveTo>
                    <a:lnTo>
                      <a:pt x="6414" y="1"/>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2017025" y="2963850"/>
                <a:ext cx="25850" cy="25875"/>
              </a:xfrm>
              <a:custGeom>
                <a:rect b="b" l="l" r="r" t="t"/>
                <a:pathLst>
                  <a:path extrusionOk="0" fill="none" h="1035" w="1034">
                    <a:moveTo>
                      <a:pt x="1034" y="1"/>
                    </a:moveTo>
                    <a:lnTo>
                      <a:pt x="0"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2042850" y="3001100"/>
                <a:ext cx="160375" cy="25850"/>
              </a:xfrm>
              <a:custGeom>
                <a:rect b="b" l="l" r="r" t="t"/>
                <a:pathLst>
                  <a:path extrusionOk="0" fill="none" h="1034" w="6415">
                    <a:moveTo>
                      <a:pt x="1" y="0"/>
                    </a:moveTo>
                    <a:lnTo>
                      <a:pt x="6414" y="0"/>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2017025" y="3001100"/>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2042850" y="3038325"/>
                <a:ext cx="160375" cy="25100"/>
              </a:xfrm>
              <a:custGeom>
                <a:rect b="b" l="l" r="r" t="t"/>
                <a:pathLst>
                  <a:path extrusionOk="0" fill="none" h="1004" w="6415">
                    <a:moveTo>
                      <a:pt x="1" y="1"/>
                    </a:moveTo>
                    <a:lnTo>
                      <a:pt x="6414" y="1"/>
                    </a:lnTo>
                    <a:lnTo>
                      <a:pt x="641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2017025" y="3038325"/>
                <a:ext cx="25850" cy="25875"/>
              </a:xfrm>
              <a:custGeom>
                <a:rect b="b" l="l" r="r" t="t"/>
                <a:pathLst>
                  <a:path extrusionOk="0" fill="none" h="1035" w="1034">
                    <a:moveTo>
                      <a:pt x="1034" y="1"/>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2317175" y="2613550"/>
                <a:ext cx="247750" cy="498525"/>
              </a:xfrm>
              <a:custGeom>
                <a:rect b="b" l="l" r="r" t="t"/>
                <a:pathLst>
                  <a:path extrusionOk="0" fill="none" h="19941" w="9910">
                    <a:moveTo>
                      <a:pt x="1" y="1"/>
                    </a:moveTo>
                    <a:lnTo>
                      <a:pt x="9910" y="1"/>
                    </a:lnTo>
                    <a:lnTo>
                      <a:pt x="9910" y="19940"/>
                    </a:lnTo>
                    <a:lnTo>
                      <a:pt x="1" y="1994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2400000" y="2549725"/>
                <a:ext cx="86650" cy="63100"/>
              </a:xfrm>
              <a:custGeom>
                <a:rect b="b" l="l" r="r" t="t"/>
                <a:pathLst>
                  <a:path extrusionOk="0" fill="none" h="2524" w="3466">
                    <a:moveTo>
                      <a:pt x="1612" y="0"/>
                    </a:moveTo>
                    <a:lnTo>
                      <a:pt x="1916" y="0"/>
                    </a:lnTo>
                    <a:cubicBezTo>
                      <a:pt x="2767" y="0"/>
                      <a:pt x="3466" y="699"/>
                      <a:pt x="3466" y="1581"/>
                    </a:cubicBezTo>
                    <a:lnTo>
                      <a:pt x="3466" y="2523"/>
                    </a:lnTo>
                    <a:lnTo>
                      <a:pt x="3466" y="2523"/>
                    </a:lnTo>
                    <a:lnTo>
                      <a:pt x="1" y="2523"/>
                    </a:lnTo>
                    <a:lnTo>
                      <a:pt x="1" y="2523"/>
                    </a:lnTo>
                    <a:lnTo>
                      <a:pt x="1" y="1581"/>
                    </a:lnTo>
                    <a:cubicBezTo>
                      <a:pt x="1" y="699"/>
                      <a:pt x="730" y="0"/>
                      <a:pt x="1612" y="0"/>
                    </a:cubicBezTo>
                    <a:cubicBezTo>
                      <a:pt x="1551" y="0"/>
                      <a:pt x="1612" y="0"/>
                      <a:pt x="1612"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2430400" y="2567200"/>
                <a:ext cx="26625" cy="26625"/>
              </a:xfrm>
              <a:custGeom>
                <a:rect b="b" l="l" r="r" t="t"/>
                <a:pathLst>
                  <a:path extrusionOk="0" fill="none" h="1065" w="1065">
                    <a:moveTo>
                      <a:pt x="1064" y="517"/>
                    </a:moveTo>
                    <a:cubicBezTo>
                      <a:pt x="1064" y="821"/>
                      <a:pt x="821" y="1064"/>
                      <a:pt x="517" y="1064"/>
                    </a:cubicBezTo>
                    <a:cubicBezTo>
                      <a:pt x="244" y="1064"/>
                      <a:pt x="1" y="821"/>
                      <a:pt x="1" y="517"/>
                    </a:cubicBezTo>
                    <a:cubicBezTo>
                      <a:pt x="1" y="244"/>
                      <a:pt x="244" y="0"/>
                      <a:pt x="517" y="0"/>
                    </a:cubicBezTo>
                    <a:cubicBezTo>
                      <a:pt x="821" y="0"/>
                      <a:pt x="1064" y="244"/>
                      <a:pt x="1064"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2370375" y="2667500"/>
                <a:ext cx="160350" cy="25875"/>
              </a:xfrm>
              <a:custGeom>
                <a:rect b="b" l="l" r="r" t="t"/>
                <a:pathLst>
                  <a:path extrusionOk="0" fill="none" h="1035" w="6414">
                    <a:moveTo>
                      <a:pt x="0" y="1"/>
                    </a:moveTo>
                    <a:lnTo>
                      <a:pt x="6414" y="1"/>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2345300" y="2667500"/>
                <a:ext cx="25100" cy="25875"/>
              </a:xfrm>
              <a:custGeom>
                <a:rect b="b" l="l" r="r" t="t"/>
                <a:pathLst>
                  <a:path extrusionOk="0" fill="none" h="1035" w="1004">
                    <a:moveTo>
                      <a:pt x="1003" y="1"/>
                    </a:moveTo>
                    <a:lnTo>
                      <a:pt x="0" y="51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2370375" y="2704725"/>
                <a:ext cx="160350" cy="25875"/>
              </a:xfrm>
              <a:custGeom>
                <a:rect b="b" l="l" r="r" t="t"/>
                <a:pathLst>
                  <a:path extrusionOk="0" fill="none" h="1035" w="6414">
                    <a:moveTo>
                      <a:pt x="0" y="1"/>
                    </a:moveTo>
                    <a:lnTo>
                      <a:pt x="6414" y="1"/>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2345300" y="2704725"/>
                <a:ext cx="25100" cy="25875"/>
              </a:xfrm>
              <a:custGeom>
                <a:rect b="b" l="l" r="r" t="t"/>
                <a:pathLst>
                  <a:path extrusionOk="0" fill="none" h="1035" w="1004">
                    <a:moveTo>
                      <a:pt x="1003" y="1"/>
                    </a:moveTo>
                    <a:lnTo>
                      <a:pt x="0" y="548"/>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2370375" y="2741975"/>
                <a:ext cx="160350" cy="25850"/>
              </a:xfrm>
              <a:custGeom>
                <a:rect b="b" l="l" r="r" t="t"/>
                <a:pathLst>
                  <a:path extrusionOk="0" fill="none" h="1034" w="6414">
                    <a:moveTo>
                      <a:pt x="0" y="0"/>
                    </a:moveTo>
                    <a:lnTo>
                      <a:pt x="6414" y="0"/>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2345300" y="2741975"/>
                <a:ext cx="25100" cy="25850"/>
              </a:xfrm>
              <a:custGeom>
                <a:rect b="b" l="l" r="r" t="t"/>
                <a:pathLst>
                  <a:path extrusionOk="0" fill="none" h="1034" w="1004">
                    <a:moveTo>
                      <a:pt x="1003" y="0"/>
                    </a:moveTo>
                    <a:lnTo>
                      <a:pt x="0" y="48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2370375" y="2779200"/>
                <a:ext cx="160350" cy="25100"/>
              </a:xfrm>
              <a:custGeom>
                <a:rect b="b" l="l" r="r" t="t"/>
                <a:pathLst>
                  <a:path extrusionOk="0" fill="none" h="1004" w="6414">
                    <a:moveTo>
                      <a:pt x="0" y="1"/>
                    </a:moveTo>
                    <a:lnTo>
                      <a:pt x="6414" y="1"/>
                    </a:lnTo>
                    <a:lnTo>
                      <a:pt x="641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2345300" y="2779200"/>
                <a:ext cx="25100" cy="25100"/>
              </a:xfrm>
              <a:custGeom>
                <a:rect b="b" l="l" r="r" t="t"/>
                <a:pathLst>
                  <a:path extrusionOk="0" fill="none" h="1004" w="1004">
                    <a:moveTo>
                      <a:pt x="1003" y="1"/>
                    </a:moveTo>
                    <a:lnTo>
                      <a:pt x="0" y="487"/>
                    </a:lnTo>
                    <a:lnTo>
                      <a:pt x="1003"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2370375" y="2815675"/>
                <a:ext cx="160350" cy="25875"/>
              </a:xfrm>
              <a:custGeom>
                <a:rect b="b" l="l" r="r" t="t"/>
                <a:pathLst>
                  <a:path extrusionOk="0" fill="none" h="1035" w="6414">
                    <a:moveTo>
                      <a:pt x="0" y="1"/>
                    </a:moveTo>
                    <a:lnTo>
                      <a:pt x="6414" y="1"/>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2345300" y="2815675"/>
                <a:ext cx="25100" cy="25875"/>
              </a:xfrm>
              <a:custGeom>
                <a:rect b="b" l="l" r="r" t="t"/>
                <a:pathLst>
                  <a:path extrusionOk="0" fill="none" h="1035" w="1004">
                    <a:moveTo>
                      <a:pt x="1003" y="1"/>
                    </a:moveTo>
                    <a:lnTo>
                      <a:pt x="0" y="51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2370375" y="2852925"/>
                <a:ext cx="160350" cy="25850"/>
              </a:xfrm>
              <a:custGeom>
                <a:rect b="b" l="l" r="r" t="t"/>
                <a:pathLst>
                  <a:path extrusionOk="0" fill="none" h="1034" w="6414">
                    <a:moveTo>
                      <a:pt x="0" y="0"/>
                    </a:moveTo>
                    <a:lnTo>
                      <a:pt x="6414" y="0"/>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2345300" y="2852925"/>
                <a:ext cx="25100" cy="25850"/>
              </a:xfrm>
              <a:custGeom>
                <a:rect b="b" l="l" r="r" t="t"/>
                <a:pathLst>
                  <a:path extrusionOk="0" fill="none" h="1034" w="1004">
                    <a:moveTo>
                      <a:pt x="1003" y="0"/>
                    </a:moveTo>
                    <a:lnTo>
                      <a:pt x="0" y="486"/>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2370375" y="2890150"/>
                <a:ext cx="160350" cy="25100"/>
              </a:xfrm>
              <a:custGeom>
                <a:rect b="b" l="l" r="r" t="t"/>
                <a:pathLst>
                  <a:path extrusionOk="0" fill="none" h="1004" w="6414">
                    <a:moveTo>
                      <a:pt x="0" y="1"/>
                    </a:moveTo>
                    <a:lnTo>
                      <a:pt x="6414" y="1"/>
                    </a:lnTo>
                    <a:lnTo>
                      <a:pt x="641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2345300" y="2890150"/>
                <a:ext cx="25100" cy="25100"/>
              </a:xfrm>
              <a:custGeom>
                <a:rect b="b" l="l" r="r" t="t"/>
                <a:pathLst>
                  <a:path extrusionOk="0" fill="none" h="1004" w="1004">
                    <a:moveTo>
                      <a:pt x="1003" y="1"/>
                    </a:moveTo>
                    <a:lnTo>
                      <a:pt x="0" y="487"/>
                    </a:lnTo>
                    <a:lnTo>
                      <a:pt x="1003"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2370375" y="2927375"/>
                <a:ext cx="160350" cy="25100"/>
              </a:xfrm>
              <a:custGeom>
                <a:rect b="b" l="l" r="r" t="t"/>
                <a:pathLst>
                  <a:path extrusionOk="0" fill="none" h="1004" w="6414">
                    <a:moveTo>
                      <a:pt x="0" y="1"/>
                    </a:moveTo>
                    <a:lnTo>
                      <a:pt x="6414" y="1"/>
                    </a:lnTo>
                    <a:lnTo>
                      <a:pt x="641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2345300" y="2927375"/>
                <a:ext cx="25100" cy="25100"/>
              </a:xfrm>
              <a:custGeom>
                <a:rect b="b" l="l" r="r" t="t"/>
                <a:pathLst>
                  <a:path extrusionOk="0" fill="none" h="1004" w="1004">
                    <a:moveTo>
                      <a:pt x="1003" y="1"/>
                    </a:moveTo>
                    <a:lnTo>
                      <a:pt x="0" y="487"/>
                    </a:lnTo>
                    <a:lnTo>
                      <a:pt x="1003"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2370375" y="2963850"/>
                <a:ext cx="160350" cy="25875"/>
              </a:xfrm>
              <a:custGeom>
                <a:rect b="b" l="l" r="r" t="t"/>
                <a:pathLst>
                  <a:path extrusionOk="0" fill="none" h="1035" w="6414">
                    <a:moveTo>
                      <a:pt x="0" y="1"/>
                    </a:moveTo>
                    <a:lnTo>
                      <a:pt x="6414" y="1"/>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2345300" y="2963850"/>
                <a:ext cx="25100" cy="25875"/>
              </a:xfrm>
              <a:custGeom>
                <a:rect b="b" l="l" r="r" t="t"/>
                <a:pathLst>
                  <a:path extrusionOk="0" fill="none" h="1035" w="1004">
                    <a:moveTo>
                      <a:pt x="1003" y="1"/>
                    </a:moveTo>
                    <a:lnTo>
                      <a:pt x="0" y="518"/>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2370375" y="3001100"/>
                <a:ext cx="160350" cy="25850"/>
              </a:xfrm>
              <a:custGeom>
                <a:rect b="b" l="l" r="r" t="t"/>
                <a:pathLst>
                  <a:path extrusionOk="0" fill="none" h="1034" w="6414">
                    <a:moveTo>
                      <a:pt x="0" y="0"/>
                    </a:moveTo>
                    <a:lnTo>
                      <a:pt x="6414" y="0"/>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2345300" y="3001100"/>
                <a:ext cx="25100" cy="25850"/>
              </a:xfrm>
              <a:custGeom>
                <a:rect b="b" l="l" r="r" t="t"/>
                <a:pathLst>
                  <a:path extrusionOk="0" fill="none" h="1034" w="1004">
                    <a:moveTo>
                      <a:pt x="1003" y="0"/>
                    </a:moveTo>
                    <a:lnTo>
                      <a:pt x="0" y="48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2370375" y="3038325"/>
                <a:ext cx="160350" cy="25100"/>
              </a:xfrm>
              <a:custGeom>
                <a:rect b="b" l="l" r="r" t="t"/>
                <a:pathLst>
                  <a:path extrusionOk="0" fill="none" h="1004" w="6414">
                    <a:moveTo>
                      <a:pt x="0" y="1"/>
                    </a:moveTo>
                    <a:lnTo>
                      <a:pt x="6414" y="1"/>
                    </a:lnTo>
                    <a:lnTo>
                      <a:pt x="641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2345300" y="3038325"/>
                <a:ext cx="25100" cy="25875"/>
              </a:xfrm>
              <a:custGeom>
                <a:rect b="b" l="l" r="r" t="t"/>
                <a:pathLst>
                  <a:path extrusionOk="0" fill="none" h="1035" w="1004">
                    <a:moveTo>
                      <a:pt x="1003" y="1"/>
                    </a:moveTo>
                    <a:lnTo>
                      <a:pt x="0" y="48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2646200" y="2613550"/>
                <a:ext cx="247750" cy="498525"/>
              </a:xfrm>
              <a:custGeom>
                <a:rect b="b" l="l" r="r" t="t"/>
                <a:pathLst>
                  <a:path extrusionOk="0" fill="none" h="19941" w="9910">
                    <a:moveTo>
                      <a:pt x="1" y="1"/>
                    </a:moveTo>
                    <a:lnTo>
                      <a:pt x="9910" y="1"/>
                    </a:lnTo>
                    <a:lnTo>
                      <a:pt x="9910" y="19940"/>
                    </a:lnTo>
                    <a:lnTo>
                      <a:pt x="1" y="1994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2727525" y="2549725"/>
                <a:ext cx="86650" cy="63100"/>
              </a:xfrm>
              <a:custGeom>
                <a:rect b="b" l="l" r="r" t="t"/>
                <a:pathLst>
                  <a:path extrusionOk="0" fill="none" h="2524" w="3466">
                    <a:moveTo>
                      <a:pt x="1611" y="0"/>
                    </a:moveTo>
                    <a:lnTo>
                      <a:pt x="1915" y="0"/>
                    </a:lnTo>
                    <a:cubicBezTo>
                      <a:pt x="2797" y="0"/>
                      <a:pt x="3465" y="699"/>
                      <a:pt x="3465" y="1581"/>
                    </a:cubicBezTo>
                    <a:lnTo>
                      <a:pt x="3465" y="2523"/>
                    </a:lnTo>
                    <a:lnTo>
                      <a:pt x="3465" y="2523"/>
                    </a:lnTo>
                    <a:lnTo>
                      <a:pt x="0" y="2523"/>
                    </a:lnTo>
                    <a:lnTo>
                      <a:pt x="0" y="2523"/>
                    </a:lnTo>
                    <a:lnTo>
                      <a:pt x="0" y="1581"/>
                    </a:lnTo>
                    <a:cubicBezTo>
                      <a:pt x="61" y="699"/>
                      <a:pt x="730" y="0"/>
                      <a:pt x="161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2757925" y="2567200"/>
                <a:ext cx="26600" cy="26625"/>
              </a:xfrm>
              <a:custGeom>
                <a:rect b="b" l="l" r="r" t="t"/>
                <a:pathLst>
                  <a:path extrusionOk="0" fill="none" h="1065" w="1064">
                    <a:moveTo>
                      <a:pt x="1064" y="517"/>
                    </a:moveTo>
                    <a:cubicBezTo>
                      <a:pt x="1064" y="821"/>
                      <a:pt x="821" y="1064"/>
                      <a:pt x="547" y="1064"/>
                    </a:cubicBezTo>
                    <a:cubicBezTo>
                      <a:pt x="243" y="1064"/>
                      <a:pt x="0" y="821"/>
                      <a:pt x="0" y="517"/>
                    </a:cubicBezTo>
                    <a:cubicBezTo>
                      <a:pt x="0" y="244"/>
                      <a:pt x="243" y="0"/>
                      <a:pt x="547" y="0"/>
                    </a:cubicBezTo>
                    <a:cubicBezTo>
                      <a:pt x="821" y="0"/>
                      <a:pt x="1064" y="244"/>
                      <a:pt x="1064"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2699400" y="2667500"/>
                <a:ext cx="161125" cy="25875"/>
              </a:xfrm>
              <a:custGeom>
                <a:rect b="b" l="l" r="r" t="t"/>
                <a:pathLst>
                  <a:path extrusionOk="0" fill="none" h="1035" w="6445">
                    <a:moveTo>
                      <a:pt x="1" y="1"/>
                    </a:moveTo>
                    <a:lnTo>
                      <a:pt x="6445" y="1"/>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2673575" y="2667500"/>
                <a:ext cx="25850" cy="25875"/>
              </a:xfrm>
              <a:custGeom>
                <a:rect b="b" l="l" r="r" t="t"/>
                <a:pathLst>
                  <a:path extrusionOk="0" fill="none" h="1035" w="1034">
                    <a:moveTo>
                      <a:pt x="1034" y="1"/>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2699400" y="2704725"/>
                <a:ext cx="161125" cy="25875"/>
              </a:xfrm>
              <a:custGeom>
                <a:rect b="b" l="l" r="r" t="t"/>
                <a:pathLst>
                  <a:path extrusionOk="0" fill="none" h="1035" w="6445">
                    <a:moveTo>
                      <a:pt x="1" y="1"/>
                    </a:moveTo>
                    <a:lnTo>
                      <a:pt x="6445" y="1"/>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2673575" y="2704725"/>
                <a:ext cx="25850" cy="25875"/>
              </a:xfrm>
              <a:custGeom>
                <a:rect b="b" l="l" r="r" t="t"/>
                <a:pathLst>
                  <a:path extrusionOk="0" fill="none" h="1035" w="1034">
                    <a:moveTo>
                      <a:pt x="1034" y="1"/>
                    </a:moveTo>
                    <a:lnTo>
                      <a:pt x="0" y="54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2699400" y="2741975"/>
                <a:ext cx="161125" cy="25850"/>
              </a:xfrm>
              <a:custGeom>
                <a:rect b="b" l="l" r="r" t="t"/>
                <a:pathLst>
                  <a:path extrusionOk="0" fill="none" h="1034" w="6445">
                    <a:moveTo>
                      <a:pt x="1" y="0"/>
                    </a:moveTo>
                    <a:lnTo>
                      <a:pt x="6445" y="0"/>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2673575" y="2741975"/>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2699400" y="2779200"/>
                <a:ext cx="161125" cy="25100"/>
              </a:xfrm>
              <a:custGeom>
                <a:rect b="b" l="l" r="r" t="t"/>
                <a:pathLst>
                  <a:path extrusionOk="0" fill="none" h="1004" w="6445">
                    <a:moveTo>
                      <a:pt x="1" y="1"/>
                    </a:moveTo>
                    <a:lnTo>
                      <a:pt x="6445" y="1"/>
                    </a:lnTo>
                    <a:lnTo>
                      <a:pt x="6445"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2673575" y="277920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2699400" y="2815675"/>
                <a:ext cx="161125" cy="25875"/>
              </a:xfrm>
              <a:custGeom>
                <a:rect b="b" l="l" r="r" t="t"/>
                <a:pathLst>
                  <a:path extrusionOk="0" fill="none" h="1035" w="6445">
                    <a:moveTo>
                      <a:pt x="1" y="1"/>
                    </a:moveTo>
                    <a:lnTo>
                      <a:pt x="6445" y="1"/>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2673575" y="2815675"/>
                <a:ext cx="25850" cy="25875"/>
              </a:xfrm>
              <a:custGeom>
                <a:rect b="b" l="l" r="r" t="t"/>
                <a:pathLst>
                  <a:path extrusionOk="0" fill="none" h="1035" w="1034">
                    <a:moveTo>
                      <a:pt x="1034" y="1"/>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2699400" y="2852925"/>
                <a:ext cx="161125" cy="25850"/>
              </a:xfrm>
              <a:custGeom>
                <a:rect b="b" l="l" r="r" t="t"/>
                <a:pathLst>
                  <a:path extrusionOk="0" fill="none" h="1034" w="6445">
                    <a:moveTo>
                      <a:pt x="1" y="0"/>
                    </a:moveTo>
                    <a:lnTo>
                      <a:pt x="6445" y="0"/>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2673575" y="2852925"/>
                <a:ext cx="25850" cy="25850"/>
              </a:xfrm>
              <a:custGeom>
                <a:rect b="b" l="l" r="r" t="t"/>
                <a:pathLst>
                  <a:path extrusionOk="0" fill="none" h="1034" w="1034">
                    <a:moveTo>
                      <a:pt x="1034" y="0"/>
                    </a:moveTo>
                    <a:lnTo>
                      <a:pt x="0"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2699400" y="2890150"/>
                <a:ext cx="161125" cy="25100"/>
              </a:xfrm>
              <a:custGeom>
                <a:rect b="b" l="l" r="r" t="t"/>
                <a:pathLst>
                  <a:path extrusionOk="0" fill="none" h="1004" w="6445">
                    <a:moveTo>
                      <a:pt x="1" y="1"/>
                    </a:moveTo>
                    <a:lnTo>
                      <a:pt x="6445" y="1"/>
                    </a:lnTo>
                    <a:lnTo>
                      <a:pt x="6445"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2673575" y="289015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2699400" y="2927375"/>
                <a:ext cx="161125" cy="25100"/>
              </a:xfrm>
              <a:custGeom>
                <a:rect b="b" l="l" r="r" t="t"/>
                <a:pathLst>
                  <a:path extrusionOk="0" fill="none" h="1004" w="6445">
                    <a:moveTo>
                      <a:pt x="1" y="1"/>
                    </a:moveTo>
                    <a:lnTo>
                      <a:pt x="6445" y="1"/>
                    </a:lnTo>
                    <a:lnTo>
                      <a:pt x="6445"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2673575" y="2927375"/>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2699400" y="2963850"/>
                <a:ext cx="161125" cy="25875"/>
              </a:xfrm>
              <a:custGeom>
                <a:rect b="b" l="l" r="r" t="t"/>
                <a:pathLst>
                  <a:path extrusionOk="0" fill="none" h="1035" w="6445">
                    <a:moveTo>
                      <a:pt x="1" y="1"/>
                    </a:moveTo>
                    <a:lnTo>
                      <a:pt x="6445" y="1"/>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2673575" y="2963850"/>
                <a:ext cx="25850" cy="25875"/>
              </a:xfrm>
              <a:custGeom>
                <a:rect b="b" l="l" r="r" t="t"/>
                <a:pathLst>
                  <a:path extrusionOk="0" fill="none" h="1035" w="1034">
                    <a:moveTo>
                      <a:pt x="1034" y="1"/>
                    </a:moveTo>
                    <a:lnTo>
                      <a:pt x="0"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2699400" y="3001100"/>
                <a:ext cx="161125" cy="25850"/>
              </a:xfrm>
              <a:custGeom>
                <a:rect b="b" l="l" r="r" t="t"/>
                <a:pathLst>
                  <a:path extrusionOk="0" fill="none" h="1034" w="6445">
                    <a:moveTo>
                      <a:pt x="1" y="0"/>
                    </a:moveTo>
                    <a:lnTo>
                      <a:pt x="6445" y="0"/>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2673575" y="3001100"/>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2699400" y="3038325"/>
                <a:ext cx="161125" cy="25100"/>
              </a:xfrm>
              <a:custGeom>
                <a:rect b="b" l="l" r="r" t="t"/>
                <a:pathLst>
                  <a:path extrusionOk="0" fill="none" h="1004" w="6445">
                    <a:moveTo>
                      <a:pt x="1" y="1"/>
                    </a:moveTo>
                    <a:lnTo>
                      <a:pt x="6445" y="1"/>
                    </a:lnTo>
                    <a:lnTo>
                      <a:pt x="6445"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2673575" y="3038325"/>
                <a:ext cx="25850" cy="25875"/>
              </a:xfrm>
              <a:custGeom>
                <a:rect b="b" l="l" r="r" t="t"/>
                <a:pathLst>
                  <a:path extrusionOk="0" fill="none" h="1035" w="1034">
                    <a:moveTo>
                      <a:pt x="1034" y="1"/>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2974475" y="2613550"/>
                <a:ext cx="248525" cy="498525"/>
              </a:xfrm>
              <a:custGeom>
                <a:rect b="b" l="l" r="r" t="t"/>
                <a:pathLst>
                  <a:path extrusionOk="0" fill="none" h="19941" w="9941">
                    <a:moveTo>
                      <a:pt x="1" y="1"/>
                    </a:moveTo>
                    <a:lnTo>
                      <a:pt x="9940" y="1"/>
                    </a:lnTo>
                    <a:lnTo>
                      <a:pt x="9940" y="19940"/>
                    </a:lnTo>
                    <a:lnTo>
                      <a:pt x="1" y="1994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3056550" y="2549725"/>
                <a:ext cx="86650" cy="63100"/>
              </a:xfrm>
              <a:custGeom>
                <a:rect b="b" l="l" r="r" t="t"/>
                <a:pathLst>
                  <a:path extrusionOk="0" fill="none" h="2524" w="3466">
                    <a:moveTo>
                      <a:pt x="1581" y="0"/>
                    </a:moveTo>
                    <a:lnTo>
                      <a:pt x="1885" y="0"/>
                    </a:lnTo>
                    <a:cubicBezTo>
                      <a:pt x="2767" y="0"/>
                      <a:pt x="3466" y="699"/>
                      <a:pt x="3466" y="1581"/>
                    </a:cubicBezTo>
                    <a:lnTo>
                      <a:pt x="3466" y="2523"/>
                    </a:lnTo>
                    <a:lnTo>
                      <a:pt x="3466" y="2523"/>
                    </a:lnTo>
                    <a:lnTo>
                      <a:pt x="1" y="2523"/>
                    </a:lnTo>
                    <a:lnTo>
                      <a:pt x="1" y="2523"/>
                    </a:lnTo>
                    <a:lnTo>
                      <a:pt x="1" y="1581"/>
                    </a:lnTo>
                    <a:cubicBezTo>
                      <a:pt x="31" y="699"/>
                      <a:pt x="730" y="0"/>
                      <a:pt x="158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3086950" y="2567200"/>
                <a:ext cx="26625" cy="26625"/>
              </a:xfrm>
              <a:custGeom>
                <a:rect b="b" l="l" r="r" t="t"/>
                <a:pathLst>
                  <a:path extrusionOk="0" fill="none" h="1065" w="1065">
                    <a:moveTo>
                      <a:pt x="1064" y="517"/>
                    </a:moveTo>
                    <a:cubicBezTo>
                      <a:pt x="1064" y="821"/>
                      <a:pt x="821" y="1064"/>
                      <a:pt x="517" y="1064"/>
                    </a:cubicBezTo>
                    <a:cubicBezTo>
                      <a:pt x="213" y="1064"/>
                      <a:pt x="0" y="821"/>
                      <a:pt x="0" y="517"/>
                    </a:cubicBezTo>
                    <a:cubicBezTo>
                      <a:pt x="0" y="213"/>
                      <a:pt x="213" y="0"/>
                      <a:pt x="517" y="0"/>
                    </a:cubicBezTo>
                    <a:cubicBezTo>
                      <a:pt x="821" y="0"/>
                      <a:pt x="1064" y="213"/>
                      <a:pt x="1064"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3026925" y="2667500"/>
                <a:ext cx="161875" cy="25875"/>
              </a:xfrm>
              <a:custGeom>
                <a:rect b="b" l="l" r="r" t="t"/>
                <a:pathLst>
                  <a:path extrusionOk="0" fill="none" h="1035" w="6475">
                    <a:moveTo>
                      <a:pt x="0" y="1"/>
                    </a:moveTo>
                    <a:lnTo>
                      <a:pt x="6475" y="1"/>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3001075" y="2667500"/>
                <a:ext cx="25875" cy="25875"/>
              </a:xfrm>
              <a:custGeom>
                <a:rect b="b" l="l" r="r" t="t"/>
                <a:pathLst>
                  <a:path extrusionOk="0" fill="none" h="1035" w="1035">
                    <a:moveTo>
                      <a:pt x="1034" y="1"/>
                    </a:moveTo>
                    <a:lnTo>
                      <a:pt x="1"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3026925" y="2704725"/>
                <a:ext cx="161875" cy="25875"/>
              </a:xfrm>
              <a:custGeom>
                <a:rect b="b" l="l" r="r" t="t"/>
                <a:pathLst>
                  <a:path extrusionOk="0" fill="none" h="1035" w="6475">
                    <a:moveTo>
                      <a:pt x="0" y="1"/>
                    </a:moveTo>
                    <a:lnTo>
                      <a:pt x="6475" y="1"/>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3001075" y="2704725"/>
                <a:ext cx="25875" cy="25875"/>
              </a:xfrm>
              <a:custGeom>
                <a:rect b="b" l="l" r="r" t="t"/>
                <a:pathLst>
                  <a:path extrusionOk="0" fill="none" h="1035" w="1035">
                    <a:moveTo>
                      <a:pt x="1034" y="1"/>
                    </a:moveTo>
                    <a:lnTo>
                      <a:pt x="1" y="54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3026925" y="2741975"/>
                <a:ext cx="161875" cy="25850"/>
              </a:xfrm>
              <a:custGeom>
                <a:rect b="b" l="l" r="r" t="t"/>
                <a:pathLst>
                  <a:path extrusionOk="0" fill="none" h="1034" w="6475">
                    <a:moveTo>
                      <a:pt x="0" y="0"/>
                    </a:moveTo>
                    <a:lnTo>
                      <a:pt x="6475" y="0"/>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4"/>
              <p:cNvSpPr/>
              <p:nvPr/>
            </p:nvSpPr>
            <p:spPr>
              <a:xfrm>
                <a:off x="3001075" y="2741975"/>
                <a:ext cx="25875" cy="25850"/>
              </a:xfrm>
              <a:custGeom>
                <a:rect b="b" l="l" r="r" t="t"/>
                <a:pathLst>
                  <a:path extrusionOk="0" fill="none" h="1034" w="1035">
                    <a:moveTo>
                      <a:pt x="1034" y="0"/>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3026925" y="2779200"/>
                <a:ext cx="161875" cy="25100"/>
              </a:xfrm>
              <a:custGeom>
                <a:rect b="b" l="l" r="r" t="t"/>
                <a:pathLst>
                  <a:path extrusionOk="0" fill="none" h="1004" w="6475">
                    <a:moveTo>
                      <a:pt x="0" y="1"/>
                    </a:moveTo>
                    <a:lnTo>
                      <a:pt x="6475" y="1"/>
                    </a:lnTo>
                    <a:lnTo>
                      <a:pt x="6475"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3001075" y="2779200"/>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3026925" y="2815675"/>
                <a:ext cx="161875" cy="25875"/>
              </a:xfrm>
              <a:custGeom>
                <a:rect b="b" l="l" r="r" t="t"/>
                <a:pathLst>
                  <a:path extrusionOk="0" fill="none" h="1035" w="6475">
                    <a:moveTo>
                      <a:pt x="0" y="1"/>
                    </a:moveTo>
                    <a:lnTo>
                      <a:pt x="6475" y="1"/>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3001075" y="2815675"/>
                <a:ext cx="25875" cy="25875"/>
              </a:xfrm>
              <a:custGeom>
                <a:rect b="b" l="l" r="r" t="t"/>
                <a:pathLst>
                  <a:path extrusionOk="0" fill="none" h="1035" w="1035">
                    <a:moveTo>
                      <a:pt x="1034" y="1"/>
                    </a:moveTo>
                    <a:lnTo>
                      <a:pt x="1"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3026925" y="2852925"/>
                <a:ext cx="161875" cy="25850"/>
              </a:xfrm>
              <a:custGeom>
                <a:rect b="b" l="l" r="r" t="t"/>
                <a:pathLst>
                  <a:path extrusionOk="0" fill="none" h="1034" w="6475">
                    <a:moveTo>
                      <a:pt x="0" y="0"/>
                    </a:moveTo>
                    <a:lnTo>
                      <a:pt x="6475" y="0"/>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3001075" y="2852925"/>
                <a:ext cx="25875" cy="25850"/>
              </a:xfrm>
              <a:custGeom>
                <a:rect b="b" l="l" r="r" t="t"/>
                <a:pathLst>
                  <a:path extrusionOk="0" fill="none" h="1034" w="1035">
                    <a:moveTo>
                      <a:pt x="1034" y="0"/>
                    </a:moveTo>
                    <a:lnTo>
                      <a:pt x="1"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3026925" y="2890150"/>
                <a:ext cx="161875" cy="25100"/>
              </a:xfrm>
              <a:custGeom>
                <a:rect b="b" l="l" r="r" t="t"/>
                <a:pathLst>
                  <a:path extrusionOk="0" fill="none" h="1004" w="6475">
                    <a:moveTo>
                      <a:pt x="0" y="1"/>
                    </a:moveTo>
                    <a:lnTo>
                      <a:pt x="6475" y="1"/>
                    </a:lnTo>
                    <a:lnTo>
                      <a:pt x="6475"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3001075" y="2890150"/>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3026925" y="2927375"/>
                <a:ext cx="161875" cy="25100"/>
              </a:xfrm>
              <a:custGeom>
                <a:rect b="b" l="l" r="r" t="t"/>
                <a:pathLst>
                  <a:path extrusionOk="0" fill="none" h="1004" w="6475">
                    <a:moveTo>
                      <a:pt x="0" y="1"/>
                    </a:moveTo>
                    <a:lnTo>
                      <a:pt x="6475" y="1"/>
                    </a:lnTo>
                    <a:lnTo>
                      <a:pt x="6475"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3001075" y="2927375"/>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3026925" y="2963850"/>
                <a:ext cx="161875" cy="25875"/>
              </a:xfrm>
              <a:custGeom>
                <a:rect b="b" l="l" r="r" t="t"/>
                <a:pathLst>
                  <a:path extrusionOk="0" fill="none" h="1035" w="6475">
                    <a:moveTo>
                      <a:pt x="0" y="1"/>
                    </a:moveTo>
                    <a:lnTo>
                      <a:pt x="6475" y="1"/>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3001075" y="2963850"/>
                <a:ext cx="25875" cy="25875"/>
              </a:xfrm>
              <a:custGeom>
                <a:rect b="b" l="l" r="r" t="t"/>
                <a:pathLst>
                  <a:path extrusionOk="0" fill="none" h="1035" w="1035">
                    <a:moveTo>
                      <a:pt x="1034" y="1"/>
                    </a:moveTo>
                    <a:lnTo>
                      <a:pt x="1"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3026925" y="3001100"/>
                <a:ext cx="161875" cy="25850"/>
              </a:xfrm>
              <a:custGeom>
                <a:rect b="b" l="l" r="r" t="t"/>
                <a:pathLst>
                  <a:path extrusionOk="0" fill="none" h="1034" w="6475">
                    <a:moveTo>
                      <a:pt x="0" y="0"/>
                    </a:moveTo>
                    <a:lnTo>
                      <a:pt x="6475" y="0"/>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3001075" y="3001100"/>
                <a:ext cx="25875" cy="25850"/>
              </a:xfrm>
              <a:custGeom>
                <a:rect b="b" l="l" r="r" t="t"/>
                <a:pathLst>
                  <a:path extrusionOk="0" fill="none" h="1034" w="1035">
                    <a:moveTo>
                      <a:pt x="1034" y="0"/>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3026925" y="3038325"/>
                <a:ext cx="161875" cy="25100"/>
              </a:xfrm>
              <a:custGeom>
                <a:rect b="b" l="l" r="r" t="t"/>
                <a:pathLst>
                  <a:path extrusionOk="0" fill="none" h="1004" w="6475">
                    <a:moveTo>
                      <a:pt x="0" y="1"/>
                    </a:moveTo>
                    <a:lnTo>
                      <a:pt x="6475" y="1"/>
                    </a:lnTo>
                    <a:lnTo>
                      <a:pt x="6475"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3001075" y="3038325"/>
                <a:ext cx="25875" cy="25875"/>
              </a:xfrm>
              <a:custGeom>
                <a:rect b="b" l="l" r="r" t="t"/>
                <a:pathLst>
                  <a:path extrusionOk="0" fill="none" h="1035" w="1035">
                    <a:moveTo>
                      <a:pt x="1034" y="1"/>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3302750" y="2613550"/>
                <a:ext cx="247750" cy="498525"/>
              </a:xfrm>
              <a:custGeom>
                <a:rect b="b" l="l" r="r" t="t"/>
                <a:pathLst>
                  <a:path extrusionOk="0" fill="none" h="19941" w="9910">
                    <a:moveTo>
                      <a:pt x="1" y="1"/>
                    </a:moveTo>
                    <a:lnTo>
                      <a:pt x="9910" y="1"/>
                    </a:lnTo>
                    <a:lnTo>
                      <a:pt x="9910" y="19940"/>
                    </a:lnTo>
                    <a:lnTo>
                      <a:pt x="1" y="1994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3384075" y="2549725"/>
                <a:ext cx="86650" cy="63100"/>
              </a:xfrm>
              <a:custGeom>
                <a:rect b="b" l="l" r="r" t="t"/>
                <a:pathLst>
                  <a:path extrusionOk="0" fill="none" h="2524" w="3466">
                    <a:moveTo>
                      <a:pt x="1611" y="0"/>
                    </a:moveTo>
                    <a:lnTo>
                      <a:pt x="1915" y="0"/>
                    </a:lnTo>
                    <a:cubicBezTo>
                      <a:pt x="2766" y="0"/>
                      <a:pt x="3465" y="699"/>
                      <a:pt x="3465" y="1581"/>
                    </a:cubicBezTo>
                    <a:lnTo>
                      <a:pt x="3465" y="2523"/>
                    </a:lnTo>
                    <a:lnTo>
                      <a:pt x="3465" y="2523"/>
                    </a:lnTo>
                    <a:lnTo>
                      <a:pt x="0" y="2523"/>
                    </a:lnTo>
                    <a:lnTo>
                      <a:pt x="0" y="2523"/>
                    </a:lnTo>
                    <a:lnTo>
                      <a:pt x="0" y="1581"/>
                    </a:lnTo>
                    <a:cubicBezTo>
                      <a:pt x="31" y="699"/>
                      <a:pt x="730" y="0"/>
                      <a:pt x="161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3414475" y="2567200"/>
                <a:ext cx="26600" cy="26625"/>
              </a:xfrm>
              <a:custGeom>
                <a:rect b="b" l="l" r="r" t="t"/>
                <a:pathLst>
                  <a:path extrusionOk="0" fill="none" h="1065" w="1064">
                    <a:moveTo>
                      <a:pt x="1064" y="517"/>
                    </a:moveTo>
                    <a:cubicBezTo>
                      <a:pt x="1064" y="821"/>
                      <a:pt x="851" y="1064"/>
                      <a:pt x="547" y="1064"/>
                    </a:cubicBezTo>
                    <a:cubicBezTo>
                      <a:pt x="243" y="1064"/>
                      <a:pt x="0" y="821"/>
                      <a:pt x="0" y="517"/>
                    </a:cubicBezTo>
                    <a:cubicBezTo>
                      <a:pt x="0" y="213"/>
                      <a:pt x="243" y="0"/>
                      <a:pt x="547" y="0"/>
                    </a:cubicBezTo>
                    <a:cubicBezTo>
                      <a:pt x="851" y="0"/>
                      <a:pt x="1064" y="213"/>
                      <a:pt x="1064"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3355950" y="2667500"/>
                <a:ext cx="161125" cy="25875"/>
              </a:xfrm>
              <a:custGeom>
                <a:rect b="b" l="l" r="r" t="t"/>
                <a:pathLst>
                  <a:path extrusionOk="0" fill="none" h="1035" w="6445">
                    <a:moveTo>
                      <a:pt x="1" y="1"/>
                    </a:moveTo>
                    <a:lnTo>
                      <a:pt x="6444" y="1"/>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3330125" y="2667500"/>
                <a:ext cx="25850" cy="25875"/>
              </a:xfrm>
              <a:custGeom>
                <a:rect b="b" l="l" r="r" t="t"/>
                <a:pathLst>
                  <a:path extrusionOk="0" fill="none" h="1035" w="1034">
                    <a:moveTo>
                      <a:pt x="1034" y="1"/>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3355950" y="2704725"/>
                <a:ext cx="161125" cy="25875"/>
              </a:xfrm>
              <a:custGeom>
                <a:rect b="b" l="l" r="r" t="t"/>
                <a:pathLst>
                  <a:path extrusionOk="0" fill="none" h="1035" w="6445">
                    <a:moveTo>
                      <a:pt x="1" y="1"/>
                    </a:moveTo>
                    <a:lnTo>
                      <a:pt x="6444" y="1"/>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3330125" y="2704725"/>
                <a:ext cx="25850" cy="25875"/>
              </a:xfrm>
              <a:custGeom>
                <a:rect b="b" l="l" r="r" t="t"/>
                <a:pathLst>
                  <a:path extrusionOk="0" fill="none" h="1035" w="1034">
                    <a:moveTo>
                      <a:pt x="1034" y="1"/>
                    </a:moveTo>
                    <a:lnTo>
                      <a:pt x="0" y="54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3355950" y="2741975"/>
                <a:ext cx="161125" cy="25850"/>
              </a:xfrm>
              <a:custGeom>
                <a:rect b="b" l="l" r="r" t="t"/>
                <a:pathLst>
                  <a:path extrusionOk="0" fill="none" h="1034" w="6445">
                    <a:moveTo>
                      <a:pt x="1" y="0"/>
                    </a:moveTo>
                    <a:lnTo>
                      <a:pt x="6444" y="0"/>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3330125" y="2741975"/>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3355950" y="2779200"/>
                <a:ext cx="161125" cy="25100"/>
              </a:xfrm>
              <a:custGeom>
                <a:rect b="b" l="l" r="r" t="t"/>
                <a:pathLst>
                  <a:path extrusionOk="0" fill="none" h="1004" w="6445">
                    <a:moveTo>
                      <a:pt x="1" y="1"/>
                    </a:moveTo>
                    <a:lnTo>
                      <a:pt x="6444" y="1"/>
                    </a:lnTo>
                    <a:lnTo>
                      <a:pt x="644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3330125" y="277920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3355950" y="2815675"/>
                <a:ext cx="161125" cy="25875"/>
              </a:xfrm>
              <a:custGeom>
                <a:rect b="b" l="l" r="r" t="t"/>
                <a:pathLst>
                  <a:path extrusionOk="0" fill="none" h="1035" w="6445">
                    <a:moveTo>
                      <a:pt x="1" y="1"/>
                    </a:moveTo>
                    <a:lnTo>
                      <a:pt x="6444" y="1"/>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3330125" y="2815675"/>
                <a:ext cx="25850" cy="25875"/>
              </a:xfrm>
              <a:custGeom>
                <a:rect b="b" l="l" r="r" t="t"/>
                <a:pathLst>
                  <a:path extrusionOk="0" fill="none" h="1035" w="1034">
                    <a:moveTo>
                      <a:pt x="1034" y="1"/>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3355950" y="2852925"/>
                <a:ext cx="161125" cy="25850"/>
              </a:xfrm>
              <a:custGeom>
                <a:rect b="b" l="l" r="r" t="t"/>
                <a:pathLst>
                  <a:path extrusionOk="0" fill="none" h="1034" w="6445">
                    <a:moveTo>
                      <a:pt x="1" y="0"/>
                    </a:moveTo>
                    <a:lnTo>
                      <a:pt x="6444" y="0"/>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3330125" y="2852925"/>
                <a:ext cx="25850" cy="25850"/>
              </a:xfrm>
              <a:custGeom>
                <a:rect b="b" l="l" r="r" t="t"/>
                <a:pathLst>
                  <a:path extrusionOk="0" fill="none" h="1034" w="1034">
                    <a:moveTo>
                      <a:pt x="1034" y="0"/>
                    </a:moveTo>
                    <a:lnTo>
                      <a:pt x="0"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3355950" y="2890150"/>
                <a:ext cx="161125" cy="25100"/>
              </a:xfrm>
              <a:custGeom>
                <a:rect b="b" l="l" r="r" t="t"/>
                <a:pathLst>
                  <a:path extrusionOk="0" fill="none" h="1004" w="6445">
                    <a:moveTo>
                      <a:pt x="1" y="1"/>
                    </a:moveTo>
                    <a:lnTo>
                      <a:pt x="6444" y="1"/>
                    </a:lnTo>
                    <a:lnTo>
                      <a:pt x="644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3330125" y="289015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3355950" y="2927375"/>
                <a:ext cx="161125" cy="25100"/>
              </a:xfrm>
              <a:custGeom>
                <a:rect b="b" l="l" r="r" t="t"/>
                <a:pathLst>
                  <a:path extrusionOk="0" fill="none" h="1004" w="6445">
                    <a:moveTo>
                      <a:pt x="1" y="1"/>
                    </a:moveTo>
                    <a:lnTo>
                      <a:pt x="6444" y="1"/>
                    </a:lnTo>
                    <a:lnTo>
                      <a:pt x="644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3330125" y="2927375"/>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3355950" y="2963850"/>
                <a:ext cx="161125" cy="25875"/>
              </a:xfrm>
              <a:custGeom>
                <a:rect b="b" l="l" r="r" t="t"/>
                <a:pathLst>
                  <a:path extrusionOk="0" fill="none" h="1035" w="6445">
                    <a:moveTo>
                      <a:pt x="1" y="1"/>
                    </a:moveTo>
                    <a:lnTo>
                      <a:pt x="6444" y="1"/>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3330125" y="2963850"/>
                <a:ext cx="25850" cy="25875"/>
              </a:xfrm>
              <a:custGeom>
                <a:rect b="b" l="l" r="r" t="t"/>
                <a:pathLst>
                  <a:path extrusionOk="0" fill="none" h="1035" w="1034">
                    <a:moveTo>
                      <a:pt x="1034" y="1"/>
                    </a:moveTo>
                    <a:lnTo>
                      <a:pt x="0"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3355950" y="3001100"/>
                <a:ext cx="161125" cy="25850"/>
              </a:xfrm>
              <a:custGeom>
                <a:rect b="b" l="l" r="r" t="t"/>
                <a:pathLst>
                  <a:path extrusionOk="0" fill="none" h="1034" w="6445">
                    <a:moveTo>
                      <a:pt x="1" y="0"/>
                    </a:moveTo>
                    <a:lnTo>
                      <a:pt x="6444" y="0"/>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3330125" y="3001100"/>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3355950" y="3038325"/>
                <a:ext cx="161125" cy="25100"/>
              </a:xfrm>
              <a:custGeom>
                <a:rect b="b" l="l" r="r" t="t"/>
                <a:pathLst>
                  <a:path extrusionOk="0" fill="none" h="1004" w="6445">
                    <a:moveTo>
                      <a:pt x="1" y="1"/>
                    </a:moveTo>
                    <a:lnTo>
                      <a:pt x="6444" y="1"/>
                    </a:lnTo>
                    <a:lnTo>
                      <a:pt x="644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3330125" y="3038325"/>
                <a:ext cx="25850" cy="25875"/>
              </a:xfrm>
              <a:custGeom>
                <a:rect b="b" l="l" r="r" t="t"/>
                <a:pathLst>
                  <a:path extrusionOk="0" fill="none" h="1035" w="1034">
                    <a:moveTo>
                      <a:pt x="1034" y="1"/>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3631025" y="2613550"/>
                <a:ext cx="247750" cy="498525"/>
              </a:xfrm>
              <a:custGeom>
                <a:rect b="b" l="l" r="r" t="t"/>
                <a:pathLst>
                  <a:path extrusionOk="0" fill="none" h="19941" w="9910">
                    <a:moveTo>
                      <a:pt x="1" y="1"/>
                    </a:moveTo>
                    <a:lnTo>
                      <a:pt x="9910" y="1"/>
                    </a:lnTo>
                    <a:lnTo>
                      <a:pt x="9910" y="19940"/>
                    </a:lnTo>
                    <a:lnTo>
                      <a:pt x="1" y="1994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3713100" y="2549725"/>
                <a:ext cx="85900" cy="63100"/>
              </a:xfrm>
              <a:custGeom>
                <a:rect b="b" l="l" r="r" t="t"/>
                <a:pathLst>
                  <a:path extrusionOk="0" fill="none" h="2524" w="3436">
                    <a:moveTo>
                      <a:pt x="1581" y="0"/>
                    </a:moveTo>
                    <a:lnTo>
                      <a:pt x="1885" y="0"/>
                    </a:lnTo>
                    <a:cubicBezTo>
                      <a:pt x="2767" y="0"/>
                      <a:pt x="3435" y="699"/>
                      <a:pt x="3435" y="1581"/>
                    </a:cubicBezTo>
                    <a:lnTo>
                      <a:pt x="3435" y="2523"/>
                    </a:lnTo>
                    <a:lnTo>
                      <a:pt x="3435" y="2523"/>
                    </a:lnTo>
                    <a:lnTo>
                      <a:pt x="1" y="2523"/>
                    </a:lnTo>
                    <a:lnTo>
                      <a:pt x="1" y="2523"/>
                    </a:lnTo>
                    <a:lnTo>
                      <a:pt x="1" y="1581"/>
                    </a:lnTo>
                    <a:cubicBezTo>
                      <a:pt x="31" y="699"/>
                      <a:pt x="700" y="0"/>
                      <a:pt x="158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3742725" y="2567200"/>
                <a:ext cx="26625" cy="26625"/>
              </a:xfrm>
              <a:custGeom>
                <a:rect b="b" l="l" r="r" t="t"/>
                <a:pathLst>
                  <a:path extrusionOk="0" fill="none" h="1065" w="1065">
                    <a:moveTo>
                      <a:pt x="1065" y="517"/>
                    </a:moveTo>
                    <a:cubicBezTo>
                      <a:pt x="1065" y="821"/>
                      <a:pt x="852" y="1064"/>
                      <a:pt x="548" y="1064"/>
                    </a:cubicBezTo>
                    <a:cubicBezTo>
                      <a:pt x="244" y="1064"/>
                      <a:pt x="1" y="821"/>
                      <a:pt x="1" y="517"/>
                    </a:cubicBezTo>
                    <a:cubicBezTo>
                      <a:pt x="1" y="244"/>
                      <a:pt x="244" y="0"/>
                      <a:pt x="548" y="0"/>
                    </a:cubicBezTo>
                    <a:cubicBezTo>
                      <a:pt x="852" y="0"/>
                      <a:pt x="1065" y="244"/>
                      <a:pt x="1065"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3683475" y="2667500"/>
                <a:ext cx="161100" cy="25875"/>
              </a:xfrm>
              <a:custGeom>
                <a:rect b="b" l="l" r="r" t="t"/>
                <a:pathLst>
                  <a:path extrusionOk="0" fill="none" h="1035" w="6444">
                    <a:moveTo>
                      <a:pt x="0" y="1"/>
                    </a:moveTo>
                    <a:lnTo>
                      <a:pt x="6444" y="1"/>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3657625" y="2667500"/>
                <a:ext cx="25875" cy="25875"/>
              </a:xfrm>
              <a:custGeom>
                <a:rect b="b" l="l" r="r" t="t"/>
                <a:pathLst>
                  <a:path extrusionOk="0" fill="none" h="1035" w="1035">
                    <a:moveTo>
                      <a:pt x="1034" y="1"/>
                    </a:moveTo>
                    <a:lnTo>
                      <a:pt x="1"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3683475" y="2704725"/>
                <a:ext cx="161100" cy="25875"/>
              </a:xfrm>
              <a:custGeom>
                <a:rect b="b" l="l" r="r" t="t"/>
                <a:pathLst>
                  <a:path extrusionOk="0" fill="none" h="1035" w="6444">
                    <a:moveTo>
                      <a:pt x="0" y="1"/>
                    </a:moveTo>
                    <a:lnTo>
                      <a:pt x="6444" y="1"/>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3657625" y="2704725"/>
                <a:ext cx="25875" cy="25875"/>
              </a:xfrm>
              <a:custGeom>
                <a:rect b="b" l="l" r="r" t="t"/>
                <a:pathLst>
                  <a:path extrusionOk="0" fill="none" h="1035" w="1035">
                    <a:moveTo>
                      <a:pt x="1034" y="1"/>
                    </a:moveTo>
                    <a:lnTo>
                      <a:pt x="1" y="54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3683475" y="2741975"/>
                <a:ext cx="161100" cy="25850"/>
              </a:xfrm>
              <a:custGeom>
                <a:rect b="b" l="l" r="r" t="t"/>
                <a:pathLst>
                  <a:path extrusionOk="0" fill="none" h="1034" w="6444">
                    <a:moveTo>
                      <a:pt x="0" y="0"/>
                    </a:moveTo>
                    <a:lnTo>
                      <a:pt x="6444" y="0"/>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3657625" y="2741975"/>
                <a:ext cx="25875" cy="25850"/>
              </a:xfrm>
              <a:custGeom>
                <a:rect b="b" l="l" r="r" t="t"/>
                <a:pathLst>
                  <a:path extrusionOk="0" fill="none" h="1034" w="1035">
                    <a:moveTo>
                      <a:pt x="1034" y="0"/>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3683475" y="2779200"/>
                <a:ext cx="161100" cy="25100"/>
              </a:xfrm>
              <a:custGeom>
                <a:rect b="b" l="l" r="r" t="t"/>
                <a:pathLst>
                  <a:path extrusionOk="0" fill="none" h="1004" w="6444">
                    <a:moveTo>
                      <a:pt x="0" y="1"/>
                    </a:moveTo>
                    <a:lnTo>
                      <a:pt x="6444" y="1"/>
                    </a:lnTo>
                    <a:lnTo>
                      <a:pt x="644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3657625" y="2779200"/>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3683475" y="2815675"/>
                <a:ext cx="161100" cy="25875"/>
              </a:xfrm>
              <a:custGeom>
                <a:rect b="b" l="l" r="r" t="t"/>
                <a:pathLst>
                  <a:path extrusionOk="0" fill="none" h="1035" w="6444">
                    <a:moveTo>
                      <a:pt x="0" y="1"/>
                    </a:moveTo>
                    <a:lnTo>
                      <a:pt x="6444" y="1"/>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3657625" y="2815675"/>
                <a:ext cx="25875" cy="25875"/>
              </a:xfrm>
              <a:custGeom>
                <a:rect b="b" l="l" r="r" t="t"/>
                <a:pathLst>
                  <a:path extrusionOk="0" fill="none" h="1035" w="1035">
                    <a:moveTo>
                      <a:pt x="1034" y="1"/>
                    </a:moveTo>
                    <a:lnTo>
                      <a:pt x="1"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3683475" y="2852925"/>
                <a:ext cx="161100" cy="25850"/>
              </a:xfrm>
              <a:custGeom>
                <a:rect b="b" l="l" r="r" t="t"/>
                <a:pathLst>
                  <a:path extrusionOk="0" fill="none" h="1034" w="6444">
                    <a:moveTo>
                      <a:pt x="0" y="0"/>
                    </a:moveTo>
                    <a:lnTo>
                      <a:pt x="6444" y="0"/>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3657625" y="2852925"/>
                <a:ext cx="25875" cy="25850"/>
              </a:xfrm>
              <a:custGeom>
                <a:rect b="b" l="l" r="r" t="t"/>
                <a:pathLst>
                  <a:path extrusionOk="0" fill="none" h="1034" w="1035">
                    <a:moveTo>
                      <a:pt x="1034" y="0"/>
                    </a:moveTo>
                    <a:lnTo>
                      <a:pt x="1"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3683475" y="2890150"/>
                <a:ext cx="161100" cy="25100"/>
              </a:xfrm>
              <a:custGeom>
                <a:rect b="b" l="l" r="r" t="t"/>
                <a:pathLst>
                  <a:path extrusionOk="0" fill="none" h="1004" w="6444">
                    <a:moveTo>
                      <a:pt x="0" y="1"/>
                    </a:moveTo>
                    <a:lnTo>
                      <a:pt x="6444" y="1"/>
                    </a:lnTo>
                    <a:lnTo>
                      <a:pt x="644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3657625" y="2890150"/>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3683475" y="2927375"/>
                <a:ext cx="161100" cy="25100"/>
              </a:xfrm>
              <a:custGeom>
                <a:rect b="b" l="l" r="r" t="t"/>
                <a:pathLst>
                  <a:path extrusionOk="0" fill="none" h="1004" w="6444">
                    <a:moveTo>
                      <a:pt x="0" y="1"/>
                    </a:moveTo>
                    <a:lnTo>
                      <a:pt x="6444" y="1"/>
                    </a:lnTo>
                    <a:lnTo>
                      <a:pt x="644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3657625" y="2927375"/>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3683475" y="2963850"/>
                <a:ext cx="161100" cy="25875"/>
              </a:xfrm>
              <a:custGeom>
                <a:rect b="b" l="l" r="r" t="t"/>
                <a:pathLst>
                  <a:path extrusionOk="0" fill="none" h="1035" w="6444">
                    <a:moveTo>
                      <a:pt x="0" y="1"/>
                    </a:moveTo>
                    <a:lnTo>
                      <a:pt x="6444" y="1"/>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3657625" y="2963850"/>
                <a:ext cx="25875" cy="25875"/>
              </a:xfrm>
              <a:custGeom>
                <a:rect b="b" l="l" r="r" t="t"/>
                <a:pathLst>
                  <a:path extrusionOk="0" fill="none" h="1035" w="1035">
                    <a:moveTo>
                      <a:pt x="1034" y="1"/>
                    </a:moveTo>
                    <a:lnTo>
                      <a:pt x="1"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3683475" y="3001100"/>
                <a:ext cx="161100" cy="25850"/>
              </a:xfrm>
              <a:custGeom>
                <a:rect b="b" l="l" r="r" t="t"/>
                <a:pathLst>
                  <a:path extrusionOk="0" fill="none" h="1034" w="6444">
                    <a:moveTo>
                      <a:pt x="0" y="0"/>
                    </a:moveTo>
                    <a:lnTo>
                      <a:pt x="6444" y="0"/>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3657625" y="3001100"/>
                <a:ext cx="25875" cy="25850"/>
              </a:xfrm>
              <a:custGeom>
                <a:rect b="b" l="l" r="r" t="t"/>
                <a:pathLst>
                  <a:path extrusionOk="0" fill="none" h="1034" w="1035">
                    <a:moveTo>
                      <a:pt x="1034" y="0"/>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3683475" y="3038325"/>
                <a:ext cx="161100" cy="25100"/>
              </a:xfrm>
              <a:custGeom>
                <a:rect b="b" l="l" r="r" t="t"/>
                <a:pathLst>
                  <a:path extrusionOk="0" fill="none" h="1004" w="6444">
                    <a:moveTo>
                      <a:pt x="0" y="1"/>
                    </a:moveTo>
                    <a:lnTo>
                      <a:pt x="6444" y="1"/>
                    </a:lnTo>
                    <a:lnTo>
                      <a:pt x="644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3657625" y="3038325"/>
                <a:ext cx="25875" cy="25875"/>
              </a:xfrm>
              <a:custGeom>
                <a:rect b="b" l="l" r="r" t="t"/>
                <a:pathLst>
                  <a:path extrusionOk="0" fill="none" h="1035" w="1035">
                    <a:moveTo>
                      <a:pt x="1034" y="1"/>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1989675" y="3241225"/>
                <a:ext cx="247750" cy="499275"/>
              </a:xfrm>
              <a:custGeom>
                <a:rect b="b" l="l" r="r" t="t"/>
                <a:pathLst>
                  <a:path extrusionOk="0" fill="none" h="19971" w="9910">
                    <a:moveTo>
                      <a:pt x="0" y="0"/>
                    </a:moveTo>
                    <a:lnTo>
                      <a:pt x="9909" y="0"/>
                    </a:lnTo>
                    <a:lnTo>
                      <a:pt x="9909" y="19970"/>
                    </a:lnTo>
                    <a:lnTo>
                      <a:pt x="0" y="1997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2071725" y="3178150"/>
                <a:ext cx="85900" cy="62325"/>
              </a:xfrm>
              <a:custGeom>
                <a:rect b="b" l="l" r="r" t="t"/>
                <a:pathLst>
                  <a:path extrusionOk="0" fill="none" h="2493" w="3436">
                    <a:moveTo>
                      <a:pt x="1581" y="0"/>
                    </a:moveTo>
                    <a:lnTo>
                      <a:pt x="1885" y="0"/>
                    </a:lnTo>
                    <a:cubicBezTo>
                      <a:pt x="2767" y="0"/>
                      <a:pt x="3436" y="669"/>
                      <a:pt x="3436" y="1551"/>
                    </a:cubicBezTo>
                    <a:lnTo>
                      <a:pt x="3436" y="2493"/>
                    </a:lnTo>
                    <a:lnTo>
                      <a:pt x="3436" y="2493"/>
                    </a:lnTo>
                    <a:lnTo>
                      <a:pt x="1" y="2493"/>
                    </a:lnTo>
                    <a:lnTo>
                      <a:pt x="1" y="2493"/>
                    </a:lnTo>
                    <a:lnTo>
                      <a:pt x="1" y="1551"/>
                    </a:lnTo>
                    <a:cubicBezTo>
                      <a:pt x="1" y="669"/>
                      <a:pt x="700" y="0"/>
                      <a:pt x="158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2102125" y="3194875"/>
                <a:ext cx="26625" cy="26600"/>
              </a:xfrm>
              <a:custGeom>
                <a:rect b="b" l="l" r="r" t="t"/>
                <a:pathLst>
                  <a:path extrusionOk="0" fill="none" h="1064" w="1065">
                    <a:moveTo>
                      <a:pt x="1065" y="547"/>
                    </a:moveTo>
                    <a:cubicBezTo>
                      <a:pt x="1065" y="821"/>
                      <a:pt x="821" y="1064"/>
                      <a:pt x="517" y="1064"/>
                    </a:cubicBezTo>
                    <a:cubicBezTo>
                      <a:pt x="213" y="1064"/>
                      <a:pt x="1" y="821"/>
                      <a:pt x="1" y="547"/>
                    </a:cubicBezTo>
                    <a:cubicBezTo>
                      <a:pt x="1" y="243"/>
                      <a:pt x="213" y="0"/>
                      <a:pt x="517" y="0"/>
                    </a:cubicBezTo>
                    <a:cubicBezTo>
                      <a:pt x="821" y="0"/>
                      <a:pt x="1065" y="243"/>
                      <a:pt x="1065" y="54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2042850" y="3295175"/>
                <a:ext cx="160375" cy="25850"/>
              </a:xfrm>
              <a:custGeom>
                <a:rect b="b" l="l" r="r" t="t"/>
                <a:pathLst>
                  <a:path extrusionOk="0" fill="none" h="1034" w="6415">
                    <a:moveTo>
                      <a:pt x="1" y="0"/>
                    </a:moveTo>
                    <a:lnTo>
                      <a:pt x="6414" y="0"/>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2017025" y="3295175"/>
                <a:ext cx="25850" cy="25850"/>
              </a:xfrm>
              <a:custGeom>
                <a:rect b="b" l="l" r="r" t="t"/>
                <a:pathLst>
                  <a:path extrusionOk="0" fill="none" h="1034" w="1034">
                    <a:moveTo>
                      <a:pt x="1034" y="0"/>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2042850" y="3332400"/>
                <a:ext cx="160375" cy="25875"/>
              </a:xfrm>
              <a:custGeom>
                <a:rect b="b" l="l" r="r" t="t"/>
                <a:pathLst>
                  <a:path extrusionOk="0" fill="none" h="1035" w="6415">
                    <a:moveTo>
                      <a:pt x="1" y="1"/>
                    </a:moveTo>
                    <a:lnTo>
                      <a:pt x="6414" y="1"/>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2017025" y="3332400"/>
                <a:ext cx="25850" cy="25875"/>
              </a:xfrm>
              <a:custGeom>
                <a:rect b="b" l="l" r="r" t="t"/>
                <a:pathLst>
                  <a:path extrusionOk="0" fill="none" h="1035" w="1034">
                    <a:moveTo>
                      <a:pt x="1034" y="1"/>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2042850" y="3369650"/>
                <a:ext cx="160375" cy="25850"/>
              </a:xfrm>
              <a:custGeom>
                <a:rect b="b" l="l" r="r" t="t"/>
                <a:pathLst>
                  <a:path extrusionOk="0" fill="none" h="1034" w="6415">
                    <a:moveTo>
                      <a:pt x="1" y="0"/>
                    </a:moveTo>
                    <a:lnTo>
                      <a:pt x="6414" y="0"/>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2017025" y="3369650"/>
                <a:ext cx="25850" cy="25850"/>
              </a:xfrm>
              <a:custGeom>
                <a:rect b="b" l="l" r="r" t="t"/>
                <a:pathLst>
                  <a:path extrusionOk="0" fill="none" h="1034" w="1034">
                    <a:moveTo>
                      <a:pt x="1034" y="0"/>
                    </a:moveTo>
                    <a:lnTo>
                      <a:pt x="0"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2042850" y="3406875"/>
                <a:ext cx="160375" cy="25850"/>
              </a:xfrm>
              <a:custGeom>
                <a:rect b="b" l="l" r="r" t="t"/>
                <a:pathLst>
                  <a:path extrusionOk="0" fill="none" h="1034" w="6415">
                    <a:moveTo>
                      <a:pt x="1" y="1"/>
                    </a:moveTo>
                    <a:lnTo>
                      <a:pt x="6414" y="1"/>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2017025" y="3406875"/>
                <a:ext cx="25850" cy="25850"/>
              </a:xfrm>
              <a:custGeom>
                <a:rect b="b" l="l" r="r" t="t"/>
                <a:pathLst>
                  <a:path extrusionOk="0" fill="none" h="1034" w="1034">
                    <a:moveTo>
                      <a:pt x="1034" y="1"/>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2042850" y="3444100"/>
                <a:ext cx="160375" cy="25100"/>
              </a:xfrm>
              <a:custGeom>
                <a:rect b="b" l="l" r="r" t="t"/>
                <a:pathLst>
                  <a:path extrusionOk="0" fill="none" h="1004" w="6415">
                    <a:moveTo>
                      <a:pt x="1" y="1"/>
                    </a:moveTo>
                    <a:lnTo>
                      <a:pt x="6414" y="1"/>
                    </a:lnTo>
                    <a:lnTo>
                      <a:pt x="641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2017025" y="344410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2042850" y="3480575"/>
                <a:ext cx="160375" cy="25875"/>
              </a:xfrm>
              <a:custGeom>
                <a:rect b="b" l="l" r="r" t="t"/>
                <a:pathLst>
                  <a:path extrusionOk="0" fill="none" h="1035" w="6415">
                    <a:moveTo>
                      <a:pt x="1" y="1"/>
                    </a:moveTo>
                    <a:lnTo>
                      <a:pt x="6414" y="1"/>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2017025" y="3480575"/>
                <a:ext cx="25850" cy="25875"/>
              </a:xfrm>
              <a:custGeom>
                <a:rect b="b" l="l" r="r" t="t"/>
                <a:pathLst>
                  <a:path extrusionOk="0" fill="none" h="1035" w="1034">
                    <a:moveTo>
                      <a:pt x="1034" y="1"/>
                    </a:moveTo>
                    <a:lnTo>
                      <a:pt x="0"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2042850" y="3517825"/>
                <a:ext cx="160375" cy="25850"/>
              </a:xfrm>
              <a:custGeom>
                <a:rect b="b" l="l" r="r" t="t"/>
                <a:pathLst>
                  <a:path extrusionOk="0" fill="none" h="1034" w="6415">
                    <a:moveTo>
                      <a:pt x="1" y="0"/>
                    </a:moveTo>
                    <a:lnTo>
                      <a:pt x="6414" y="0"/>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2017025" y="3517825"/>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2042850" y="3555050"/>
                <a:ext cx="160375" cy="25875"/>
              </a:xfrm>
              <a:custGeom>
                <a:rect b="b" l="l" r="r" t="t"/>
                <a:pathLst>
                  <a:path extrusionOk="0" fill="none" h="1035" w="6415">
                    <a:moveTo>
                      <a:pt x="1" y="1"/>
                    </a:moveTo>
                    <a:lnTo>
                      <a:pt x="6414" y="1"/>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2017025" y="355505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2042850" y="3592300"/>
                <a:ext cx="160375" cy="25100"/>
              </a:xfrm>
              <a:custGeom>
                <a:rect b="b" l="l" r="r" t="t"/>
                <a:pathLst>
                  <a:path extrusionOk="0" fill="none" h="1004" w="6415">
                    <a:moveTo>
                      <a:pt x="1" y="0"/>
                    </a:moveTo>
                    <a:lnTo>
                      <a:pt x="6414" y="0"/>
                    </a:lnTo>
                    <a:lnTo>
                      <a:pt x="6414" y="1003"/>
                    </a:lnTo>
                    <a:lnTo>
                      <a:pt x="1"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2017025" y="3592300"/>
                <a:ext cx="25850" cy="25100"/>
              </a:xfrm>
              <a:custGeom>
                <a:rect b="b" l="l" r="r" t="t"/>
                <a:pathLst>
                  <a:path extrusionOk="0" fill="none" h="1004" w="1034">
                    <a:moveTo>
                      <a:pt x="1034" y="0"/>
                    </a:moveTo>
                    <a:lnTo>
                      <a:pt x="0" y="486"/>
                    </a:lnTo>
                    <a:lnTo>
                      <a:pt x="1034"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2042850" y="3628775"/>
                <a:ext cx="160375" cy="25850"/>
              </a:xfrm>
              <a:custGeom>
                <a:rect b="b" l="l" r="r" t="t"/>
                <a:pathLst>
                  <a:path extrusionOk="0" fill="none" h="1034" w="6415">
                    <a:moveTo>
                      <a:pt x="1" y="0"/>
                    </a:moveTo>
                    <a:lnTo>
                      <a:pt x="6414" y="0"/>
                    </a:lnTo>
                    <a:lnTo>
                      <a:pt x="6414" y="1033"/>
                    </a:lnTo>
                    <a:lnTo>
                      <a:pt x="1"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2017025" y="3628775"/>
                <a:ext cx="25850" cy="25850"/>
              </a:xfrm>
              <a:custGeom>
                <a:rect b="b" l="l" r="r" t="t"/>
                <a:pathLst>
                  <a:path extrusionOk="0" fill="none" h="1034" w="1034">
                    <a:moveTo>
                      <a:pt x="1034" y="0"/>
                    </a:moveTo>
                    <a:lnTo>
                      <a:pt x="0" y="517"/>
                    </a:lnTo>
                    <a:lnTo>
                      <a:pt x="1034"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2042850" y="3666000"/>
                <a:ext cx="160375" cy="25850"/>
              </a:xfrm>
              <a:custGeom>
                <a:rect b="b" l="l" r="r" t="t"/>
                <a:pathLst>
                  <a:path extrusionOk="0" fill="none" h="1034" w="6415">
                    <a:moveTo>
                      <a:pt x="1" y="0"/>
                    </a:moveTo>
                    <a:lnTo>
                      <a:pt x="6414" y="0"/>
                    </a:lnTo>
                    <a:lnTo>
                      <a:pt x="641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2017025" y="3666000"/>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2317175" y="3241225"/>
                <a:ext cx="247750" cy="499275"/>
              </a:xfrm>
              <a:custGeom>
                <a:rect b="b" l="l" r="r" t="t"/>
                <a:pathLst>
                  <a:path extrusionOk="0" fill="none" h="19971" w="9910">
                    <a:moveTo>
                      <a:pt x="1" y="0"/>
                    </a:moveTo>
                    <a:lnTo>
                      <a:pt x="9910" y="0"/>
                    </a:lnTo>
                    <a:lnTo>
                      <a:pt x="9910" y="19970"/>
                    </a:lnTo>
                    <a:lnTo>
                      <a:pt x="1" y="1997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2400000" y="3178150"/>
                <a:ext cx="86650" cy="62325"/>
              </a:xfrm>
              <a:custGeom>
                <a:rect b="b" l="l" r="r" t="t"/>
                <a:pathLst>
                  <a:path extrusionOk="0" fill="none" h="2493" w="3466">
                    <a:moveTo>
                      <a:pt x="1612" y="0"/>
                    </a:moveTo>
                    <a:lnTo>
                      <a:pt x="1916" y="0"/>
                    </a:lnTo>
                    <a:cubicBezTo>
                      <a:pt x="2767" y="0"/>
                      <a:pt x="3466" y="669"/>
                      <a:pt x="3466" y="1551"/>
                    </a:cubicBezTo>
                    <a:lnTo>
                      <a:pt x="3466" y="2493"/>
                    </a:lnTo>
                    <a:lnTo>
                      <a:pt x="3466" y="2493"/>
                    </a:lnTo>
                    <a:lnTo>
                      <a:pt x="1" y="2493"/>
                    </a:lnTo>
                    <a:lnTo>
                      <a:pt x="1" y="2493"/>
                    </a:lnTo>
                    <a:lnTo>
                      <a:pt x="1" y="1551"/>
                    </a:lnTo>
                    <a:cubicBezTo>
                      <a:pt x="1" y="669"/>
                      <a:pt x="730" y="0"/>
                      <a:pt x="1612"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2430400" y="3194875"/>
                <a:ext cx="26625" cy="26600"/>
              </a:xfrm>
              <a:custGeom>
                <a:rect b="b" l="l" r="r" t="t"/>
                <a:pathLst>
                  <a:path extrusionOk="0" fill="none" h="1064" w="1065">
                    <a:moveTo>
                      <a:pt x="1064" y="547"/>
                    </a:moveTo>
                    <a:cubicBezTo>
                      <a:pt x="1064" y="821"/>
                      <a:pt x="821" y="1064"/>
                      <a:pt x="517" y="1064"/>
                    </a:cubicBezTo>
                    <a:cubicBezTo>
                      <a:pt x="244" y="1064"/>
                      <a:pt x="1" y="821"/>
                      <a:pt x="1" y="547"/>
                    </a:cubicBezTo>
                    <a:cubicBezTo>
                      <a:pt x="1" y="243"/>
                      <a:pt x="244" y="0"/>
                      <a:pt x="517" y="0"/>
                    </a:cubicBezTo>
                    <a:cubicBezTo>
                      <a:pt x="821" y="0"/>
                      <a:pt x="1064" y="243"/>
                      <a:pt x="1064" y="54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2370375" y="3295175"/>
                <a:ext cx="160350" cy="25850"/>
              </a:xfrm>
              <a:custGeom>
                <a:rect b="b" l="l" r="r" t="t"/>
                <a:pathLst>
                  <a:path extrusionOk="0" fill="none" h="1034" w="6414">
                    <a:moveTo>
                      <a:pt x="0" y="0"/>
                    </a:moveTo>
                    <a:lnTo>
                      <a:pt x="6414" y="0"/>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2345300" y="3295175"/>
                <a:ext cx="25100" cy="25850"/>
              </a:xfrm>
              <a:custGeom>
                <a:rect b="b" l="l" r="r" t="t"/>
                <a:pathLst>
                  <a:path extrusionOk="0" fill="none" h="1034" w="1004">
                    <a:moveTo>
                      <a:pt x="1003" y="0"/>
                    </a:moveTo>
                    <a:lnTo>
                      <a:pt x="0" y="51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2370375" y="3332400"/>
                <a:ext cx="160350" cy="25875"/>
              </a:xfrm>
              <a:custGeom>
                <a:rect b="b" l="l" r="r" t="t"/>
                <a:pathLst>
                  <a:path extrusionOk="0" fill="none" h="1035" w="6414">
                    <a:moveTo>
                      <a:pt x="0" y="1"/>
                    </a:moveTo>
                    <a:lnTo>
                      <a:pt x="6414" y="1"/>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2345300" y="3332400"/>
                <a:ext cx="25100" cy="25875"/>
              </a:xfrm>
              <a:custGeom>
                <a:rect b="b" l="l" r="r" t="t"/>
                <a:pathLst>
                  <a:path extrusionOk="0" fill="none" h="1035" w="1004">
                    <a:moveTo>
                      <a:pt x="1003" y="1"/>
                    </a:moveTo>
                    <a:lnTo>
                      <a:pt x="0" y="51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2370375" y="3369650"/>
                <a:ext cx="160350" cy="25850"/>
              </a:xfrm>
              <a:custGeom>
                <a:rect b="b" l="l" r="r" t="t"/>
                <a:pathLst>
                  <a:path extrusionOk="0" fill="none" h="1034" w="6414">
                    <a:moveTo>
                      <a:pt x="0" y="0"/>
                    </a:moveTo>
                    <a:lnTo>
                      <a:pt x="6414" y="0"/>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2345300" y="3369650"/>
                <a:ext cx="25100" cy="25850"/>
              </a:xfrm>
              <a:custGeom>
                <a:rect b="b" l="l" r="r" t="t"/>
                <a:pathLst>
                  <a:path extrusionOk="0" fill="none" h="1034" w="1004">
                    <a:moveTo>
                      <a:pt x="1003" y="0"/>
                    </a:moveTo>
                    <a:lnTo>
                      <a:pt x="0" y="486"/>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2370375" y="3406875"/>
                <a:ext cx="160350" cy="25850"/>
              </a:xfrm>
              <a:custGeom>
                <a:rect b="b" l="l" r="r" t="t"/>
                <a:pathLst>
                  <a:path extrusionOk="0" fill="none" h="1034" w="6414">
                    <a:moveTo>
                      <a:pt x="0" y="1"/>
                    </a:moveTo>
                    <a:lnTo>
                      <a:pt x="6414" y="1"/>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2345300" y="3406875"/>
                <a:ext cx="25100" cy="25850"/>
              </a:xfrm>
              <a:custGeom>
                <a:rect b="b" l="l" r="r" t="t"/>
                <a:pathLst>
                  <a:path extrusionOk="0" fill="none" h="1034" w="1004">
                    <a:moveTo>
                      <a:pt x="1003" y="1"/>
                    </a:moveTo>
                    <a:lnTo>
                      <a:pt x="0" y="48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2370375" y="3444100"/>
                <a:ext cx="160350" cy="25100"/>
              </a:xfrm>
              <a:custGeom>
                <a:rect b="b" l="l" r="r" t="t"/>
                <a:pathLst>
                  <a:path extrusionOk="0" fill="none" h="1004" w="6414">
                    <a:moveTo>
                      <a:pt x="0" y="1"/>
                    </a:moveTo>
                    <a:lnTo>
                      <a:pt x="6414" y="1"/>
                    </a:lnTo>
                    <a:lnTo>
                      <a:pt x="641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2345300" y="3444100"/>
                <a:ext cx="25100" cy="25100"/>
              </a:xfrm>
              <a:custGeom>
                <a:rect b="b" l="l" r="r" t="t"/>
                <a:pathLst>
                  <a:path extrusionOk="0" fill="none" h="1004" w="1004">
                    <a:moveTo>
                      <a:pt x="1003" y="1"/>
                    </a:moveTo>
                    <a:lnTo>
                      <a:pt x="0" y="487"/>
                    </a:lnTo>
                    <a:lnTo>
                      <a:pt x="1003"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2370375" y="3480575"/>
                <a:ext cx="160350" cy="25875"/>
              </a:xfrm>
              <a:custGeom>
                <a:rect b="b" l="l" r="r" t="t"/>
                <a:pathLst>
                  <a:path extrusionOk="0" fill="none" h="1035" w="6414">
                    <a:moveTo>
                      <a:pt x="0" y="1"/>
                    </a:moveTo>
                    <a:lnTo>
                      <a:pt x="6414" y="1"/>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2345300" y="3480575"/>
                <a:ext cx="25100" cy="25875"/>
              </a:xfrm>
              <a:custGeom>
                <a:rect b="b" l="l" r="r" t="t"/>
                <a:pathLst>
                  <a:path extrusionOk="0" fill="none" h="1035" w="1004">
                    <a:moveTo>
                      <a:pt x="1003" y="1"/>
                    </a:moveTo>
                    <a:lnTo>
                      <a:pt x="0" y="518"/>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2370375" y="3517825"/>
                <a:ext cx="160350" cy="25850"/>
              </a:xfrm>
              <a:custGeom>
                <a:rect b="b" l="l" r="r" t="t"/>
                <a:pathLst>
                  <a:path extrusionOk="0" fill="none" h="1034" w="6414">
                    <a:moveTo>
                      <a:pt x="0" y="0"/>
                    </a:moveTo>
                    <a:lnTo>
                      <a:pt x="6414" y="0"/>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2345300" y="3517825"/>
                <a:ext cx="25100" cy="25850"/>
              </a:xfrm>
              <a:custGeom>
                <a:rect b="b" l="l" r="r" t="t"/>
                <a:pathLst>
                  <a:path extrusionOk="0" fill="none" h="1034" w="1004">
                    <a:moveTo>
                      <a:pt x="1003" y="0"/>
                    </a:moveTo>
                    <a:lnTo>
                      <a:pt x="0" y="48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2370375" y="3555050"/>
                <a:ext cx="160350" cy="25875"/>
              </a:xfrm>
              <a:custGeom>
                <a:rect b="b" l="l" r="r" t="t"/>
                <a:pathLst>
                  <a:path extrusionOk="0" fill="none" h="1035" w="6414">
                    <a:moveTo>
                      <a:pt x="0" y="1"/>
                    </a:moveTo>
                    <a:lnTo>
                      <a:pt x="6414" y="1"/>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2345300" y="3555050"/>
                <a:ext cx="25100" cy="25100"/>
              </a:xfrm>
              <a:custGeom>
                <a:rect b="b" l="l" r="r" t="t"/>
                <a:pathLst>
                  <a:path extrusionOk="0" fill="none" h="1004" w="1004">
                    <a:moveTo>
                      <a:pt x="1003" y="1"/>
                    </a:moveTo>
                    <a:lnTo>
                      <a:pt x="0" y="487"/>
                    </a:lnTo>
                    <a:lnTo>
                      <a:pt x="1003"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2370375" y="3592300"/>
                <a:ext cx="160350" cy="25100"/>
              </a:xfrm>
              <a:custGeom>
                <a:rect b="b" l="l" r="r" t="t"/>
                <a:pathLst>
                  <a:path extrusionOk="0" fill="none" h="1004" w="6414">
                    <a:moveTo>
                      <a:pt x="0" y="0"/>
                    </a:moveTo>
                    <a:lnTo>
                      <a:pt x="6414" y="0"/>
                    </a:lnTo>
                    <a:lnTo>
                      <a:pt x="6414" y="1003"/>
                    </a:lnTo>
                    <a:lnTo>
                      <a:pt x="0"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2345300" y="3592300"/>
                <a:ext cx="25100" cy="25100"/>
              </a:xfrm>
              <a:custGeom>
                <a:rect b="b" l="l" r="r" t="t"/>
                <a:pathLst>
                  <a:path extrusionOk="0" fill="none" h="1004" w="1004">
                    <a:moveTo>
                      <a:pt x="1003" y="0"/>
                    </a:moveTo>
                    <a:lnTo>
                      <a:pt x="0" y="486"/>
                    </a:lnTo>
                    <a:lnTo>
                      <a:pt x="1003"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2370375" y="3628775"/>
                <a:ext cx="160350" cy="25850"/>
              </a:xfrm>
              <a:custGeom>
                <a:rect b="b" l="l" r="r" t="t"/>
                <a:pathLst>
                  <a:path extrusionOk="0" fill="none" h="1034" w="6414">
                    <a:moveTo>
                      <a:pt x="0" y="0"/>
                    </a:moveTo>
                    <a:lnTo>
                      <a:pt x="6414" y="0"/>
                    </a:lnTo>
                    <a:lnTo>
                      <a:pt x="6414" y="1033"/>
                    </a:lnTo>
                    <a:lnTo>
                      <a:pt x="0"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2345300" y="3628775"/>
                <a:ext cx="25100" cy="25850"/>
              </a:xfrm>
              <a:custGeom>
                <a:rect b="b" l="l" r="r" t="t"/>
                <a:pathLst>
                  <a:path extrusionOk="0" fill="none" h="1034" w="1004">
                    <a:moveTo>
                      <a:pt x="1003" y="0"/>
                    </a:moveTo>
                    <a:lnTo>
                      <a:pt x="0" y="517"/>
                    </a:lnTo>
                    <a:lnTo>
                      <a:pt x="1003"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2370375" y="3666000"/>
                <a:ext cx="160350" cy="25850"/>
              </a:xfrm>
              <a:custGeom>
                <a:rect b="b" l="l" r="r" t="t"/>
                <a:pathLst>
                  <a:path extrusionOk="0" fill="none" h="1034" w="6414">
                    <a:moveTo>
                      <a:pt x="0" y="0"/>
                    </a:moveTo>
                    <a:lnTo>
                      <a:pt x="6414" y="0"/>
                    </a:lnTo>
                    <a:lnTo>
                      <a:pt x="641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2345300" y="3666000"/>
                <a:ext cx="25100" cy="25850"/>
              </a:xfrm>
              <a:custGeom>
                <a:rect b="b" l="l" r="r" t="t"/>
                <a:pathLst>
                  <a:path extrusionOk="0" fill="none" h="1034" w="1004">
                    <a:moveTo>
                      <a:pt x="1003" y="0"/>
                    </a:moveTo>
                    <a:lnTo>
                      <a:pt x="0" y="487"/>
                    </a:lnTo>
                    <a:lnTo>
                      <a:pt x="1003"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2646200" y="3241225"/>
                <a:ext cx="247750" cy="499275"/>
              </a:xfrm>
              <a:custGeom>
                <a:rect b="b" l="l" r="r" t="t"/>
                <a:pathLst>
                  <a:path extrusionOk="0" fill="none" h="19971" w="9910">
                    <a:moveTo>
                      <a:pt x="1" y="0"/>
                    </a:moveTo>
                    <a:lnTo>
                      <a:pt x="9910" y="0"/>
                    </a:lnTo>
                    <a:lnTo>
                      <a:pt x="9910" y="19970"/>
                    </a:lnTo>
                    <a:lnTo>
                      <a:pt x="1" y="1997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2727525" y="3178150"/>
                <a:ext cx="86650" cy="62325"/>
              </a:xfrm>
              <a:custGeom>
                <a:rect b="b" l="l" r="r" t="t"/>
                <a:pathLst>
                  <a:path extrusionOk="0" fill="none" h="2493" w="3466">
                    <a:moveTo>
                      <a:pt x="1611" y="0"/>
                    </a:moveTo>
                    <a:lnTo>
                      <a:pt x="1915" y="0"/>
                    </a:lnTo>
                    <a:cubicBezTo>
                      <a:pt x="2797" y="0"/>
                      <a:pt x="3465" y="669"/>
                      <a:pt x="3465" y="1551"/>
                    </a:cubicBezTo>
                    <a:lnTo>
                      <a:pt x="3465" y="2493"/>
                    </a:lnTo>
                    <a:lnTo>
                      <a:pt x="3465" y="2493"/>
                    </a:lnTo>
                    <a:lnTo>
                      <a:pt x="0" y="2493"/>
                    </a:lnTo>
                    <a:lnTo>
                      <a:pt x="0" y="2493"/>
                    </a:lnTo>
                    <a:lnTo>
                      <a:pt x="0" y="1551"/>
                    </a:lnTo>
                    <a:cubicBezTo>
                      <a:pt x="61" y="669"/>
                      <a:pt x="730" y="0"/>
                      <a:pt x="161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2757925" y="3194875"/>
                <a:ext cx="26600" cy="26600"/>
              </a:xfrm>
              <a:custGeom>
                <a:rect b="b" l="l" r="r" t="t"/>
                <a:pathLst>
                  <a:path extrusionOk="0" fill="none" h="1064" w="1064">
                    <a:moveTo>
                      <a:pt x="1064" y="547"/>
                    </a:moveTo>
                    <a:cubicBezTo>
                      <a:pt x="1064" y="821"/>
                      <a:pt x="821" y="1064"/>
                      <a:pt x="547" y="1064"/>
                    </a:cubicBezTo>
                    <a:cubicBezTo>
                      <a:pt x="243" y="1064"/>
                      <a:pt x="0" y="821"/>
                      <a:pt x="0" y="547"/>
                    </a:cubicBezTo>
                    <a:cubicBezTo>
                      <a:pt x="0" y="243"/>
                      <a:pt x="243" y="0"/>
                      <a:pt x="547" y="0"/>
                    </a:cubicBezTo>
                    <a:cubicBezTo>
                      <a:pt x="821" y="0"/>
                      <a:pt x="1064" y="243"/>
                      <a:pt x="1064" y="54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2699400" y="3295175"/>
                <a:ext cx="161125" cy="25850"/>
              </a:xfrm>
              <a:custGeom>
                <a:rect b="b" l="l" r="r" t="t"/>
                <a:pathLst>
                  <a:path extrusionOk="0" fill="none" h="1034" w="6445">
                    <a:moveTo>
                      <a:pt x="1" y="0"/>
                    </a:moveTo>
                    <a:lnTo>
                      <a:pt x="6445" y="0"/>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2673575" y="3295175"/>
                <a:ext cx="25850" cy="25850"/>
              </a:xfrm>
              <a:custGeom>
                <a:rect b="b" l="l" r="r" t="t"/>
                <a:pathLst>
                  <a:path extrusionOk="0" fill="none" h="1034" w="1034">
                    <a:moveTo>
                      <a:pt x="1034" y="0"/>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2699400" y="3332400"/>
                <a:ext cx="161125" cy="25875"/>
              </a:xfrm>
              <a:custGeom>
                <a:rect b="b" l="l" r="r" t="t"/>
                <a:pathLst>
                  <a:path extrusionOk="0" fill="none" h="1035" w="6445">
                    <a:moveTo>
                      <a:pt x="1" y="1"/>
                    </a:moveTo>
                    <a:lnTo>
                      <a:pt x="6445" y="1"/>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2673575" y="3332400"/>
                <a:ext cx="25850" cy="25875"/>
              </a:xfrm>
              <a:custGeom>
                <a:rect b="b" l="l" r="r" t="t"/>
                <a:pathLst>
                  <a:path extrusionOk="0" fill="none" h="1035" w="1034">
                    <a:moveTo>
                      <a:pt x="1034" y="1"/>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2699400" y="3369650"/>
                <a:ext cx="161125" cy="25850"/>
              </a:xfrm>
              <a:custGeom>
                <a:rect b="b" l="l" r="r" t="t"/>
                <a:pathLst>
                  <a:path extrusionOk="0" fill="none" h="1034" w="6445">
                    <a:moveTo>
                      <a:pt x="1" y="0"/>
                    </a:moveTo>
                    <a:lnTo>
                      <a:pt x="6445" y="0"/>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2673575" y="3369650"/>
                <a:ext cx="25850" cy="25850"/>
              </a:xfrm>
              <a:custGeom>
                <a:rect b="b" l="l" r="r" t="t"/>
                <a:pathLst>
                  <a:path extrusionOk="0" fill="none" h="1034" w="1034">
                    <a:moveTo>
                      <a:pt x="1034" y="0"/>
                    </a:moveTo>
                    <a:lnTo>
                      <a:pt x="0"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2699400" y="3406875"/>
                <a:ext cx="161125" cy="25850"/>
              </a:xfrm>
              <a:custGeom>
                <a:rect b="b" l="l" r="r" t="t"/>
                <a:pathLst>
                  <a:path extrusionOk="0" fill="none" h="1034" w="6445">
                    <a:moveTo>
                      <a:pt x="1" y="1"/>
                    </a:moveTo>
                    <a:lnTo>
                      <a:pt x="6445" y="1"/>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2673575" y="3406875"/>
                <a:ext cx="25850" cy="25850"/>
              </a:xfrm>
              <a:custGeom>
                <a:rect b="b" l="l" r="r" t="t"/>
                <a:pathLst>
                  <a:path extrusionOk="0" fill="none" h="1034" w="1034">
                    <a:moveTo>
                      <a:pt x="1034" y="1"/>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2699400" y="3444100"/>
                <a:ext cx="161125" cy="25100"/>
              </a:xfrm>
              <a:custGeom>
                <a:rect b="b" l="l" r="r" t="t"/>
                <a:pathLst>
                  <a:path extrusionOk="0" fill="none" h="1004" w="6445">
                    <a:moveTo>
                      <a:pt x="1" y="1"/>
                    </a:moveTo>
                    <a:lnTo>
                      <a:pt x="6445" y="1"/>
                    </a:lnTo>
                    <a:lnTo>
                      <a:pt x="6445"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2673575" y="344410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2699400" y="3480575"/>
                <a:ext cx="161125" cy="25875"/>
              </a:xfrm>
              <a:custGeom>
                <a:rect b="b" l="l" r="r" t="t"/>
                <a:pathLst>
                  <a:path extrusionOk="0" fill="none" h="1035" w="6445">
                    <a:moveTo>
                      <a:pt x="1" y="1"/>
                    </a:moveTo>
                    <a:lnTo>
                      <a:pt x="6445" y="1"/>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2673575" y="3480575"/>
                <a:ext cx="25850" cy="25875"/>
              </a:xfrm>
              <a:custGeom>
                <a:rect b="b" l="l" r="r" t="t"/>
                <a:pathLst>
                  <a:path extrusionOk="0" fill="none" h="1035" w="1034">
                    <a:moveTo>
                      <a:pt x="1034" y="1"/>
                    </a:moveTo>
                    <a:lnTo>
                      <a:pt x="0"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2699400" y="3517825"/>
                <a:ext cx="161125" cy="25850"/>
              </a:xfrm>
              <a:custGeom>
                <a:rect b="b" l="l" r="r" t="t"/>
                <a:pathLst>
                  <a:path extrusionOk="0" fill="none" h="1034" w="6445">
                    <a:moveTo>
                      <a:pt x="1" y="0"/>
                    </a:moveTo>
                    <a:lnTo>
                      <a:pt x="6445" y="0"/>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2673575" y="3517825"/>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2699400" y="3555050"/>
                <a:ext cx="161125" cy="25875"/>
              </a:xfrm>
              <a:custGeom>
                <a:rect b="b" l="l" r="r" t="t"/>
                <a:pathLst>
                  <a:path extrusionOk="0" fill="none" h="1035" w="6445">
                    <a:moveTo>
                      <a:pt x="1" y="1"/>
                    </a:moveTo>
                    <a:lnTo>
                      <a:pt x="6445" y="1"/>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2673575" y="355505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2699400" y="3592300"/>
                <a:ext cx="161125" cy="25100"/>
              </a:xfrm>
              <a:custGeom>
                <a:rect b="b" l="l" r="r" t="t"/>
                <a:pathLst>
                  <a:path extrusionOk="0" fill="none" h="1004" w="6445">
                    <a:moveTo>
                      <a:pt x="1" y="0"/>
                    </a:moveTo>
                    <a:lnTo>
                      <a:pt x="6445" y="0"/>
                    </a:lnTo>
                    <a:lnTo>
                      <a:pt x="6445" y="1003"/>
                    </a:lnTo>
                    <a:lnTo>
                      <a:pt x="1"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2673575" y="3592300"/>
                <a:ext cx="25850" cy="25100"/>
              </a:xfrm>
              <a:custGeom>
                <a:rect b="b" l="l" r="r" t="t"/>
                <a:pathLst>
                  <a:path extrusionOk="0" fill="none" h="1004" w="1034">
                    <a:moveTo>
                      <a:pt x="1034" y="0"/>
                    </a:moveTo>
                    <a:lnTo>
                      <a:pt x="0" y="486"/>
                    </a:lnTo>
                    <a:lnTo>
                      <a:pt x="1034"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2699400" y="3628775"/>
                <a:ext cx="161125" cy="25850"/>
              </a:xfrm>
              <a:custGeom>
                <a:rect b="b" l="l" r="r" t="t"/>
                <a:pathLst>
                  <a:path extrusionOk="0" fill="none" h="1034" w="6445">
                    <a:moveTo>
                      <a:pt x="1" y="0"/>
                    </a:moveTo>
                    <a:lnTo>
                      <a:pt x="6445" y="0"/>
                    </a:lnTo>
                    <a:lnTo>
                      <a:pt x="6445" y="1033"/>
                    </a:lnTo>
                    <a:lnTo>
                      <a:pt x="1"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2673575" y="3628775"/>
                <a:ext cx="25850" cy="25850"/>
              </a:xfrm>
              <a:custGeom>
                <a:rect b="b" l="l" r="r" t="t"/>
                <a:pathLst>
                  <a:path extrusionOk="0" fill="none" h="1034" w="1034">
                    <a:moveTo>
                      <a:pt x="1034" y="0"/>
                    </a:moveTo>
                    <a:lnTo>
                      <a:pt x="0" y="517"/>
                    </a:lnTo>
                    <a:lnTo>
                      <a:pt x="1034"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2699400" y="3666000"/>
                <a:ext cx="161125" cy="25850"/>
              </a:xfrm>
              <a:custGeom>
                <a:rect b="b" l="l" r="r" t="t"/>
                <a:pathLst>
                  <a:path extrusionOk="0" fill="none" h="1034" w="6445">
                    <a:moveTo>
                      <a:pt x="1" y="0"/>
                    </a:moveTo>
                    <a:lnTo>
                      <a:pt x="6445" y="0"/>
                    </a:lnTo>
                    <a:lnTo>
                      <a:pt x="6445"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2673575" y="3666000"/>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2974475" y="3241225"/>
                <a:ext cx="248525" cy="499275"/>
              </a:xfrm>
              <a:custGeom>
                <a:rect b="b" l="l" r="r" t="t"/>
                <a:pathLst>
                  <a:path extrusionOk="0" fill="none" h="19971" w="9941">
                    <a:moveTo>
                      <a:pt x="1" y="0"/>
                    </a:moveTo>
                    <a:lnTo>
                      <a:pt x="9940" y="0"/>
                    </a:lnTo>
                    <a:lnTo>
                      <a:pt x="9940" y="19970"/>
                    </a:lnTo>
                    <a:lnTo>
                      <a:pt x="1" y="1997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3056550" y="3178150"/>
                <a:ext cx="86650" cy="62325"/>
              </a:xfrm>
              <a:custGeom>
                <a:rect b="b" l="l" r="r" t="t"/>
                <a:pathLst>
                  <a:path extrusionOk="0" fill="none" h="2493" w="3466">
                    <a:moveTo>
                      <a:pt x="1581" y="0"/>
                    </a:moveTo>
                    <a:lnTo>
                      <a:pt x="1885" y="0"/>
                    </a:lnTo>
                    <a:cubicBezTo>
                      <a:pt x="2767" y="0"/>
                      <a:pt x="3466" y="669"/>
                      <a:pt x="3466" y="1551"/>
                    </a:cubicBezTo>
                    <a:lnTo>
                      <a:pt x="3466" y="2493"/>
                    </a:lnTo>
                    <a:lnTo>
                      <a:pt x="3466" y="2493"/>
                    </a:lnTo>
                    <a:lnTo>
                      <a:pt x="1" y="2493"/>
                    </a:lnTo>
                    <a:lnTo>
                      <a:pt x="1" y="2493"/>
                    </a:lnTo>
                    <a:lnTo>
                      <a:pt x="1" y="1551"/>
                    </a:lnTo>
                    <a:cubicBezTo>
                      <a:pt x="31" y="669"/>
                      <a:pt x="730" y="0"/>
                      <a:pt x="158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3086950" y="3194875"/>
                <a:ext cx="26625" cy="26600"/>
              </a:xfrm>
              <a:custGeom>
                <a:rect b="b" l="l" r="r" t="t"/>
                <a:pathLst>
                  <a:path extrusionOk="0" fill="none" h="1064" w="1065">
                    <a:moveTo>
                      <a:pt x="1064" y="547"/>
                    </a:moveTo>
                    <a:cubicBezTo>
                      <a:pt x="1064" y="851"/>
                      <a:pt x="821" y="1064"/>
                      <a:pt x="517" y="1064"/>
                    </a:cubicBezTo>
                    <a:cubicBezTo>
                      <a:pt x="213" y="1064"/>
                      <a:pt x="0" y="821"/>
                      <a:pt x="0" y="547"/>
                    </a:cubicBezTo>
                    <a:cubicBezTo>
                      <a:pt x="0" y="213"/>
                      <a:pt x="213" y="0"/>
                      <a:pt x="517" y="0"/>
                    </a:cubicBezTo>
                    <a:lnTo>
                      <a:pt x="517" y="0"/>
                    </a:lnTo>
                    <a:cubicBezTo>
                      <a:pt x="821" y="0"/>
                      <a:pt x="1064" y="213"/>
                      <a:pt x="1064" y="54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3026925" y="3295175"/>
                <a:ext cx="161875" cy="25850"/>
              </a:xfrm>
              <a:custGeom>
                <a:rect b="b" l="l" r="r" t="t"/>
                <a:pathLst>
                  <a:path extrusionOk="0" fill="none" h="1034" w="6475">
                    <a:moveTo>
                      <a:pt x="0" y="0"/>
                    </a:moveTo>
                    <a:lnTo>
                      <a:pt x="6475" y="0"/>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3001075" y="3295175"/>
                <a:ext cx="25875" cy="25850"/>
              </a:xfrm>
              <a:custGeom>
                <a:rect b="b" l="l" r="r" t="t"/>
                <a:pathLst>
                  <a:path extrusionOk="0" fill="none" h="1034" w="1035">
                    <a:moveTo>
                      <a:pt x="1034" y="0"/>
                    </a:moveTo>
                    <a:lnTo>
                      <a:pt x="1"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3026925" y="3332400"/>
                <a:ext cx="161875" cy="25875"/>
              </a:xfrm>
              <a:custGeom>
                <a:rect b="b" l="l" r="r" t="t"/>
                <a:pathLst>
                  <a:path extrusionOk="0" fill="none" h="1035" w="6475">
                    <a:moveTo>
                      <a:pt x="0" y="1"/>
                    </a:moveTo>
                    <a:lnTo>
                      <a:pt x="6475" y="1"/>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3001075" y="3332400"/>
                <a:ext cx="25875" cy="25875"/>
              </a:xfrm>
              <a:custGeom>
                <a:rect b="b" l="l" r="r" t="t"/>
                <a:pathLst>
                  <a:path extrusionOk="0" fill="none" h="1035" w="1035">
                    <a:moveTo>
                      <a:pt x="1034" y="1"/>
                    </a:moveTo>
                    <a:lnTo>
                      <a:pt x="1"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3026925" y="3369650"/>
                <a:ext cx="161875" cy="25850"/>
              </a:xfrm>
              <a:custGeom>
                <a:rect b="b" l="l" r="r" t="t"/>
                <a:pathLst>
                  <a:path extrusionOk="0" fill="none" h="1034" w="6475">
                    <a:moveTo>
                      <a:pt x="0" y="0"/>
                    </a:moveTo>
                    <a:lnTo>
                      <a:pt x="6475" y="0"/>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3001075" y="3369650"/>
                <a:ext cx="25875" cy="25850"/>
              </a:xfrm>
              <a:custGeom>
                <a:rect b="b" l="l" r="r" t="t"/>
                <a:pathLst>
                  <a:path extrusionOk="0" fill="none" h="1034" w="1035">
                    <a:moveTo>
                      <a:pt x="1034" y="0"/>
                    </a:moveTo>
                    <a:lnTo>
                      <a:pt x="1"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3026925" y="3406875"/>
                <a:ext cx="161875" cy="25850"/>
              </a:xfrm>
              <a:custGeom>
                <a:rect b="b" l="l" r="r" t="t"/>
                <a:pathLst>
                  <a:path extrusionOk="0" fill="none" h="1034" w="6475">
                    <a:moveTo>
                      <a:pt x="0" y="1"/>
                    </a:moveTo>
                    <a:lnTo>
                      <a:pt x="6475" y="1"/>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3001075" y="3406875"/>
                <a:ext cx="25875" cy="25850"/>
              </a:xfrm>
              <a:custGeom>
                <a:rect b="b" l="l" r="r" t="t"/>
                <a:pathLst>
                  <a:path extrusionOk="0" fill="none" h="1034" w="1035">
                    <a:moveTo>
                      <a:pt x="1034" y="1"/>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3026925" y="3444100"/>
                <a:ext cx="161875" cy="25100"/>
              </a:xfrm>
              <a:custGeom>
                <a:rect b="b" l="l" r="r" t="t"/>
                <a:pathLst>
                  <a:path extrusionOk="0" fill="none" h="1004" w="6475">
                    <a:moveTo>
                      <a:pt x="0" y="1"/>
                    </a:moveTo>
                    <a:lnTo>
                      <a:pt x="6475" y="1"/>
                    </a:lnTo>
                    <a:lnTo>
                      <a:pt x="6475"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3001075" y="3444100"/>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3026925" y="3480575"/>
                <a:ext cx="161875" cy="25875"/>
              </a:xfrm>
              <a:custGeom>
                <a:rect b="b" l="l" r="r" t="t"/>
                <a:pathLst>
                  <a:path extrusionOk="0" fill="none" h="1035" w="6475">
                    <a:moveTo>
                      <a:pt x="0" y="1"/>
                    </a:moveTo>
                    <a:lnTo>
                      <a:pt x="6475" y="1"/>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3001075" y="3480575"/>
                <a:ext cx="25875" cy="25875"/>
              </a:xfrm>
              <a:custGeom>
                <a:rect b="b" l="l" r="r" t="t"/>
                <a:pathLst>
                  <a:path extrusionOk="0" fill="none" h="1035" w="1035">
                    <a:moveTo>
                      <a:pt x="1034" y="1"/>
                    </a:moveTo>
                    <a:lnTo>
                      <a:pt x="1"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3026925" y="3517825"/>
                <a:ext cx="161875" cy="25850"/>
              </a:xfrm>
              <a:custGeom>
                <a:rect b="b" l="l" r="r" t="t"/>
                <a:pathLst>
                  <a:path extrusionOk="0" fill="none" h="1034" w="6475">
                    <a:moveTo>
                      <a:pt x="0" y="0"/>
                    </a:moveTo>
                    <a:lnTo>
                      <a:pt x="6475" y="0"/>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3001075" y="3517825"/>
                <a:ext cx="25875" cy="25850"/>
              </a:xfrm>
              <a:custGeom>
                <a:rect b="b" l="l" r="r" t="t"/>
                <a:pathLst>
                  <a:path extrusionOk="0" fill="none" h="1034" w="1035">
                    <a:moveTo>
                      <a:pt x="1034" y="0"/>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3026925" y="3555050"/>
                <a:ext cx="161875" cy="25875"/>
              </a:xfrm>
              <a:custGeom>
                <a:rect b="b" l="l" r="r" t="t"/>
                <a:pathLst>
                  <a:path extrusionOk="0" fill="none" h="1035" w="6475">
                    <a:moveTo>
                      <a:pt x="0" y="1"/>
                    </a:moveTo>
                    <a:lnTo>
                      <a:pt x="6475" y="1"/>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3001075" y="3555050"/>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3026925" y="3592300"/>
                <a:ext cx="161875" cy="25100"/>
              </a:xfrm>
              <a:custGeom>
                <a:rect b="b" l="l" r="r" t="t"/>
                <a:pathLst>
                  <a:path extrusionOk="0" fill="none" h="1004" w="6475">
                    <a:moveTo>
                      <a:pt x="0" y="0"/>
                    </a:moveTo>
                    <a:lnTo>
                      <a:pt x="6475" y="0"/>
                    </a:lnTo>
                    <a:lnTo>
                      <a:pt x="6475" y="1003"/>
                    </a:lnTo>
                    <a:lnTo>
                      <a:pt x="0"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3001075" y="3592300"/>
                <a:ext cx="25875" cy="25100"/>
              </a:xfrm>
              <a:custGeom>
                <a:rect b="b" l="l" r="r" t="t"/>
                <a:pathLst>
                  <a:path extrusionOk="0" fill="none" h="1004" w="1035">
                    <a:moveTo>
                      <a:pt x="1034" y="0"/>
                    </a:moveTo>
                    <a:lnTo>
                      <a:pt x="1" y="486"/>
                    </a:lnTo>
                    <a:lnTo>
                      <a:pt x="1034"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3026925" y="3628775"/>
                <a:ext cx="161875" cy="25850"/>
              </a:xfrm>
              <a:custGeom>
                <a:rect b="b" l="l" r="r" t="t"/>
                <a:pathLst>
                  <a:path extrusionOk="0" fill="none" h="1034" w="6475">
                    <a:moveTo>
                      <a:pt x="0" y="0"/>
                    </a:moveTo>
                    <a:lnTo>
                      <a:pt x="6475" y="0"/>
                    </a:lnTo>
                    <a:lnTo>
                      <a:pt x="6475" y="1033"/>
                    </a:lnTo>
                    <a:lnTo>
                      <a:pt x="0"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3001075" y="3628775"/>
                <a:ext cx="25875" cy="25850"/>
              </a:xfrm>
              <a:custGeom>
                <a:rect b="b" l="l" r="r" t="t"/>
                <a:pathLst>
                  <a:path extrusionOk="0" fill="none" h="1034" w="1035">
                    <a:moveTo>
                      <a:pt x="1034" y="0"/>
                    </a:moveTo>
                    <a:lnTo>
                      <a:pt x="1" y="517"/>
                    </a:lnTo>
                    <a:lnTo>
                      <a:pt x="1034"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3026925" y="3666000"/>
                <a:ext cx="161875" cy="25850"/>
              </a:xfrm>
              <a:custGeom>
                <a:rect b="b" l="l" r="r" t="t"/>
                <a:pathLst>
                  <a:path extrusionOk="0" fill="none" h="1034" w="6475">
                    <a:moveTo>
                      <a:pt x="0" y="0"/>
                    </a:moveTo>
                    <a:lnTo>
                      <a:pt x="6475" y="0"/>
                    </a:lnTo>
                    <a:lnTo>
                      <a:pt x="6475"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3001075" y="3666000"/>
                <a:ext cx="25875" cy="25850"/>
              </a:xfrm>
              <a:custGeom>
                <a:rect b="b" l="l" r="r" t="t"/>
                <a:pathLst>
                  <a:path extrusionOk="0" fill="none" h="1034" w="1035">
                    <a:moveTo>
                      <a:pt x="1034" y="0"/>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3302750" y="3241225"/>
                <a:ext cx="247750" cy="499275"/>
              </a:xfrm>
              <a:custGeom>
                <a:rect b="b" l="l" r="r" t="t"/>
                <a:pathLst>
                  <a:path extrusionOk="0" fill="none" h="19971" w="9910">
                    <a:moveTo>
                      <a:pt x="1" y="0"/>
                    </a:moveTo>
                    <a:lnTo>
                      <a:pt x="9910" y="0"/>
                    </a:lnTo>
                    <a:lnTo>
                      <a:pt x="9910" y="19970"/>
                    </a:lnTo>
                    <a:lnTo>
                      <a:pt x="1" y="1997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3384075" y="3178150"/>
                <a:ext cx="86650" cy="62325"/>
              </a:xfrm>
              <a:custGeom>
                <a:rect b="b" l="l" r="r" t="t"/>
                <a:pathLst>
                  <a:path extrusionOk="0" fill="none" h="2493" w="3466">
                    <a:moveTo>
                      <a:pt x="1611" y="0"/>
                    </a:moveTo>
                    <a:lnTo>
                      <a:pt x="1915" y="0"/>
                    </a:lnTo>
                    <a:cubicBezTo>
                      <a:pt x="2766" y="0"/>
                      <a:pt x="3465" y="669"/>
                      <a:pt x="3465" y="1551"/>
                    </a:cubicBezTo>
                    <a:lnTo>
                      <a:pt x="3465" y="2493"/>
                    </a:lnTo>
                    <a:lnTo>
                      <a:pt x="3465" y="2493"/>
                    </a:lnTo>
                    <a:lnTo>
                      <a:pt x="0" y="2493"/>
                    </a:lnTo>
                    <a:lnTo>
                      <a:pt x="0" y="2493"/>
                    </a:lnTo>
                    <a:lnTo>
                      <a:pt x="0" y="1551"/>
                    </a:lnTo>
                    <a:cubicBezTo>
                      <a:pt x="31" y="669"/>
                      <a:pt x="730" y="0"/>
                      <a:pt x="161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3414475" y="3194875"/>
                <a:ext cx="26600" cy="26600"/>
              </a:xfrm>
              <a:custGeom>
                <a:rect b="b" l="l" r="r" t="t"/>
                <a:pathLst>
                  <a:path extrusionOk="0" fill="none" h="1064" w="1064">
                    <a:moveTo>
                      <a:pt x="1064" y="547"/>
                    </a:moveTo>
                    <a:cubicBezTo>
                      <a:pt x="1064" y="851"/>
                      <a:pt x="851" y="1064"/>
                      <a:pt x="547" y="1064"/>
                    </a:cubicBezTo>
                    <a:cubicBezTo>
                      <a:pt x="243" y="1064"/>
                      <a:pt x="0" y="821"/>
                      <a:pt x="0" y="547"/>
                    </a:cubicBezTo>
                    <a:cubicBezTo>
                      <a:pt x="0" y="213"/>
                      <a:pt x="243" y="0"/>
                      <a:pt x="547" y="0"/>
                    </a:cubicBezTo>
                    <a:lnTo>
                      <a:pt x="547" y="0"/>
                    </a:lnTo>
                    <a:cubicBezTo>
                      <a:pt x="851" y="0"/>
                      <a:pt x="1064" y="213"/>
                      <a:pt x="1064" y="54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3355950" y="3295175"/>
                <a:ext cx="161125" cy="25850"/>
              </a:xfrm>
              <a:custGeom>
                <a:rect b="b" l="l" r="r" t="t"/>
                <a:pathLst>
                  <a:path extrusionOk="0" fill="none" h="1034" w="6445">
                    <a:moveTo>
                      <a:pt x="1" y="0"/>
                    </a:moveTo>
                    <a:lnTo>
                      <a:pt x="6444" y="0"/>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3330125" y="3295175"/>
                <a:ext cx="25850" cy="25850"/>
              </a:xfrm>
              <a:custGeom>
                <a:rect b="b" l="l" r="r" t="t"/>
                <a:pathLst>
                  <a:path extrusionOk="0" fill="none" h="1034" w="1034">
                    <a:moveTo>
                      <a:pt x="1034" y="0"/>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3355950" y="3332400"/>
                <a:ext cx="161125" cy="25875"/>
              </a:xfrm>
              <a:custGeom>
                <a:rect b="b" l="l" r="r" t="t"/>
                <a:pathLst>
                  <a:path extrusionOk="0" fill="none" h="1035" w="6445">
                    <a:moveTo>
                      <a:pt x="1" y="1"/>
                    </a:moveTo>
                    <a:lnTo>
                      <a:pt x="6444" y="1"/>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3330125" y="3332400"/>
                <a:ext cx="25850" cy="25875"/>
              </a:xfrm>
              <a:custGeom>
                <a:rect b="b" l="l" r="r" t="t"/>
                <a:pathLst>
                  <a:path extrusionOk="0" fill="none" h="1035" w="1034">
                    <a:moveTo>
                      <a:pt x="1034" y="1"/>
                    </a:moveTo>
                    <a:lnTo>
                      <a:pt x="0"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3355950" y="3369650"/>
                <a:ext cx="161125" cy="25850"/>
              </a:xfrm>
              <a:custGeom>
                <a:rect b="b" l="l" r="r" t="t"/>
                <a:pathLst>
                  <a:path extrusionOk="0" fill="none" h="1034" w="6445">
                    <a:moveTo>
                      <a:pt x="1" y="0"/>
                    </a:moveTo>
                    <a:lnTo>
                      <a:pt x="6444" y="0"/>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3330125" y="3369650"/>
                <a:ext cx="25850" cy="25850"/>
              </a:xfrm>
              <a:custGeom>
                <a:rect b="b" l="l" r="r" t="t"/>
                <a:pathLst>
                  <a:path extrusionOk="0" fill="none" h="1034" w="1034">
                    <a:moveTo>
                      <a:pt x="1034" y="0"/>
                    </a:moveTo>
                    <a:lnTo>
                      <a:pt x="0"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3355950" y="3406875"/>
                <a:ext cx="161125" cy="25850"/>
              </a:xfrm>
              <a:custGeom>
                <a:rect b="b" l="l" r="r" t="t"/>
                <a:pathLst>
                  <a:path extrusionOk="0" fill="none" h="1034" w="6445">
                    <a:moveTo>
                      <a:pt x="1" y="1"/>
                    </a:moveTo>
                    <a:lnTo>
                      <a:pt x="6444" y="1"/>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3330125" y="3406875"/>
                <a:ext cx="25850" cy="25850"/>
              </a:xfrm>
              <a:custGeom>
                <a:rect b="b" l="l" r="r" t="t"/>
                <a:pathLst>
                  <a:path extrusionOk="0" fill="none" h="1034" w="1034">
                    <a:moveTo>
                      <a:pt x="1034" y="1"/>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3355950" y="3444100"/>
                <a:ext cx="161125" cy="25100"/>
              </a:xfrm>
              <a:custGeom>
                <a:rect b="b" l="l" r="r" t="t"/>
                <a:pathLst>
                  <a:path extrusionOk="0" fill="none" h="1004" w="6445">
                    <a:moveTo>
                      <a:pt x="1" y="1"/>
                    </a:moveTo>
                    <a:lnTo>
                      <a:pt x="6444" y="1"/>
                    </a:lnTo>
                    <a:lnTo>
                      <a:pt x="6444" y="1004"/>
                    </a:lnTo>
                    <a:lnTo>
                      <a:pt x="1"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3330125" y="344410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3355950" y="3480575"/>
                <a:ext cx="161125" cy="25875"/>
              </a:xfrm>
              <a:custGeom>
                <a:rect b="b" l="l" r="r" t="t"/>
                <a:pathLst>
                  <a:path extrusionOk="0" fill="none" h="1035" w="6445">
                    <a:moveTo>
                      <a:pt x="1" y="1"/>
                    </a:moveTo>
                    <a:lnTo>
                      <a:pt x="6444" y="1"/>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3330125" y="3480575"/>
                <a:ext cx="25850" cy="25875"/>
              </a:xfrm>
              <a:custGeom>
                <a:rect b="b" l="l" r="r" t="t"/>
                <a:pathLst>
                  <a:path extrusionOk="0" fill="none" h="1035" w="1034">
                    <a:moveTo>
                      <a:pt x="1034" y="1"/>
                    </a:moveTo>
                    <a:lnTo>
                      <a:pt x="0"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3355950" y="3517825"/>
                <a:ext cx="161125" cy="25850"/>
              </a:xfrm>
              <a:custGeom>
                <a:rect b="b" l="l" r="r" t="t"/>
                <a:pathLst>
                  <a:path extrusionOk="0" fill="none" h="1034" w="6445">
                    <a:moveTo>
                      <a:pt x="1" y="0"/>
                    </a:moveTo>
                    <a:lnTo>
                      <a:pt x="6444" y="0"/>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3330125" y="3517825"/>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3355950" y="3555050"/>
                <a:ext cx="161125" cy="25875"/>
              </a:xfrm>
              <a:custGeom>
                <a:rect b="b" l="l" r="r" t="t"/>
                <a:pathLst>
                  <a:path extrusionOk="0" fill="none" h="1035" w="6445">
                    <a:moveTo>
                      <a:pt x="1" y="1"/>
                    </a:moveTo>
                    <a:lnTo>
                      <a:pt x="6444" y="1"/>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3330125" y="3555050"/>
                <a:ext cx="25850" cy="25100"/>
              </a:xfrm>
              <a:custGeom>
                <a:rect b="b" l="l" r="r" t="t"/>
                <a:pathLst>
                  <a:path extrusionOk="0" fill="none" h="1004" w="1034">
                    <a:moveTo>
                      <a:pt x="1034" y="1"/>
                    </a:moveTo>
                    <a:lnTo>
                      <a:pt x="0"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3355950" y="3592300"/>
                <a:ext cx="161125" cy="25100"/>
              </a:xfrm>
              <a:custGeom>
                <a:rect b="b" l="l" r="r" t="t"/>
                <a:pathLst>
                  <a:path extrusionOk="0" fill="none" h="1004" w="6445">
                    <a:moveTo>
                      <a:pt x="1" y="0"/>
                    </a:moveTo>
                    <a:lnTo>
                      <a:pt x="6444" y="0"/>
                    </a:lnTo>
                    <a:lnTo>
                      <a:pt x="6444" y="1003"/>
                    </a:lnTo>
                    <a:lnTo>
                      <a:pt x="1"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3330125" y="3592300"/>
                <a:ext cx="25850" cy="25100"/>
              </a:xfrm>
              <a:custGeom>
                <a:rect b="b" l="l" r="r" t="t"/>
                <a:pathLst>
                  <a:path extrusionOk="0" fill="none" h="1004" w="1034">
                    <a:moveTo>
                      <a:pt x="1034" y="0"/>
                    </a:moveTo>
                    <a:lnTo>
                      <a:pt x="0" y="486"/>
                    </a:lnTo>
                    <a:lnTo>
                      <a:pt x="1034"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3355950" y="3628775"/>
                <a:ext cx="161125" cy="25850"/>
              </a:xfrm>
              <a:custGeom>
                <a:rect b="b" l="l" r="r" t="t"/>
                <a:pathLst>
                  <a:path extrusionOk="0" fill="none" h="1034" w="6445">
                    <a:moveTo>
                      <a:pt x="1" y="0"/>
                    </a:moveTo>
                    <a:lnTo>
                      <a:pt x="6444" y="0"/>
                    </a:lnTo>
                    <a:lnTo>
                      <a:pt x="6444" y="1033"/>
                    </a:lnTo>
                    <a:lnTo>
                      <a:pt x="1"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3330125" y="3628775"/>
                <a:ext cx="25850" cy="25850"/>
              </a:xfrm>
              <a:custGeom>
                <a:rect b="b" l="l" r="r" t="t"/>
                <a:pathLst>
                  <a:path extrusionOk="0" fill="none" h="1034" w="1034">
                    <a:moveTo>
                      <a:pt x="1034" y="0"/>
                    </a:moveTo>
                    <a:lnTo>
                      <a:pt x="0" y="517"/>
                    </a:lnTo>
                    <a:lnTo>
                      <a:pt x="1034"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3355950" y="3666000"/>
                <a:ext cx="161125" cy="25850"/>
              </a:xfrm>
              <a:custGeom>
                <a:rect b="b" l="l" r="r" t="t"/>
                <a:pathLst>
                  <a:path extrusionOk="0" fill="none" h="1034" w="6445">
                    <a:moveTo>
                      <a:pt x="1" y="0"/>
                    </a:moveTo>
                    <a:lnTo>
                      <a:pt x="6444" y="0"/>
                    </a:lnTo>
                    <a:lnTo>
                      <a:pt x="6444" y="1034"/>
                    </a:lnTo>
                    <a:lnTo>
                      <a:pt x="1"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3330125" y="3666000"/>
                <a:ext cx="25850" cy="25850"/>
              </a:xfrm>
              <a:custGeom>
                <a:rect b="b" l="l" r="r" t="t"/>
                <a:pathLst>
                  <a:path extrusionOk="0" fill="none" h="1034" w="1034">
                    <a:moveTo>
                      <a:pt x="1034" y="0"/>
                    </a:moveTo>
                    <a:lnTo>
                      <a:pt x="0"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3631025" y="3241225"/>
                <a:ext cx="247750" cy="499275"/>
              </a:xfrm>
              <a:custGeom>
                <a:rect b="b" l="l" r="r" t="t"/>
                <a:pathLst>
                  <a:path extrusionOk="0" fill="none" h="19971" w="9910">
                    <a:moveTo>
                      <a:pt x="1" y="0"/>
                    </a:moveTo>
                    <a:lnTo>
                      <a:pt x="9910" y="0"/>
                    </a:lnTo>
                    <a:lnTo>
                      <a:pt x="9910" y="19970"/>
                    </a:lnTo>
                    <a:lnTo>
                      <a:pt x="1" y="1997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3713100" y="3178150"/>
                <a:ext cx="85900" cy="62325"/>
              </a:xfrm>
              <a:custGeom>
                <a:rect b="b" l="l" r="r" t="t"/>
                <a:pathLst>
                  <a:path extrusionOk="0" fill="none" h="2493" w="3436">
                    <a:moveTo>
                      <a:pt x="1581" y="0"/>
                    </a:moveTo>
                    <a:lnTo>
                      <a:pt x="1885" y="0"/>
                    </a:lnTo>
                    <a:cubicBezTo>
                      <a:pt x="2767" y="0"/>
                      <a:pt x="3435" y="669"/>
                      <a:pt x="3435" y="1551"/>
                    </a:cubicBezTo>
                    <a:lnTo>
                      <a:pt x="3435" y="2493"/>
                    </a:lnTo>
                    <a:lnTo>
                      <a:pt x="3435" y="2493"/>
                    </a:lnTo>
                    <a:lnTo>
                      <a:pt x="1" y="2493"/>
                    </a:lnTo>
                    <a:lnTo>
                      <a:pt x="1" y="2493"/>
                    </a:lnTo>
                    <a:lnTo>
                      <a:pt x="1" y="1551"/>
                    </a:lnTo>
                    <a:cubicBezTo>
                      <a:pt x="31" y="669"/>
                      <a:pt x="700" y="0"/>
                      <a:pt x="1581" y="0"/>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3742725" y="3194875"/>
                <a:ext cx="26625" cy="26600"/>
              </a:xfrm>
              <a:custGeom>
                <a:rect b="b" l="l" r="r" t="t"/>
                <a:pathLst>
                  <a:path extrusionOk="0" fill="none" h="1064" w="1065">
                    <a:moveTo>
                      <a:pt x="1065" y="547"/>
                    </a:moveTo>
                    <a:cubicBezTo>
                      <a:pt x="1065" y="821"/>
                      <a:pt x="852" y="1064"/>
                      <a:pt x="548" y="1064"/>
                    </a:cubicBezTo>
                    <a:cubicBezTo>
                      <a:pt x="244" y="1064"/>
                      <a:pt x="1" y="821"/>
                      <a:pt x="1" y="547"/>
                    </a:cubicBezTo>
                    <a:cubicBezTo>
                      <a:pt x="1" y="243"/>
                      <a:pt x="244" y="0"/>
                      <a:pt x="548" y="0"/>
                    </a:cubicBezTo>
                    <a:cubicBezTo>
                      <a:pt x="852" y="0"/>
                      <a:pt x="1065" y="243"/>
                      <a:pt x="1065" y="54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3683475" y="3295175"/>
                <a:ext cx="161100" cy="25850"/>
              </a:xfrm>
              <a:custGeom>
                <a:rect b="b" l="l" r="r" t="t"/>
                <a:pathLst>
                  <a:path extrusionOk="0" fill="none" h="1034" w="6444">
                    <a:moveTo>
                      <a:pt x="0" y="0"/>
                    </a:moveTo>
                    <a:lnTo>
                      <a:pt x="6444" y="0"/>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3657625" y="3295175"/>
                <a:ext cx="25875" cy="25850"/>
              </a:xfrm>
              <a:custGeom>
                <a:rect b="b" l="l" r="r" t="t"/>
                <a:pathLst>
                  <a:path extrusionOk="0" fill="none" h="1034" w="1035">
                    <a:moveTo>
                      <a:pt x="1034" y="0"/>
                    </a:moveTo>
                    <a:lnTo>
                      <a:pt x="1"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3683475" y="3332400"/>
                <a:ext cx="161100" cy="25875"/>
              </a:xfrm>
              <a:custGeom>
                <a:rect b="b" l="l" r="r" t="t"/>
                <a:pathLst>
                  <a:path extrusionOk="0" fill="none" h="1035" w="6444">
                    <a:moveTo>
                      <a:pt x="0" y="1"/>
                    </a:moveTo>
                    <a:lnTo>
                      <a:pt x="6444" y="1"/>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3657625" y="3332400"/>
                <a:ext cx="25875" cy="25875"/>
              </a:xfrm>
              <a:custGeom>
                <a:rect b="b" l="l" r="r" t="t"/>
                <a:pathLst>
                  <a:path extrusionOk="0" fill="none" h="1035" w="1035">
                    <a:moveTo>
                      <a:pt x="1034" y="1"/>
                    </a:moveTo>
                    <a:lnTo>
                      <a:pt x="1" y="51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3683475" y="3369650"/>
                <a:ext cx="161100" cy="25850"/>
              </a:xfrm>
              <a:custGeom>
                <a:rect b="b" l="l" r="r" t="t"/>
                <a:pathLst>
                  <a:path extrusionOk="0" fill="none" h="1034" w="6444">
                    <a:moveTo>
                      <a:pt x="0" y="0"/>
                    </a:moveTo>
                    <a:lnTo>
                      <a:pt x="6444" y="0"/>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3657625" y="3369650"/>
                <a:ext cx="25875" cy="25850"/>
              </a:xfrm>
              <a:custGeom>
                <a:rect b="b" l="l" r="r" t="t"/>
                <a:pathLst>
                  <a:path extrusionOk="0" fill="none" h="1034" w="1035">
                    <a:moveTo>
                      <a:pt x="1034" y="0"/>
                    </a:moveTo>
                    <a:lnTo>
                      <a:pt x="1" y="486"/>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3683475" y="3406875"/>
                <a:ext cx="161100" cy="25850"/>
              </a:xfrm>
              <a:custGeom>
                <a:rect b="b" l="l" r="r" t="t"/>
                <a:pathLst>
                  <a:path extrusionOk="0" fill="none" h="1034" w="6444">
                    <a:moveTo>
                      <a:pt x="0" y="1"/>
                    </a:moveTo>
                    <a:lnTo>
                      <a:pt x="6444" y="1"/>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3657625" y="3406875"/>
                <a:ext cx="25875" cy="25850"/>
              </a:xfrm>
              <a:custGeom>
                <a:rect b="b" l="l" r="r" t="t"/>
                <a:pathLst>
                  <a:path extrusionOk="0" fill="none" h="1034" w="1035">
                    <a:moveTo>
                      <a:pt x="1034" y="1"/>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3683475" y="3444100"/>
                <a:ext cx="161100" cy="25100"/>
              </a:xfrm>
              <a:custGeom>
                <a:rect b="b" l="l" r="r" t="t"/>
                <a:pathLst>
                  <a:path extrusionOk="0" fill="none" h="1004" w="6444">
                    <a:moveTo>
                      <a:pt x="0" y="1"/>
                    </a:moveTo>
                    <a:lnTo>
                      <a:pt x="6444" y="1"/>
                    </a:lnTo>
                    <a:lnTo>
                      <a:pt x="6444" y="1004"/>
                    </a:lnTo>
                    <a:lnTo>
                      <a:pt x="0"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3657625" y="3444100"/>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3683475" y="3480575"/>
                <a:ext cx="161100" cy="25875"/>
              </a:xfrm>
              <a:custGeom>
                <a:rect b="b" l="l" r="r" t="t"/>
                <a:pathLst>
                  <a:path extrusionOk="0" fill="none" h="1035" w="6444">
                    <a:moveTo>
                      <a:pt x="0" y="1"/>
                    </a:moveTo>
                    <a:lnTo>
                      <a:pt x="6444" y="1"/>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3657625" y="3480575"/>
                <a:ext cx="25875" cy="25875"/>
              </a:xfrm>
              <a:custGeom>
                <a:rect b="b" l="l" r="r" t="t"/>
                <a:pathLst>
                  <a:path extrusionOk="0" fill="none" h="1035" w="1035">
                    <a:moveTo>
                      <a:pt x="1034" y="1"/>
                    </a:moveTo>
                    <a:lnTo>
                      <a:pt x="1" y="518"/>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3683475" y="3517825"/>
                <a:ext cx="161100" cy="25850"/>
              </a:xfrm>
              <a:custGeom>
                <a:rect b="b" l="l" r="r" t="t"/>
                <a:pathLst>
                  <a:path extrusionOk="0" fill="none" h="1034" w="6444">
                    <a:moveTo>
                      <a:pt x="0" y="0"/>
                    </a:moveTo>
                    <a:lnTo>
                      <a:pt x="6444" y="0"/>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3657625" y="3517825"/>
                <a:ext cx="25875" cy="25850"/>
              </a:xfrm>
              <a:custGeom>
                <a:rect b="b" l="l" r="r" t="t"/>
                <a:pathLst>
                  <a:path extrusionOk="0" fill="none" h="1034" w="1035">
                    <a:moveTo>
                      <a:pt x="1034" y="0"/>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3683475" y="3555050"/>
                <a:ext cx="161100" cy="25875"/>
              </a:xfrm>
              <a:custGeom>
                <a:rect b="b" l="l" r="r" t="t"/>
                <a:pathLst>
                  <a:path extrusionOk="0" fill="none" h="1035" w="6444">
                    <a:moveTo>
                      <a:pt x="0" y="1"/>
                    </a:moveTo>
                    <a:lnTo>
                      <a:pt x="6444" y="1"/>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3657625" y="3555050"/>
                <a:ext cx="25875" cy="25100"/>
              </a:xfrm>
              <a:custGeom>
                <a:rect b="b" l="l" r="r" t="t"/>
                <a:pathLst>
                  <a:path extrusionOk="0" fill="none" h="1004" w="1035">
                    <a:moveTo>
                      <a:pt x="1034" y="1"/>
                    </a:moveTo>
                    <a:lnTo>
                      <a:pt x="1" y="487"/>
                    </a:lnTo>
                    <a:lnTo>
                      <a:pt x="1034" y="100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3683475" y="3592300"/>
                <a:ext cx="161100" cy="25100"/>
              </a:xfrm>
              <a:custGeom>
                <a:rect b="b" l="l" r="r" t="t"/>
                <a:pathLst>
                  <a:path extrusionOk="0" fill="none" h="1004" w="6444">
                    <a:moveTo>
                      <a:pt x="0" y="0"/>
                    </a:moveTo>
                    <a:lnTo>
                      <a:pt x="6444" y="0"/>
                    </a:lnTo>
                    <a:lnTo>
                      <a:pt x="6444" y="1003"/>
                    </a:lnTo>
                    <a:lnTo>
                      <a:pt x="0"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3657625" y="3592300"/>
                <a:ext cx="25875" cy="25100"/>
              </a:xfrm>
              <a:custGeom>
                <a:rect b="b" l="l" r="r" t="t"/>
                <a:pathLst>
                  <a:path extrusionOk="0" fill="none" h="1004" w="1035">
                    <a:moveTo>
                      <a:pt x="1034" y="0"/>
                    </a:moveTo>
                    <a:lnTo>
                      <a:pt x="1" y="486"/>
                    </a:lnTo>
                    <a:lnTo>
                      <a:pt x="1034" y="100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3683475" y="3628775"/>
                <a:ext cx="161100" cy="25850"/>
              </a:xfrm>
              <a:custGeom>
                <a:rect b="b" l="l" r="r" t="t"/>
                <a:pathLst>
                  <a:path extrusionOk="0" fill="none" h="1034" w="6444">
                    <a:moveTo>
                      <a:pt x="0" y="0"/>
                    </a:moveTo>
                    <a:lnTo>
                      <a:pt x="6444" y="0"/>
                    </a:lnTo>
                    <a:lnTo>
                      <a:pt x="6444" y="1033"/>
                    </a:lnTo>
                    <a:lnTo>
                      <a:pt x="0"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3657625" y="3628775"/>
                <a:ext cx="25875" cy="25850"/>
              </a:xfrm>
              <a:custGeom>
                <a:rect b="b" l="l" r="r" t="t"/>
                <a:pathLst>
                  <a:path extrusionOk="0" fill="none" h="1034" w="1035">
                    <a:moveTo>
                      <a:pt x="1034" y="0"/>
                    </a:moveTo>
                    <a:lnTo>
                      <a:pt x="1" y="517"/>
                    </a:lnTo>
                    <a:lnTo>
                      <a:pt x="1034" y="1033"/>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3683475" y="3666000"/>
                <a:ext cx="161100" cy="25850"/>
              </a:xfrm>
              <a:custGeom>
                <a:rect b="b" l="l" r="r" t="t"/>
                <a:pathLst>
                  <a:path extrusionOk="0" fill="none" h="1034" w="6444">
                    <a:moveTo>
                      <a:pt x="0" y="0"/>
                    </a:moveTo>
                    <a:lnTo>
                      <a:pt x="6444" y="0"/>
                    </a:lnTo>
                    <a:lnTo>
                      <a:pt x="6444" y="1034"/>
                    </a:lnTo>
                    <a:lnTo>
                      <a:pt x="0"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3657625" y="3666000"/>
                <a:ext cx="25875" cy="25850"/>
              </a:xfrm>
              <a:custGeom>
                <a:rect b="b" l="l" r="r" t="t"/>
                <a:pathLst>
                  <a:path extrusionOk="0" fill="none" h="1034" w="1035">
                    <a:moveTo>
                      <a:pt x="1034" y="0"/>
                    </a:moveTo>
                    <a:lnTo>
                      <a:pt x="1" y="487"/>
                    </a:lnTo>
                    <a:lnTo>
                      <a:pt x="1034" y="1034"/>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2644700" y="1925100"/>
                <a:ext cx="248500" cy="514450"/>
              </a:xfrm>
              <a:custGeom>
                <a:rect b="b" l="l" r="r" t="t"/>
                <a:pathLst>
                  <a:path extrusionOk="0" fill="none" h="20578" w="9940">
                    <a:moveTo>
                      <a:pt x="0" y="0"/>
                    </a:moveTo>
                    <a:lnTo>
                      <a:pt x="9940" y="0"/>
                    </a:lnTo>
                    <a:lnTo>
                      <a:pt x="9940" y="20578"/>
                    </a:lnTo>
                    <a:lnTo>
                      <a:pt x="0" y="20578"/>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2674325" y="2020825"/>
                <a:ext cx="190000" cy="54750"/>
              </a:xfrm>
              <a:custGeom>
                <a:rect b="b" l="l" r="r" t="t"/>
                <a:pathLst>
                  <a:path extrusionOk="0" fill="none" h="2190" w="7600">
                    <a:moveTo>
                      <a:pt x="1" y="1"/>
                    </a:moveTo>
                    <a:lnTo>
                      <a:pt x="7600" y="1"/>
                    </a:lnTo>
                    <a:lnTo>
                      <a:pt x="7600" y="2189"/>
                    </a:lnTo>
                    <a:lnTo>
                      <a:pt x="1" y="218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2693325"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271915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2743475"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2769325"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279440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2819475"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284530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2642425" y="2100625"/>
                <a:ext cx="247725" cy="212800"/>
              </a:xfrm>
              <a:custGeom>
                <a:rect b="b" l="l" r="r" t="t"/>
                <a:pathLst>
                  <a:path extrusionOk="0" fill="none" h="8512" w="9909">
                    <a:moveTo>
                      <a:pt x="152" y="8511"/>
                    </a:moveTo>
                    <a:cubicBezTo>
                      <a:pt x="152" y="8511"/>
                      <a:pt x="0" y="6931"/>
                      <a:pt x="2796" y="5624"/>
                    </a:cubicBezTo>
                    <a:cubicBezTo>
                      <a:pt x="5623" y="4347"/>
                      <a:pt x="9149" y="2402"/>
                      <a:pt x="9909"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2727525" y="1861250"/>
                <a:ext cx="85900" cy="63100"/>
              </a:xfrm>
              <a:custGeom>
                <a:rect b="b" l="l" r="r" t="t"/>
                <a:pathLst>
                  <a:path extrusionOk="0" fill="none" h="2524" w="3436">
                    <a:moveTo>
                      <a:pt x="1581" y="1"/>
                    </a:moveTo>
                    <a:lnTo>
                      <a:pt x="1885" y="1"/>
                    </a:lnTo>
                    <a:cubicBezTo>
                      <a:pt x="2736" y="1"/>
                      <a:pt x="3435" y="700"/>
                      <a:pt x="3435" y="1551"/>
                    </a:cubicBezTo>
                    <a:lnTo>
                      <a:pt x="3435" y="2524"/>
                    </a:lnTo>
                    <a:lnTo>
                      <a:pt x="3435" y="2524"/>
                    </a:lnTo>
                    <a:lnTo>
                      <a:pt x="0" y="2524"/>
                    </a:lnTo>
                    <a:lnTo>
                      <a:pt x="0" y="2524"/>
                    </a:lnTo>
                    <a:lnTo>
                      <a:pt x="0" y="1551"/>
                    </a:lnTo>
                    <a:cubicBezTo>
                      <a:pt x="0" y="730"/>
                      <a:pt x="699" y="1"/>
                      <a:pt x="158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2757150" y="1878750"/>
                <a:ext cx="26625" cy="26600"/>
              </a:xfrm>
              <a:custGeom>
                <a:rect b="b" l="l" r="r" t="t"/>
                <a:pathLst>
                  <a:path extrusionOk="0" fill="none" h="1064" w="1065">
                    <a:moveTo>
                      <a:pt x="1065" y="517"/>
                    </a:moveTo>
                    <a:cubicBezTo>
                      <a:pt x="1065" y="821"/>
                      <a:pt x="821" y="1064"/>
                      <a:pt x="548" y="1064"/>
                    </a:cubicBezTo>
                    <a:cubicBezTo>
                      <a:pt x="244" y="1064"/>
                      <a:pt x="1" y="821"/>
                      <a:pt x="1" y="517"/>
                    </a:cubicBezTo>
                    <a:cubicBezTo>
                      <a:pt x="1" y="213"/>
                      <a:pt x="244" y="0"/>
                      <a:pt x="548" y="0"/>
                    </a:cubicBezTo>
                    <a:cubicBezTo>
                      <a:pt x="821" y="0"/>
                      <a:pt x="1065" y="213"/>
                      <a:pt x="1065"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2969175" y="1925100"/>
                <a:ext cx="247750" cy="514450"/>
              </a:xfrm>
              <a:custGeom>
                <a:rect b="b" l="l" r="r" t="t"/>
                <a:pathLst>
                  <a:path extrusionOk="0" fill="none" h="20578" w="9910">
                    <a:moveTo>
                      <a:pt x="0" y="0"/>
                    </a:moveTo>
                    <a:lnTo>
                      <a:pt x="9909" y="0"/>
                    </a:lnTo>
                    <a:lnTo>
                      <a:pt x="9909" y="20578"/>
                    </a:lnTo>
                    <a:lnTo>
                      <a:pt x="0" y="20578"/>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2998800" y="2020825"/>
                <a:ext cx="190000" cy="54750"/>
              </a:xfrm>
              <a:custGeom>
                <a:rect b="b" l="l" r="r" t="t"/>
                <a:pathLst>
                  <a:path extrusionOk="0" fill="none" h="2190" w="7600">
                    <a:moveTo>
                      <a:pt x="1" y="1"/>
                    </a:moveTo>
                    <a:lnTo>
                      <a:pt x="7600" y="1"/>
                    </a:lnTo>
                    <a:lnTo>
                      <a:pt x="7600" y="2189"/>
                    </a:lnTo>
                    <a:lnTo>
                      <a:pt x="1" y="218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301780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3042125"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306795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309380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311810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314395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316825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2966125" y="2100625"/>
                <a:ext cx="247750" cy="212800"/>
              </a:xfrm>
              <a:custGeom>
                <a:rect b="b" l="l" r="r" t="t"/>
                <a:pathLst>
                  <a:path extrusionOk="0" fill="none" h="8512" w="9910">
                    <a:moveTo>
                      <a:pt x="153" y="8511"/>
                    </a:moveTo>
                    <a:cubicBezTo>
                      <a:pt x="153" y="8511"/>
                      <a:pt x="1" y="6931"/>
                      <a:pt x="2827" y="5624"/>
                    </a:cubicBezTo>
                    <a:cubicBezTo>
                      <a:pt x="5624" y="4347"/>
                      <a:pt x="9150" y="2402"/>
                      <a:pt x="9910"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3050475" y="1861250"/>
                <a:ext cx="86650" cy="63100"/>
              </a:xfrm>
              <a:custGeom>
                <a:rect b="b" l="l" r="r" t="t"/>
                <a:pathLst>
                  <a:path extrusionOk="0" fill="none" h="2524" w="3466">
                    <a:moveTo>
                      <a:pt x="1611" y="1"/>
                    </a:moveTo>
                    <a:lnTo>
                      <a:pt x="1915" y="1"/>
                    </a:lnTo>
                    <a:cubicBezTo>
                      <a:pt x="2797" y="1"/>
                      <a:pt x="3466" y="700"/>
                      <a:pt x="3466" y="1551"/>
                    </a:cubicBezTo>
                    <a:lnTo>
                      <a:pt x="3466" y="2524"/>
                    </a:lnTo>
                    <a:lnTo>
                      <a:pt x="3466" y="2524"/>
                    </a:lnTo>
                    <a:lnTo>
                      <a:pt x="0" y="2524"/>
                    </a:lnTo>
                    <a:lnTo>
                      <a:pt x="0" y="2524"/>
                    </a:lnTo>
                    <a:lnTo>
                      <a:pt x="0" y="1551"/>
                    </a:lnTo>
                    <a:cubicBezTo>
                      <a:pt x="61" y="730"/>
                      <a:pt x="730" y="1"/>
                      <a:pt x="161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3080875" y="1878750"/>
                <a:ext cx="26625" cy="26600"/>
              </a:xfrm>
              <a:custGeom>
                <a:rect b="b" l="l" r="r" t="t"/>
                <a:pathLst>
                  <a:path extrusionOk="0" fill="none" h="1064" w="1065">
                    <a:moveTo>
                      <a:pt x="1064" y="517"/>
                    </a:moveTo>
                    <a:cubicBezTo>
                      <a:pt x="1064" y="821"/>
                      <a:pt x="821" y="1064"/>
                      <a:pt x="547" y="1064"/>
                    </a:cubicBezTo>
                    <a:cubicBezTo>
                      <a:pt x="243" y="1064"/>
                      <a:pt x="0" y="821"/>
                      <a:pt x="0" y="517"/>
                    </a:cubicBezTo>
                    <a:cubicBezTo>
                      <a:pt x="0" y="213"/>
                      <a:pt x="243" y="0"/>
                      <a:pt x="547" y="0"/>
                    </a:cubicBezTo>
                    <a:cubicBezTo>
                      <a:pt x="821" y="0"/>
                      <a:pt x="1064" y="213"/>
                      <a:pt x="1064"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3292125" y="1925100"/>
                <a:ext cx="247750" cy="514450"/>
              </a:xfrm>
              <a:custGeom>
                <a:rect b="b" l="l" r="r" t="t"/>
                <a:pathLst>
                  <a:path extrusionOk="0" fill="none" h="20578" w="9910">
                    <a:moveTo>
                      <a:pt x="0" y="0"/>
                    </a:moveTo>
                    <a:lnTo>
                      <a:pt x="9909" y="0"/>
                    </a:lnTo>
                    <a:lnTo>
                      <a:pt x="9909" y="20578"/>
                    </a:lnTo>
                    <a:lnTo>
                      <a:pt x="0" y="20578"/>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3322525" y="2020825"/>
                <a:ext cx="190000" cy="54750"/>
              </a:xfrm>
              <a:custGeom>
                <a:rect b="b" l="l" r="r" t="t"/>
                <a:pathLst>
                  <a:path extrusionOk="0" fill="none" h="2190" w="7600">
                    <a:moveTo>
                      <a:pt x="0" y="1"/>
                    </a:moveTo>
                    <a:lnTo>
                      <a:pt x="7599" y="1"/>
                    </a:lnTo>
                    <a:lnTo>
                      <a:pt x="7599" y="2189"/>
                    </a:lnTo>
                    <a:lnTo>
                      <a:pt x="0" y="218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334075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3365825"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3391675"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341675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3441825"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346765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3492725"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3289850" y="2100625"/>
                <a:ext cx="248500" cy="212800"/>
              </a:xfrm>
              <a:custGeom>
                <a:rect b="b" l="l" r="r" t="t"/>
                <a:pathLst>
                  <a:path extrusionOk="0" fill="none" h="8512" w="9940">
                    <a:moveTo>
                      <a:pt x="152" y="8511"/>
                    </a:moveTo>
                    <a:cubicBezTo>
                      <a:pt x="152" y="8511"/>
                      <a:pt x="0" y="6931"/>
                      <a:pt x="2827" y="5624"/>
                    </a:cubicBezTo>
                    <a:cubicBezTo>
                      <a:pt x="5623" y="4347"/>
                      <a:pt x="9180" y="2402"/>
                      <a:pt x="9940"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3374950" y="1861250"/>
                <a:ext cx="85900" cy="63100"/>
              </a:xfrm>
              <a:custGeom>
                <a:rect b="b" l="l" r="r" t="t"/>
                <a:pathLst>
                  <a:path extrusionOk="0" fill="none" h="2524" w="3436">
                    <a:moveTo>
                      <a:pt x="1581" y="1"/>
                    </a:moveTo>
                    <a:lnTo>
                      <a:pt x="1885" y="1"/>
                    </a:lnTo>
                    <a:cubicBezTo>
                      <a:pt x="2766" y="1"/>
                      <a:pt x="3435" y="700"/>
                      <a:pt x="3435" y="1551"/>
                    </a:cubicBezTo>
                    <a:lnTo>
                      <a:pt x="3435" y="2524"/>
                    </a:lnTo>
                    <a:lnTo>
                      <a:pt x="3435" y="2524"/>
                    </a:lnTo>
                    <a:lnTo>
                      <a:pt x="0" y="2524"/>
                    </a:lnTo>
                    <a:lnTo>
                      <a:pt x="0" y="2524"/>
                    </a:lnTo>
                    <a:lnTo>
                      <a:pt x="0" y="1551"/>
                    </a:lnTo>
                    <a:cubicBezTo>
                      <a:pt x="0" y="730"/>
                      <a:pt x="669" y="1"/>
                      <a:pt x="1581" y="1"/>
                    </a:cubicBezTo>
                    <a:cubicBezTo>
                      <a:pt x="1551" y="1"/>
                      <a:pt x="1551" y="1"/>
                      <a:pt x="158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3404575" y="1878750"/>
                <a:ext cx="26625" cy="26600"/>
              </a:xfrm>
              <a:custGeom>
                <a:rect b="b" l="l" r="r" t="t"/>
                <a:pathLst>
                  <a:path extrusionOk="0" fill="none" h="1064" w="1065">
                    <a:moveTo>
                      <a:pt x="1065" y="517"/>
                    </a:moveTo>
                    <a:cubicBezTo>
                      <a:pt x="1065" y="821"/>
                      <a:pt x="852" y="1064"/>
                      <a:pt x="548" y="1064"/>
                    </a:cubicBezTo>
                    <a:cubicBezTo>
                      <a:pt x="244" y="1064"/>
                      <a:pt x="1" y="821"/>
                      <a:pt x="1" y="517"/>
                    </a:cubicBezTo>
                    <a:cubicBezTo>
                      <a:pt x="1" y="213"/>
                      <a:pt x="244" y="0"/>
                      <a:pt x="548" y="0"/>
                    </a:cubicBezTo>
                    <a:cubicBezTo>
                      <a:pt x="852" y="0"/>
                      <a:pt x="1065" y="213"/>
                      <a:pt x="1065"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3615825" y="1925100"/>
                <a:ext cx="247750" cy="514450"/>
              </a:xfrm>
              <a:custGeom>
                <a:rect b="b" l="l" r="r" t="t"/>
                <a:pathLst>
                  <a:path extrusionOk="0" fill="none" h="20578" w="9910">
                    <a:moveTo>
                      <a:pt x="1" y="0"/>
                    </a:moveTo>
                    <a:lnTo>
                      <a:pt x="9910" y="0"/>
                    </a:lnTo>
                    <a:lnTo>
                      <a:pt x="9910" y="20578"/>
                    </a:lnTo>
                    <a:lnTo>
                      <a:pt x="1" y="20578"/>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3645475" y="2020825"/>
                <a:ext cx="190000" cy="54750"/>
              </a:xfrm>
              <a:custGeom>
                <a:rect b="b" l="l" r="r" t="t"/>
                <a:pathLst>
                  <a:path extrusionOk="0" fill="none" h="2190" w="7600">
                    <a:moveTo>
                      <a:pt x="0" y="1"/>
                    </a:moveTo>
                    <a:lnTo>
                      <a:pt x="7599" y="1"/>
                    </a:lnTo>
                    <a:lnTo>
                      <a:pt x="7599" y="2189"/>
                    </a:lnTo>
                    <a:lnTo>
                      <a:pt x="0" y="218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3664475"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368955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3714625"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374045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3765525"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3790600" y="2020825"/>
                <a:ext cx="25" cy="54000"/>
              </a:xfrm>
              <a:custGeom>
                <a:rect b="b" l="l" r="r" t="t"/>
                <a:pathLst>
                  <a:path extrusionOk="0" fill="none" h="2160" w="1">
                    <a:moveTo>
                      <a:pt x="1" y="1"/>
                    </a:moveTo>
                    <a:lnTo>
                      <a:pt x="1"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3816450" y="2020825"/>
                <a:ext cx="25" cy="54000"/>
              </a:xfrm>
              <a:custGeom>
                <a:rect b="b" l="l" r="r" t="t"/>
                <a:pathLst>
                  <a:path extrusionOk="0" fill="none" h="2160" w="1">
                    <a:moveTo>
                      <a:pt x="0" y="1"/>
                    </a:moveTo>
                    <a:lnTo>
                      <a:pt x="0" y="2159"/>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3614325" y="2100625"/>
                <a:ext cx="247750" cy="212800"/>
              </a:xfrm>
              <a:custGeom>
                <a:rect b="b" l="l" r="r" t="t"/>
                <a:pathLst>
                  <a:path extrusionOk="0" fill="none" h="8512" w="9910">
                    <a:moveTo>
                      <a:pt x="152" y="8511"/>
                    </a:moveTo>
                    <a:cubicBezTo>
                      <a:pt x="152" y="8511"/>
                      <a:pt x="0" y="6931"/>
                      <a:pt x="2797" y="5624"/>
                    </a:cubicBezTo>
                    <a:cubicBezTo>
                      <a:pt x="5623" y="4347"/>
                      <a:pt x="9149" y="2402"/>
                      <a:pt x="9909"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3697900" y="1861250"/>
                <a:ext cx="85900" cy="63100"/>
              </a:xfrm>
              <a:custGeom>
                <a:rect b="b" l="l" r="r" t="t"/>
                <a:pathLst>
                  <a:path extrusionOk="0" fill="none" h="2524" w="3436">
                    <a:moveTo>
                      <a:pt x="1581" y="1"/>
                    </a:moveTo>
                    <a:lnTo>
                      <a:pt x="1885" y="1"/>
                    </a:lnTo>
                    <a:cubicBezTo>
                      <a:pt x="2767" y="1"/>
                      <a:pt x="3435" y="700"/>
                      <a:pt x="3435" y="1551"/>
                    </a:cubicBezTo>
                    <a:lnTo>
                      <a:pt x="3435" y="2524"/>
                    </a:lnTo>
                    <a:lnTo>
                      <a:pt x="3435" y="2524"/>
                    </a:lnTo>
                    <a:lnTo>
                      <a:pt x="1" y="2524"/>
                    </a:lnTo>
                    <a:lnTo>
                      <a:pt x="1" y="2524"/>
                    </a:lnTo>
                    <a:lnTo>
                      <a:pt x="1" y="1551"/>
                    </a:lnTo>
                    <a:cubicBezTo>
                      <a:pt x="31" y="730"/>
                      <a:pt x="700" y="1"/>
                      <a:pt x="158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3728300" y="1877975"/>
                <a:ext cx="26625" cy="27375"/>
              </a:xfrm>
              <a:custGeom>
                <a:rect b="b" l="l" r="r" t="t"/>
                <a:pathLst>
                  <a:path extrusionOk="0" fill="none" h="1095" w="1065">
                    <a:moveTo>
                      <a:pt x="1064" y="548"/>
                    </a:moveTo>
                    <a:cubicBezTo>
                      <a:pt x="1064" y="852"/>
                      <a:pt x="821" y="1095"/>
                      <a:pt x="517" y="1095"/>
                    </a:cubicBezTo>
                    <a:cubicBezTo>
                      <a:pt x="213" y="1095"/>
                      <a:pt x="0" y="852"/>
                      <a:pt x="0" y="548"/>
                    </a:cubicBezTo>
                    <a:cubicBezTo>
                      <a:pt x="0" y="244"/>
                      <a:pt x="213" y="1"/>
                      <a:pt x="517" y="1"/>
                    </a:cubicBezTo>
                    <a:lnTo>
                      <a:pt x="517" y="1"/>
                    </a:lnTo>
                    <a:cubicBezTo>
                      <a:pt x="821" y="1"/>
                      <a:pt x="1064" y="244"/>
                      <a:pt x="1064" y="548"/>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1998025" y="3852175"/>
                <a:ext cx="248500" cy="515225"/>
              </a:xfrm>
              <a:custGeom>
                <a:rect b="b" l="l" r="r" t="t"/>
                <a:pathLst>
                  <a:path extrusionOk="0" fill="none" h="20609" w="9940">
                    <a:moveTo>
                      <a:pt x="0" y="0"/>
                    </a:moveTo>
                    <a:lnTo>
                      <a:pt x="9940" y="0"/>
                    </a:lnTo>
                    <a:lnTo>
                      <a:pt x="9940" y="20609"/>
                    </a:lnTo>
                    <a:lnTo>
                      <a:pt x="0"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2027650" y="3947150"/>
                <a:ext cx="190000" cy="55500"/>
              </a:xfrm>
              <a:custGeom>
                <a:rect b="b" l="l" r="r" t="t"/>
                <a:pathLst>
                  <a:path extrusionOk="0" fill="none" h="2220" w="7600">
                    <a:moveTo>
                      <a:pt x="1" y="1"/>
                    </a:moveTo>
                    <a:lnTo>
                      <a:pt x="7600" y="1"/>
                    </a:lnTo>
                    <a:lnTo>
                      <a:pt x="7600" y="2220"/>
                    </a:lnTo>
                    <a:lnTo>
                      <a:pt x="1" y="222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204665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2071725"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209680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212265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2147725"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217280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2197875"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1995750" y="4027700"/>
                <a:ext cx="247750" cy="212800"/>
              </a:xfrm>
              <a:custGeom>
                <a:rect b="b" l="l" r="r" t="t"/>
                <a:pathLst>
                  <a:path extrusionOk="0" fill="none" h="8512" w="9910">
                    <a:moveTo>
                      <a:pt x="152" y="8511"/>
                    </a:moveTo>
                    <a:cubicBezTo>
                      <a:pt x="152" y="8511"/>
                      <a:pt x="0" y="6931"/>
                      <a:pt x="2797" y="5624"/>
                    </a:cubicBezTo>
                    <a:cubicBezTo>
                      <a:pt x="5623" y="4347"/>
                      <a:pt x="9149" y="2402"/>
                      <a:pt x="9909"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2080850" y="3787575"/>
                <a:ext cx="85900" cy="63100"/>
              </a:xfrm>
              <a:custGeom>
                <a:rect b="b" l="l" r="r" t="t"/>
                <a:pathLst>
                  <a:path extrusionOk="0" fill="none" h="2524" w="3436">
                    <a:moveTo>
                      <a:pt x="1551" y="1"/>
                    </a:moveTo>
                    <a:lnTo>
                      <a:pt x="1855" y="1"/>
                    </a:lnTo>
                    <a:cubicBezTo>
                      <a:pt x="2736" y="1"/>
                      <a:pt x="3435" y="700"/>
                      <a:pt x="3435" y="1551"/>
                    </a:cubicBezTo>
                    <a:lnTo>
                      <a:pt x="3435" y="2524"/>
                    </a:lnTo>
                    <a:lnTo>
                      <a:pt x="3435" y="2524"/>
                    </a:lnTo>
                    <a:lnTo>
                      <a:pt x="1" y="2524"/>
                    </a:lnTo>
                    <a:lnTo>
                      <a:pt x="1" y="2524"/>
                    </a:lnTo>
                    <a:lnTo>
                      <a:pt x="1" y="1551"/>
                    </a:lnTo>
                    <a:cubicBezTo>
                      <a:pt x="1" y="730"/>
                      <a:pt x="700" y="31"/>
                      <a:pt x="155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2110500" y="3805825"/>
                <a:ext cx="26600" cy="26625"/>
              </a:xfrm>
              <a:custGeom>
                <a:rect b="b" l="l" r="r" t="t"/>
                <a:pathLst>
                  <a:path extrusionOk="0" fill="none" h="1065" w="1064">
                    <a:moveTo>
                      <a:pt x="1064" y="517"/>
                    </a:moveTo>
                    <a:cubicBezTo>
                      <a:pt x="1064" y="821"/>
                      <a:pt x="821" y="1064"/>
                      <a:pt x="517" y="1064"/>
                    </a:cubicBezTo>
                    <a:cubicBezTo>
                      <a:pt x="243" y="1064"/>
                      <a:pt x="0" y="821"/>
                      <a:pt x="0" y="517"/>
                    </a:cubicBezTo>
                    <a:cubicBezTo>
                      <a:pt x="0" y="243"/>
                      <a:pt x="243" y="0"/>
                      <a:pt x="517" y="0"/>
                    </a:cubicBezTo>
                    <a:cubicBezTo>
                      <a:pt x="821" y="0"/>
                      <a:pt x="1064" y="243"/>
                      <a:pt x="1064"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2320975" y="3852175"/>
                <a:ext cx="248525" cy="515225"/>
              </a:xfrm>
              <a:custGeom>
                <a:rect b="b" l="l" r="r" t="t"/>
                <a:pathLst>
                  <a:path extrusionOk="0" fill="none" h="20609" w="9941">
                    <a:moveTo>
                      <a:pt x="1" y="0"/>
                    </a:moveTo>
                    <a:lnTo>
                      <a:pt x="9940" y="0"/>
                    </a:lnTo>
                    <a:lnTo>
                      <a:pt x="9940" y="20609"/>
                    </a:lnTo>
                    <a:lnTo>
                      <a:pt x="1"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2351375" y="3947150"/>
                <a:ext cx="190000" cy="55500"/>
              </a:xfrm>
              <a:custGeom>
                <a:rect b="b" l="l" r="r" t="t"/>
                <a:pathLst>
                  <a:path extrusionOk="0" fill="none" h="2220" w="7600">
                    <a:moveTo>
                      <a:pt x="0" y="1"/>
                    </a:moveTo>
                    <a:lnTo>
                      <a:pt x="7599" y="1"/>
                    </a:lnTo>
                    <a:lnTo>
                      <a:pt x="7599" y="2220"/>
                    </a:lnTo>
                    <a:lnTo>
                      <a:pt x="0" y="222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236960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239545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2421275"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244560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2471425"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249575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252160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2319450" y="4027700"/>
                <a:ext cx="247750" cy="212800"/>
              </a:xfrm>
              <a:custGeom>
                <a:rect b="b" l="l" r="r" t="t"/>
                <a:pathLst>
                  <a:path extrusionOk="0" fill="none" h="8512" w="9910">
                    <a:moveTo>
                      <a:pt x="153" y="8511"/>
                    </a:moveTo>
                    <a:cubicBezTo>
                      <a:pt x="153" y="8511"/>
                      <a:pt x="1" y="6931"/>
                      <a:pt x="2797" y="5624"/>
                    </a:cubicBezTo>
                    <a:cubicBezTo>
                      <a:pt x="5624" y="4347"/>
                      <a:pt x="9150" y="2402"/>
                      <a:pt x="9910"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2403800" y="3787575"/>
                <a:ext cx="86650" cy="63100"/>
              </a:xfrm>
              <a:custGeom>
                <a:rect b="b" l="l" r="r" t="t"/>
                <a:pathLst>
                  <a:path extrusionOk="0" fill="none" h="2524" w="3466">
                    <a:moveTo>
                      <a:pt x="1551" y="1"/>
                    </a:moveTo>
                    <a:lnTo>
                      <a:pt x="1916" y="1"/>
                    </a:lnTo>
                    <a:cubicBezTo>
                      <a:pt x="2767" y="1"/>
                      <a:pt x="3466" y="700"/>
                      <a:pt x="3466" y="1551"/>
                    </a:cubicBezTo>
                    <a:lnTo>
                      <a:pt x="3466" y="2524"/>
                    </a:lnTo>
                    <a:lnTo>
                      <a:pt x="3466" y="2524"/>
                    </a:lnTo>
                    <a:lnTo>
                      <a:pt x="1" y="2524"/>
                    </a:lnTo>
                    <a:lnTo>
                      <a:pt x="1" y="2524"/>
                    </a:lnTo>
                    <a:lnTo>
                      <a:pt x="1" y="1551"/>
                    </a:lnTo>
                    <a:cubicBezTo>
                      <a:pt x="1" y="730"/>
                      <a:pt x="700" y="1"/>
                      <a:pt x="155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2434200" y="3805825"/>
                <a:ext cx="26625" cy="26625"/>
              </a:xfrm>
              <a:custGeom>
                <a:rect b="b" l="l" r="r" t="t"/>
                <a:pathLst>
                  <a:path extrusionOk="0" fill="none" h="1065" w="1065">
                    <a:moveTo>
                      <a:pt x="1064" y="517"/>
                    </a:moveTo>
                    <a:cubicBezTo>
                      <a:pt x="1064" y="821"/>
                      <a:pt x="852" y="1064"/>
                      <a:pt x="548" y="1064"/>
                    </a:cubicBezTo>
                    <a:cubicBezTo>
                      <a:pt x="244" y="1064"/>
                      <a:pt x="1" y="821"/>
                      <a:pt x="1" y="517"/>
                    </a:cubicBezTo>
                    <a:cubicBezTo>
                      <a:pt x="1" y="213"/>
                      <a:pt x="244" y="0"/>
                      <a:pt x="548" y="0"/>
                    </a:cubicBezTo>
                    <a:cubicBezTo>
                      <a:pt x="852" y="0"/>
                      <a:pt x="1064" y="213"/>
                      <a:pt x="1064"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2644700" y="3852175"/>
                <a:ext cx="248500" cy="515225"/>
              </a:xfrm>
              <a:custGeom>
                <a:rect b="b" l="l" r="r" t="t"/>
                <a:pathLst>
                  <a:path extrusionOk="0" fill="none" h="20609" w="9940">
                    <a:moveTo>
                      <a:pt x="0" y="0"/>
                    </a:moveTo>
                    <a:lnTo>
                      <a:pt x="9940" y="0"/>
                    </a:lnTo>
                    <a:lnTo>
                      <a:pt x="9940" y="20609"/>
                    </a:lnTo>
                    <a:lnTo>
                      <a:pt x="0"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2674325" y="3947150"/>
                <a:ext cx="190000" cy="55500"/>
              </a:xfrm>
              <a:custGeom>
                <a:rect b="b" l="l" r="r" t="t"/>
                <a:pathLst>
                  <a:path extrusionOk="0" fill="none" h="2220" w="7600">
                    <a:moveTo>
                      <a:pt x="1" y="1"/>
                    </a:moveTo>
                    <a:lnTo>
                      <a:pt x="7600" y="1"/>
                    </a:lnTo>
                    <a:lnTo>
                      <a:pt x="7600" y="2220"/>
                    </a:lnTo>
                    <a:lnTo>
                      <a:pt x="1" y="222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2693325"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271915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2743475"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2769325"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279440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2819475"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284530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2642425" y="4027700"/>
                <a:ext cx="247725" cy="212800"/>
              </a:xfrm>
              <a:custGeom>
                <a:rect b="b" l="l" r="r" t="t"/>
                <a:pathLst>
                  <a:path extrusionOk="0" fill="none" h="8512" w="9909">
                    <a:moveTo>
                      <a:pt x="152" y="8511"/>
                    </a:moveTo>
                    <a:cubicBezTo>
                      <a:pt x="152" y="8511"/>
                      <a:pt x="0" y="6931"/>
                      <a:pt x="2796" y="5624"/>
                    </a:cubicBezTo>
                    <a:cubicBezTo>
                      <a:pt x="5623" y="4347"/>
                      <a:pt x="9149" y="2402"/>
                      <a:pt x="9909"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2727525" y="3787575"/>
                <a:ext cx="85900" cy="63100"/>
              </a:xfrm>
              <a:custGeom>
                <a:rect b="b" l="l" r="r" t="t"/>
                <a:pathLst>
                  <a:path extrusionOk="0" fill="none" h="2524" w="3436">
                    <a:moveTo>
                      <a:pt x="1581" y="1"/>
                    </a:moveTo>
                    <a:lnTo>
                      <a:pt x="1885" y="1"/>
                    </a:lnTo>
                    <a:cubicBezTo>
                      <a:pt x="2736" y="1"/>
                      <a:pt x="3435" y="700"/>
                      <a:pt x="3435" y="1551"/>
                    </a:cubicBezTo>
                    <a:lnTo>
                      <a:pt x="3435" y="2524"/>
                    </a:lnTo>
                    <a:lnTo>
                      <a:pt x="3435" y="2524"/>
                    </a:lnTo>
                    <a:lnTo>
                      <a:pt x="0" y="2524"/>
                    </a:lnTo>
                    <a:lnTo>
                      <a:pt x="0" y="2524"/>
                    </a:lnTo>
                    <a:lnTo>
                      <a:pt x="0" y="1551"/>
                    </a:lnTo>
                    <a:cubicBezTo>
                      <a:pt x="0" y="730"/>
                      <a:pt x="699" y="1"/>
                      <a:pt x="158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2757150" y="3805825"/>
                <a:ext cx="26625" cy="26625"/>
              </a:xfrm>
              <a:custGeom>
                <a:rect b="b" l="l" r="r" t="t"/>
                <a:pathLst>
                  <a:path extrusionOk="0" fill="none" h="1065" w="1065">
                    <a:moveTo>
                      <a:pt x="1065" y="517"/>
                    </a:moveTo>
                    <a:cubicBezTo>
                      <a:pt x="1065" y="821"/>
                      <a:pt x="821" y="1064"/>
                      <a:pt x="548" y="1064"/>
                    </a:cubicBezTo>
                    <a:cubicBezTo>
                      <a:pt x="244" y="1064"/>
                      <a:pt x="1" y="821"/>
                      <a:pt x="1" y="517"/>
                    </a:cubicBezTo>
                    <a:cubicBezTo>
                      <a:pt x="1" y="243"/>
                      <a:pt x="244" y="0"/>
                      <a:pt x="548" y="0"/>
                    </a:cubicBezTo>
                    <a:cubicBezTo>
                      <a:pt x="821" y="0"/>
                      <a:pt x="1065" y="243"/>
                      <a:pt x="1065"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2969175" y="3852175"/>
                <a:ext cx="247750" cy="515225"/>
              </a:xfrm>
              <a:custGeom>
                <a:rect b="b" l="l" r="r" t="t"/>
                <a:pathLst>
                  <a:path extrusionOk="0" fill="none" h="20609" w="9910">
                    <a:moveTo>
                      <a:pt x="0" y="0"/>
                    </a:moveTo>
                    <a:lnTo>
                      <a:pt x="9909" y="0"/>
                    </a:lnTo>
                    <a:lnTo>
                      <a:pt x="9909" y="20609"/>
                    </a:lnTo>
                    <a:lnTo>
                      <a:pt x="0"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2998800" y="3947150"/>
                <a:ext cx="190000" cy="55500"/>
              </a:xfrm>
              <a:custGeom>
                <a:rect b="b" l="l" r="r" t="t"/>
                <a:pathLst>
                  <a:path extrusionOk="0" fill="none" h="2220" w="7600">
                    <a:moveTo>
                      <a:pt x="1" y="1"/>
                    </a:moveTo>
                    <a:lnTo>
                      <a:pt x="7600" y="1"/>
                    </a:lnTo>
                    <a:lnTo>
                      <a:pt x="7600" y="2220"/>
                    </a:lnTo>
                    <a:lnTo>
                      <a:pt x="1" y="222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301780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3042125"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306795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309380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311810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314395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316825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2966125" y="4027700"/>
                <a:ext cx="247750" cy="212800"/>
              </a:xfrm>
              <a:custGeom>
                <a:rect b="b" l="l" r="r" t="t"/>
                <a:pathLst>
                  <a:path extrusionOk="0" fill="none" h="8512" w="9910">
                    <a:moveTo>
                      <a:pt x="153" y="8511"/>
                    </a:moveTo>
                    <a:cubicBezTo>
                      <a:pt x="153" y="8511"/>
                      <a:pt x="1" y="6931"/>
                      <a:pt x="2827" y="5624"/>
                    </a:cubicBezTo>
                    <a:cubicBezTo>
                      <a:pt x="5624" y="4347"/>
                      <a:pt x="9150" y="2402"/>
                      <a:pt x="9910"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3050475" y="3787575"/>
                <a:ext cx="86650" cy="63100"/>
              </a:xfrm>
              <a:custGeom>
                <a:rect b="b" l="l" r="r" t="t"/>
                <a:pathLst>
                  <a:path extrusionOk="0" fill="none" h="2524" w="3466">
                    <a:moveTo>
                      <a:pt x="1611" y="1"/>
                    </a:moveTo>
                    <a:lnTo>
                      <a:pt x="1915" y="1"/>
                    </a:lnTo>
                    <a:cubicBezTo>
                      <a:pt x="2797" y="1"/>
                      <a:pt x="3466" y="700"/>
                      <a:pt x="3466" y="1551"/>
                    </a:cubicBezTo>
                    <a:lnTo>
                      <a:pt x="3466" y="2524"/>
                    </a:lnTo>
                    <a:lnTo>
                      <a:pt x="3466" y="2524"/>
                    </a:lnTo>
                    <a:lnTo>
                      <a:pt x="0" y="2524"/>
                    </a:lnTo>
                    <a:lnTo>
                      <a:pt x="0" y="2524"/>
                    </a:lnTo>
                    <a:lnTo>
                      <a:pt x="0" y="1551"/>
                    </a:lnTo>
                    <a:cubicBezTo>
                      <a:pt x="61" y="730"/>
                      <a:pt x="730" y="1"/>
                      <a:pt x="161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3080875" y="3805825"/>
                <a:ext cx="26625" cy="26625"/>
              </a:xfrm>
              <a:custGeom>
                <a:rect b="b" l="l" r="r" t="t"/>
                <a:pathLst>
                  <a:path extrusionOk="0" fill="none" h="1065" w="1065">
                    <a:moveTo>
                      <a:pt x="1064" y="517"/>
                    </a:moveTo>
                    <a:cubicBezTo>
                      <a:pt x="1064" y="821"/>
                      <a:pt x="821" y="1064"/>
                      <a:pt x="547" y="1064"/>
                    </a:cubicBezTo>
                    <a:cubicBezTo>
                      <a:pt x="243" y="1064"/>
                      <a:pt x="0" y="821"/>
                      <a:pt x="0" y="517"/>
                    </a:cubicBezTo>
                    <a:cubicBezTo>
                      <a:pt x="0" y="243"/>
                      <a:pt x="243" y="0"/>
                      <a:pt x="547" y="0"/>
                    </a:cubicBezTo>
                    <a:cubicBezTo>
                      <a:pt x="821" y="0"/>
                      <a:pt x="1064" y="243"/>
                      <a:pt x="1064"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3292125" y="3852175"/>
                <a:ext cx="247750" cy="515225"/>
              </a:xfrm>
              <a:custGeom>
                <a:rect b="b" l="l" r="r" t="t"/>
                <a:pathLst>
                  <a:path extrusionOk="0" fill="none" h="20609" w="9910">
                    <a:moveTo>
                      <a:pt x="0" y="0"/>
                    </a:moveTo>
                    <a:lnTo>
                      <a:pt x="9909" y="0"/>
                    </a:lnTo>
                    <a:lnTo>
                      <a:pt x="9909" y="20609"/>
                    </a:lnTo>
                    <a:lnTo>
                      <a:pt x="0"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3322525" y="3947150"/>
                <a:ext cx="190000" cy="55500"/>
              </a:xfrm>
              <a:custGeom>
                <a:rect b="b" l="l" r="r" t="t"/>
                <a:pathLst>
                  <a:path extrusionOk="0" fill="none" h="2220" w="7600">
                    <a:moveTo>
                      <a:pt x="0" y="1"/>
                    </a:moveTo>
                    <a:lnTo>
                      <a:pt x="7599" y="1"/>
                    </a:lnTo>
                    <a:lnTo>
                      <a:pt x="7599" y="2220"/>
                    </a:lnTo>
                    <a:lnTo>
                      <a:pt x="0" y="222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334075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3365825"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3391675"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341675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3441825"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346765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3492725"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3289850" y="4027700"/>
                <a:ext cx="248500" cy="212800"/>
              </a:xfrm>
              <a:custGeom>
                <a:rect b="b" l="l" r="r" t="t"/>
                <a:pathLst>
                  <a:path extrusionOk="0" fill="none" h="8512" w="9940">
                    <a:moveTo>
                      <a:pt x="152" y="8511"/>
                    </a:moveTo>
                    <a:cubicBezTo>
                      <a:pt x="152" y="8511"/>
                      <a:pt x="0" y="6931"/>
                      <a:pt x="2827" y="5624"/>
                    </a:cubicBezTo>
                    <a:cubicBezTo>
                      <a:pt x="5623" y="4347"/>
                      <a:pt x="9180" y="2402"/>
                      <a:pt x="9940"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3374950" y="3787575"/>
                <a:ext cx="85900" cy="63100"/>
              </a:xfrm>
              <a:custGeom>
                <a:rect b="b" l="l" r="r" t="t"/>
                <a:pathLst>
                  <a:path extrusionOk="0" fill="none" h="2524" w="3436">
                    <a:moveTo>
                      <a:pt x="1581" y="1"/>
                    </a:moveTo>
                    <a:lnTo>
                      <a:pt x="1885" y="1"/>
                    </a:lnTo>
                    <a:cubicBezTo>
                      <a:pt x="2766" y="1"/>
                      <a:pt x="3435" y="700"/>
                      <a:pt x="3435" y="1551"/>
                    </a:cubicBezTo>
                    <a:lnTo>
                      <a:pt x="3435" y="2524"/>
                    </a:lnTo>
                    <a:lnTo>
                      <a:pt x="3435" y="2524"/>
                    </a:lnTo>
                    <a:lnTo>
                      <a:pt x="0" y="2524"/>
                    </a:lnTo>
                    <a:lnTo>
                      <a:pt x="0" y="2524"/>
                    </a:lnTo>
                    <a:lnTo>
                      <a:pt x="0" y="1551"/>
                    </a:lnTo>
                    <a:cubicBezTo>
                      <a:pt x="0" y="730"/>
                      <a:pt x="700" y="1"/>
                      <a:pt x="158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3404575" y="3805825"/>
                <a:ext cx="26625" cy="26625"/>
              </a:xfrm>
              <a:custGeom>
                <a:rect b="b" l="l" r="r" t="t"/>
                <a:pathLst>
                  <a:path extrusionOk="0" fill="none" h="1065" w="1065">
                    <a:moveTo>
                      <a:pt x="1065" y="517"/>
                    </a:moveTo>
                    <a:cubicBezTo>
                      <a:pt x="1065" y="821"/>
                      <a:pt x="852" y="1064"/>
                      <a:pt x="548" y="1064"/>
                    </a:cubicBezTo>
                    <a:cubicBezTo>
                      <a:pt x="244" y="1064"/>
                      <a:pt x="1" y="821"/>
                      <a:pt x="1" y="517"/>
                    </a:cubicBezTo>
                    <a:cubicBezTo>
                      <a:pt x="1" y="243"/>
                      <a:pt x="244" y="0"/>
                      <a:pt x="548" y="0"/>
                    </a:cubicBezTo>
                    <a:cubicBezTo>
                      <a:pt x="852" y="0"/>
                      <a:pt x="1065" y="243"/>
                      <a:pt x="1065" y="517"/>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3615825" y="3852175"/>
                <a:ext cx="247750" cy="515225"/>
              </a:xfrm>
              <a:custGeom>
                <a:rect b="b" l="l" r="r" t="t"/>
                <a:pathLst>
                  <a:path extrusionOk="0" fill="none" h="20609" w="9910">
                    <a:moveTo>
                      <a:pt x="1" y="0"/>
                    </a:moveTo>
                    <a:lnTo>
                      <a:pt x="9910" y="0"/>
                    </a:lnTo>
                    <a:lnTo>
                      <a:pt x="9910" y="20609"/>
                    </a:lnTo>
                    <a:lnTo>
                      <a:pt x="1" y="2060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3645475" y="3947150"/>
                <a:ext cx="190000" cy="55500"/>
              </a:xfrm>
              <a:custGeom>
                <a:rect b="b" l="l" r="r" t="t"/>
                <a:pathLst>
                  <a:path extrusionOk="0" fill="none" h="2220" w="7600">
                    <a:moveTo>
                      <a:pt x="0" y="1"/>
                    </a:moveTo>
                    <a:lnTo>
                      <a:pt x="7599" y="1"/>
                    </a:lnTo>
                    <a:lnTo>
                      <a:pt x="7599" y="2220"/>
                    </a:lnTo>
                    <a:lnTo>
                      <a:pt x="0" y="2220"/>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3664475"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368955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3714625"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374045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3765525"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3790600" y="3947925"/>
                <a:ext cx="25" cy="53975"/>
              </a:xfrm>
              <a:custGeom>
                <a:rect b="b" l="l" r="r" t="t"/>
                <a:pathLst>
                  <a:path extrusionOk="0" fill="none" h="2159" w="1">
                    <a:moveTo>
                      <a:pt x="1" y="0"/>
                    </a:moveTo>
                    <a:lnTo>
                      <a:pt x="1"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3816450" y="3947925"/>
                <a:ext cx="25" cy="53975"/>
              </a:xfrm>
              <a:custGeom>
                <a:rect b="b" l="l" r="r" t="t"/>
                <a:pathLst>
                  <a:path extrusionOk="0" fill="none" h="2159" w="1">
                    <a:moveTo>
                      <a:pt x="0" y="0"/>
                    </a:moveTo>
                    <a:lnTo>
                      <a:pt x="0" y="2158"/>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3614325" y="4027700"/>
                <a:ext cx="247750" cy="212800"/>
              </a:xfrm>
              <a:custGeom>
                <a:rect b="b" l="l" r="r" t="t"/>
                <a:pathLst>
                  <a:path extrusionOk="0" fill="none" h="8512" w="9910">
                    <a:moveTo>
                      <a:pt x="152" y="8511"/>
                    </a:moveTo>
                    <a:cubicBezTo>
                      <a:pt x="152" y="8511"/>
                      <a:pt x="0" y="6931"/>
                      <a:pt x="2797" y="5624"/>
                    </a:cubicBezTo>
                    <a:cubicBezTo>
                      <a:pt x="5623" y="4347"/>
                      <a:pt x="9149" y="2402"/>
                      <a:pt x="9909" y="1"/>
                    </a:cubicBez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3697900" y="3787575"/>
                <a:ext cx="85900" cy="63100"/>
              </a:xfrm>
              <a:custGeom>
                <a:rect b="b" l="l" r="r" t="t"/>
                <a:pathLst>
                  <a:path extrusionOk="0" fill="none" h="2524" w="3436">
                    <a:moveTo>
                      <a:pt x="1581" y="1"/>
                    </a:moveTo>
                    <a:lnTo>
                      <a:pt x="1885" y="1"/>
                    </a:lnTo>
                    <a:cubicBezTo>
                      <a:pt x="2767" y="1"/>
                      <a:pt x="3435" y="700"/>
                      <a:pt x="3435" y="1551"/>
                    </a:cubicBezTo>
                    <a:lnTo>
                      <a:pt x="3435" y="2524"/>
                    </a:lnTo>
                    <a:lnTo>
                      <a:pt x="3435" y="2524"/>
                    </a:lnTo>
                    <a:lnTo>
                      <a:pt x="1" y="2524"/>
                    </a:lnTo>
                    <a:lnTo>
                      <a:pt x="1" y="2524"/>
                    </a:lnTo>
                    <a:lnTo>
                      <a:pt x="1" y="1551"/>
                    </a:lnTo>
                    <a:cubicBezTo>
                      <a:pt x="31" y="730"/>
                      <a:pt x="700" y="1"/>
                      <a:pt x="1581" y="1"/>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3728300" y="3805050"/>
                <a:ext cx="27375" cy="27400"/>
              </a:xfrm>
              <a:custGeom>
                <a:rect b="b" l="l" r="r" t="t"/>
                <a:pathLst>
                  <a:path extrusionOk="0" fill="none" h="1096" w="1095">
                    <a:moveTo>
                      <a:pt x="1064" y="548"/>
                    </a:moveTo>
                    <a:cubicBezTo>
                      <a:pt x="1064" y="852"/>
                      <a:pt x="821" y="1095"/>
                      <a:pt x="517" y="1095"/>
                    </a:cubicBezTo>
                    <a:cubicBezTo>
                      <a:pt x="213" y="1095"/>
                      <a:pt x="0" y="852"/>
                      <a:pt x="0" y="548"/>
                    </a:cubicBezTo>
                    <a:cubicBezTo>
                      <a:pt x="0" y="244"/>
                      <a:pt x="213" y="31"/>
                      <a:pt x="517" y="31"/>
                    </a:cubicBezTo>
                    <a:lnTo>
                      <a:pt x="517" y="31"/>
                    </a:lnTo>
                    <a:cubicBezTo>
                      <a:pt x="821" y="1"/>
                      <a:pt x="1095" y="244"/>
                      <a:pt x="1064" y="548"/>
                    </a:cubicBezTo>
                    <a:cubicBezTo>
                      <a:pt x="1095" y="548"/>
                      <a:pt x="1095" y="548"/>
                      <a:pt x="1064" y="548"/>
                    </a:cubicBez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3966150" y="1215350"/>
                <a:ext cx="25" cy="3706775"/>
              </a:xfrm>
              <a:custGeom>
                <a:rect b="b" l="l" r="r" t="t"/>
                <a:pathLst>
                  <a:path extrusionOk="0" fill="none" h="148271" w="1">
                    <a:moveTo>
                      <a:pt x="0" y="1"/>
                    </a:moveTo>
                    <a:lnTo>
                      <a:pt x="0" y="148270"/>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3972225" y="1694075"/>
                <a:ext cx="1907350" cy="25"/>
              </a:xfrm>
              <a:custGeom>
                <a:rect b="b" l="l" r="r" t="t"/>
                <a:pathLst>
                  <a:path extrusionOk="0" fill="none" h="1" w="76294">
                    <a:moveTo>
                      <a:pt x="0" y="1"/>
                    </a:moveTo>
                    <a:lnTo>
                      <a:pt x="76294" y="1"/>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3972225" y="1796675"/>
                <a:ext cx="1907350" cy="25"/>
              </a:xfrm>
              <a:custGeom>
                <a:rect b="b" l="l" r="r" t="t"/>
                <a:pathLst>
                  <a:path extrusionOk="0" fill="none" h="1" w="76294">
                    <a:moveTo>
                      <a:pt x="0" y="0"/>
                    </a:moveTo>
                    <a:lnTo>
                      <a:pt x="76294" y="0"/>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3972225" y="2504875"/>
                <a:ext cx="1907350" cy="25"/>
              </a:xfrm>
              <a:custGeom>
                <a:rect b="b" l="l" r="r" t="t"/>
                <a:pathLst>
                  <a:path extrusionOk="0" fill="none" h="1" w="76294">
                    <a:moveTo>
                      <a:pt x="0" y="1"/>
                    </a:moveTo>
                    <a:lnTo>
                      <a:pt x="76294" y="1"/>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3972225" y="2608225"/>
                <a:ext cx="1907350" cy="25"/>
              </a:xfrm>
              <a:custGeom>
                <a:rect b="b" l="l" r="r" t="t"/>
                <a:pathLst>
                  <a:path extrusionOk="0" fill="none" h="1" w="76294">
                    <a:moveTo>
                      <a:pt x="0" y="1"/>
                    </a:moveTo>
                    <a:lnTo>
                      <a:pt x="76294" y="1"/>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3972225" y="3316450"/>
                <a:ext cx="1907350" cy="25"/>
              </a:xfrm>
              <a:custGeom>
                <a:rect b="b" l="l" r="r" t="t"/>
                <a:pathLst>
                  <a:path extrusionOk="0" fill="none" h="1" w="76294">
                    <a:moveTo>
                      <a:pt x="0" y="0"/>
                    </a:moveTo>
                    <a:lnTo>
                      <a:pt x="76294" y="0"/>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3972225" y="3419800"/>
                <a:ext cx="1907350" cy="25"/>
              </a:xfrm>
              <a:custGeom>
                <a:rect b="b" l="l" r="r" t="t"/>
                <a:pathLst>
                  <a:path extrusionOk="0" fill="none" h="1" w="76294">
                    <a:moveTo>
                      <a:pt x="0" y="0"/>
                    </a:moveTo>
                    <a:lnTo>
                      <a:pt x="76294" y="0"/>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3972225" y="4128775"/>
                <a:ext cx="1907350" cy="25"/>
              </a:xfrm>
              <a:custGeom>
                <a:rect b="b" l="l" r="r" t="t"/>
                <a:pathLst>
                  <a:path extrusionOk="0" fill="none" h="1" w="76294">
                    <a:moveTo>
                      <a:pt x="0" y="0"/>
                    </a:moveTo>
                    <a:lnTo>
                      <a:pt x="76294" y="0"/>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3972225" y="4231350"/>
                <a:ext cx="1907350" cy="25"/>
              </a:xfrm>
              <a:custGeom>
                <a:rect b="b" l="l" r="r" t="t"/>
                <a:pathLst>
                  <a:path extrusionOk="0" fill="none" h="1" w="76294">
                    <a:moveTo>
                      <a:pt x="0" y="1"/>
                    </a:moveTo>
                    <a:lnTo>
                      <a:pt x="76294" y="1"/>
                    </a:lnTo>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4044425" y="1219150"/>
                <a:ext cx="381475" cy="470400"/>
              </a:xfrm>
              <a:custGeom>
                <a:rect b="b" l="l" r="r" t="t"/>
                <a:pathLst>
                  <a:path extrusionOk="0" fill="none" h="18816" w="15259">
                    <a:moveTo>
                      <a:pt x="15259" y="1"/>
                    </a:moveTo>
                    <a:lnTo>
                      <a:pt x="0" y="1"/>
                    </a:lnTo>
                    <a:lnTo>
                      <a:pt x="486" y="18816"/>
                    </a:lnTo>
                    <a:lnTo>
                      <a:pt x="15259" y="18816"/>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4029225" y="1242700"/>
                <a:ext cx="38775" cy="3825"/>
              </a:xfrm>
              <a:custGeom>
                <a:rect b="b" l="l" r="r" t="t"/>
                <a:pathLst>
                  <a:path extrusionOk="0" fill="none" h="153" w="1551">
                    <a:moveTo>
                      <a:pt x="1550"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4028450" y="1280700"/>
                <a:ext cx="39550" cy="3825"/>
              </a:xfrm>
              <a:custGeom>
                <a:rect b="b" l="l" r="r" t="t"/>
                <a:pathLst>
                  <a:path extrusionOk="0" fill="none" h="153" w="1582">
                    <a:moveTo>
                      <a:pt x="1581"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4028450" y="1320225"/>
                <a:ext cx="38775" cy="3825"/>
              </a:xfrm>
              <a:custGeom>
                <a:rect b="b" l="l" r="r" t="t"/>
                <a:pathLst>
                  <a:path extrusionOk="0" fill="none" h="153" w="1551">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4026925" y="1358975"/>
                <a:ext cx="39550" cy="3825"/>
              </a:xfrm>
              <a:custGeom>
                <a:rect b="b" l="l" r="r" t="t"/>
                <a:pathLst>
                  <a:path extrusionOk="0" fill="none" h="153" w="1582">
                    <a:moveTo>
                      <a:pt x="158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4026175" y="1397725"/>
                <a:ext cx="40300" cy="3825"/>
              </a:xfrm>
              <a:custGeom>
                <a:rect b="b" l="l" r="r" t="t"/>
                <a:pathLst>
                  <a:path extrusionOk="0" fill="none" h="153" w="1612">
                    <a:moveTo>
                      <a:pt x="161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4026175" y="1436475"/>
                <a:ext cx="38775" cy="3825"/>
              </a:xfrm>
              <a:custGeom>
                <a:rect b="b" l="l" r="r" t="t"/>
                <a:pathLst>
                  <a:path extrusionOk="0" fill="none" h="153" w="1551">
                    <a:moveTo>
                      <a:pt x="1551"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4025425" y="1476000"/>
                <a:ext cx="39525" cy="2300"/>
              </a:xfrm>
              <a:custGeom>
                <a:rect b="b" l="l" r="r" t="t"/>
                <a:pathLst>
                  <a:path extrusionOk="0" fill="none" h="92" w="1581">
                    <a:moveTo>
                      <a:pt x="1581" y="0"/>
                    </a:moveTo>
                    <a:lnTo>
                      <a:pt x="0" y="9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4025425" y="1514000"/>
                <a:ext cx="38775" cy="3050"/>
              </a:xfrm>
              <a:custGeom>
                <a:rect b="b" l="l" r="r" t="t"/>
                <a:pathLst>
                  <a:path extrusionOk="0" fill="none" h="122" w="1551">
                    <a:moveTo>
                      <a:pt x="1550" y="0"/>
                    </a:moveTo>
                    <a:lnTo>
                      <a:pt x="0"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4024650" y="1552750"/>
                <a:ext cx="39550" cy="3825"/>
              </a:xfrm>
              <a:custGeom>
                <a:rect b="b" l="l" r="r" t="t"/>
                <a:pathLst>
                  <a:path extrusionOk="0" fill="none" h="153" w="1582">
                    <a:moveTo>
                      <a:pt x="158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4023150" y="1591500"/>
                <a:ext cx="40275" cy="3825"/>
              </a:xfrm>
              <a:custGeom>
                <a:rect b="b" l="l" r="r" t="t"/>
                <a:pathLst>
                  <a:path extrusionOk="0" fill="none" h="153" w="1611">
                    <a:moveTo>
                      <a:pt x="161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4023150" y="1630250"/>
                <a:ext cx="39525" cy="3825"/>
              </a:xfrm>
              <a:custGeom>
                <a:rect b="b" l="l" r="r" t="t"/>
                <a:pathLst>
                  <a:path extrusionOk="0" fill="none" h="153" w="1581">
                    <a:moveTo>
                      <a:pt x="158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4022375" y="1669000"/>
                <a:ext cx="40300" cy="3825"/>
              </a:xfrm>
              <a:custGeom>
                <a:rect b="b" l="l" r="r" t="t"/>
                <a:pathLst>
                  <a:path extrusionOk="0" fill="none" h="153" w="1612">
                    <a:moveTo>
                      <a:pt x="161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4469200" y="1219150"/>
                <a:ext cx="381475" cy="470400"/>
              </a:xfrm>
              <a:custGeom>
                <a:rect b="b" l="l" r="r" t="t"/>
                <a:pathLst>
                  <a:path extrusionOk="0" fill="none" h="18816" w="15259">
                    <a:moveTo>
                      <a:pt x="15259" y="1"/>
                    </a:moveTo>
                    <a:lnTo>
                      <a:pt x="0" y="1"/>
                    </a:lnTo>
                    <a:lnTo>
                      <a:pt x="517" y="18816"/>
                    </a:lnTo>
                    <a:lnTo>
                      <a:pt x="15259" y="18816"/>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4453225" y="1242700"/>
                <a:ext cx="39550" cy="3825"/>
              </a:xfrm>
              <a:custGeom>
                <a:rect b="b" l="l" r="r" t="t"/>
                <a:pathLst>
                  <a:path extrusionOk="0" fill="none" h="153" w="1582">
                    <a:moveTo>
                      <a:pt x="158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4452475" y="1280700"/>
                <a:ext cx="40300" cy="3825"/>
              </a:xfrm>
              <a:custGeom>
                <a:rect b="b" l="l" r="r" t="t"/>
                <a:pathLst>
                  <a:path extrusionOk="0" fill="none" h="153" w="1612">
                    <a:moveTo>
                      <a:pt x="161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4452475" y="1320225"/>
                <a:ext cx="38775" cy="3825"/>
              </a:xfrm>
              <a:custGeom>
                <a:rect b="b" l="l" r="r" t="t"/>
                <a:pathLst>
                  <a:path extrusionOk="0" fill="none" h="153" w="1551">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4451725" y="1358975"/>
                <a:ext cx="39525" cy="3825"/>
              </a:xfrm>
              <a:custGeom>
                <a:rect b="b" l="l" r="r" t="t"/>
                <a:pathLst>
                  <a:path extrusionOk="0" fill="none" h="153" w="1581">
                    <a:moveTo>
                      <a:pt x="158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4450950" y="1397725"/>
                <a:ext cx="39550" cy="3825"/>
              </a:xfrm>
              <a:custGeom>
                <a:rect b="b" l="l" r="r" t="t"/>
                <a:pathLst>
                  <a:path extrusionOk="0" fill="none" h="153" w="1582">
                    <a:moveTo>
                      <a:pt x="1581"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4450950" y="1436475"/>
                <a:ext cx="38775" cy="3825"/>
              </a:xfrm>
              <a:custGeom>
                <a:rect b="b" l="l" r="r" t="t"/>
                <a:pathLst>
                  <a:path extrusionOk="0" fill="none" h="153" w="1551">
                    <a:moveTo>
                      <a:pt x="1551"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4449425" y="1476000"/>
                <a:ext cx="40300" cy="2300"/>
              </a:xfrm>
              <a:custGeom>
                <a:rect b="b" l="l" r="r" t="t"/>
                <a:pathLst>
                  <a:path extrusionOk="0" fill="none" h="92" w="1612">
                    <a:moveTo>
                      <a:pt x="1612" y="0"/>
                    </a:moveTo>
                    <a:lnTo>
                      <a:pt x="1" y="9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4449425" y="1514000"/>
                <a:ext cx="39550" cy="3050"/>
              </a:xfrm>
              <a:custGeom>
                <a:rect b="b" l="l" r="r" t="t"/>
                <a:pathLst>
                  <a:path extrusionOk="0" fill="none" h="122" w="1582">
                    <a:moveTo>
                      <a:pt x="1582" y="0"/>
                    </a:moveTo>
                    <a:lnTo>
                      <a:pt x="1"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4448675" y="1552750"/>
                <a:ext cx="40300" cy="3825"/>
              </a:xfrm>
              <a:custGeom>
                <a:rect b="b" l="l" r="r" t="t"/>
                <a:pathLst>
                  <a:path extrusionOk="0" fill="none" h="153" w="1612">
                    <a:moveTo>
                      <a:pt x="161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4448675" y="1591500"/>
                <a:ext cx="38775" cy="3825"/>
              </a:xfrm>
              <a:custGeom>
                <a:rect b="b" l="l" r="r" t="t"/>
                <a:pathLst>
                  <a:path extrusionOk="0" fill="none" h="153" w="1551">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4447925" y="1630250"/>
                <a:ext cx="39525" cy="3825"/>
              </a:xfrm>
              <a:custGeom>
                <a:rect b="b" l="l" r="r" t="t"/>
                <a:pathLst>
                  <a:path extrusionOk="0" fill="none" h="153" w="1581">
                    <a:moveTo>
                      <a:pt x="158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4447150" y="1669000"/>
                <a:ext cx="39550" cy="3825"/>
              </a:xfrm>
              <a:custGeom>
                <a:rect b="b" l="l" r="r" t="t"/>
                <a:pathLst>
                  <a:path extrusionOk="0" fill="none" h="153" w="1582">
                    <a:moveTo>
                      <a:pt x="1581"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4893225" y="1219150"/>
                <a:ext cx="382250" cy="470400"/>
              </a:xfrm>
              <a:custGeom>
                <a:rect b="b" l="l" r="r" t="t"/>
                <a:pathLst>
                  <a:path extrusionOk="0" fill="none" h="18816" w="15290">
                    <a:moveTo>
                      <a:pt x="15289" y="1"/>
                    </a:moveTo>
                    <a:lnTo>
                      <a:pt x="0" y="1"/>
                    </a:lnTo>
                    <a:lnTo>
                      <a:pt x="547" y="18816"/>
                    </a:lnTo>
                    <a:lnTo>
                      <a:pt x="15289" y="18816"/>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4878025" y="1242700"/>
                <a:ext cx="39525" cy="3825"/>
              </a:xfrm>
              <a:custGeom>
                <a:rect b="b" l="l" r="r" t="t"/>
                <a:pathLst>
                  <a:path extrusionOk="0" fill="none" h="153" w="1581">
                    <a:moveTo>
                      <a:pt x="158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4877250" y="1280700"/>
                <a:ext cx="40300" cy="3825"/>
              </a:xfrm>
              <a:custGeom>
                <a:rect b="b" l="l" r="r" t="t"/>
                <a:pathLst>
                  <a:path extrusionOk="0" fill="none" h="153" w="1612">
                    <a:moveTo>
                      <a:pt x="161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4877250" y="1320225"/>
                <a:ext cx="38775" cy="3825"/>
              </a:xfrm>
              <a:custGeom>
                <a:rect b="b" l="l" r="r" t="t"/>
                <a:pathLst>
                  <a:path extrusionOk="0" fill="none" h="153" w="1551">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4876500" y="1358975"/>
                <a:ext cx="39525" cy="3825"/>
              </a:xfrm>
              <a:custGeom>
                <a:rect b="b" l="l" r="r" t="t"/>
                <a:pathLst>
                  <a:path extrusionOk="0" fill="none" h="153" w="1581">
                    <a:moveTo>
                      <a:pt x="158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4875725" y="1397725"/>
                <a:ext cx="39550" cy="3825"/>
              </a:xfrm>
              <a:custGeom>
                <a:rect b="b" l="l" r="r" t="t"/>
                <a:pathLst>
                  <a:path extrusionOk="0" fill="none" h="153" w="1582">
                    <a:moveTo>
                      <a:pt x="158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4875725" y="1436475"/>
                <a:ext cx="39550" cy="3825"/>
              </a:xfrm>
              <a:custGeom>
                <a:rect b="b" l="l" r="r" t="t"/>
                <a:pathLst>
                  <a:path extrusionOk="0" fill="none" h="153" w="1582">
                    <a:moveTo>
                      <a:pt x="158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4874225" y="1476000"/>
                <a:ext cx="40300" cy="2300"/>
              </a:xfrm>
              <a:custGeom>
                <a:rect b="b" l="l" r="r" t="t"/>
                <a:pathLst>
                  <a:path extrusionOk="0" fill="none" h="92" w="1612">
                    <a:moveTo>
                      <a:pt x="1611" y="0"/>
                    </a:moveTo>
                    <a:lnTo>
                      <a:pt x="0" y="9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4874225" y="1514000"/>
                <a:ext cx="39525" cy="3050"/>
              </a:xfrm>
              <a:custGeom>
                <a:rect b="b" l="l" r="r" t="t"/>
                <a:pathLst>
                  <a:path extrusionOk="0" fill="none" h="122" w="1581">
                    <a:moveTo>
                      <a:pt x="1581" y="0"/>
                    </a:moveTo>
                    <a:lnTo>
                      <a:pt x="0"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4873450" y="1552750"/>
                <a:ext cx="40300" cy="3825"/>
              </a:xfrm>
              <a:custGeom>
                <a:rect b="b" l="l" r="r" t="t"/>
                <a:pathLst>
                  <a:path extrusionOk="0" fill="none" h="153" w="1612">
                    <a:moveTo>
                      <a:pt x="161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4873450" y="1591500"/>
                <a:ext cx="38775" cy="3825"/>
              </a:xfrm>
              <a:custGeom>
                <a:rect b="b" l="l" r="r" t="t"/>
                <a:pathLst>
                  <a:path extrusionOk="0" fill="none" h="153" w="1551">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4872700" y="1630250"/>
                <a:ext cx="39525" cy="3825"/>
              </a:xfrm>
              <a:custGeom>
                <a:rect b="b" l="l" r="r" t="t"/>
                <a:pathLst>
                  <a:path extrusionOk="0" fill="none" h="153" w="1581">
                    <a:moveTo>
                      <a:pt x="158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4872700" y="1669000"/>
                <a:ext cx="38775" cy="3825"/>
              </a:xfrm>
              <a:custGeom>
                <a:rect b="b" l="l" r="r" t="t"/>
                <a:pathLst>
                  <a:path extrusionOk="0" fill="none" h="153" w="1551">
                    <a:moveTo>
                      <a:pt x="155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5318000" y="1219150"/>
                <a:ext cx="382250" cy="470400"/>
              </a:xfrm>
              <a:custGeom>
                <a:rect b="b" l="l" r="r" t="t"/>
                <a:pathLst>
                  <a:path extrusionOk="0" fill="none" h="18816" w="15290">
                    <a:moveTo>
                      <a:pt x="15289" y="1"/>
                    </a:moveTo>
                    <a:lnTo>
                      <a:pt x="0" y="1"/>
                    </a:lnTo>
                    <a:lnTo>
                      <a:pt x="547" y="18816"/>
                    </a:lnTo>
                    <a:lnTo>
                      <a:pt x="15289" y="18816"/>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5302800" y="1242700"/>
                <a:ext cx="38775" cy="3825"/>
              </a:xfrm>
              <a:custGeom>
                <a:rect b="b" l="l" r="r" t="t"/>
                <a:pathLst>
                  <a:path extrusionOk="0" fill="none" h="153" w="1551">
                    <a:moveTo>
                      <a:pt x="155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5302025" y="1280700"/>
                <a:ext cx="39550" cy="3825"/>
              </a:xfrm>
              <a:custGeom>
                <a:rect b="b" l="l" r="r" t="t"/>
                <a:pathLst>
                  <a:path extrusionOk="0" fill="none" h="153" w="1582">
                    <a:moveTo>
                      <a:pt x="158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5302025" y="1320225"/>
                <a:ext cx="38800" cy="3825"/>
              </a:xfrm>
              <a:custGeom>
                <a:rect b="b" l="l" r="r" t="t"/>
                <a:pathLst>
                  <a:path extrusionOk="0" fill="none" h="153" w="1552">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5301275" y="1358975"/>
                <a:ext cx="39550" cy="3825"/>
              </a:xfrm>
              <a:custGeom>
                <a:rect b="b" l="l" r="r" t="t"/>
                <a:pathLst>
                  <a:path extrusionOk="0" fill="none" h="153" w="1582">
                    <a:moveTo>
                      <a:pt x="158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5301275" y="1397725"/>
                <a:ext cx="38775" cy="3825"/>
              </a:xfrm>
              <a:custGeom>
                <a:rect b="b" l="l" r="r" t="t"/>
                <a:pathLst>
                  <a:path extrusionOk="0" fill="none" h="153" w="1551">
                    <a:moveTo>
                      <a:pt x="1551"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5299750" y="1436475"/>
                <a:ext cx="40300" cy="3825"/>
              </a:xfrm>
              <a:custGeom>
                <a:rect b="b" l="l" r="r" t="t"/>
                <a:pathLst>
                  <a:path extrusionOk="0" fill="none" h="153" w="1612">
                    <a:moveTo>
                      <a:pt x="161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5299000" y="1476000"/>
                <a:ext cx="40300" cy="2300"/>
              </a:xfrm>
              <a:custGeom>
                <a:rect b="b" l="l" r="r" t="t"/>
                <a:pathLst>
                  <a:path extrusionOk="0" fill="none" h="92" w="1612">
                    <a:moveTo>
                      <a:pt x="1611" y="0"/>
                    </a:moveTo>
                    <a:lnTo>
                      <a:pt x="0" y="9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5299000" y="1514000"/>
                <a:ext cx="40300" cy="3050"/>
              </a:xfrm>
              <a:custGeom>
                <a:rect b="b" l="l" r="r" t="t"/>
                <a:pathLst>
                  <a:path extrusionOk="0" fill="none" h="122" w="1612">
                    <a:moveTo>
                      <a:pt x="1611" y="0"/>
                    </a:moveTo>
                    <a:lnTo>
                      <a:pt x="0"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5298225" y="1552750"/>
                <a:ext cx="39550" cy="3825"/>
              </a:xfrm>
              <a:custGeom>
                <a:rect b="b" l="l" r="r" t="t"/>
                <a:pathLst>
                  <a:path extrusionOk="0" fill="none" h="153" w="1582">
                    <a:moveTo>
                      <a:pt x="158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5298225" y="1591500"/>
                <a:ext cx="38800" cy="3825"/>
              </a:xfrm>
              <a:custGeom>
                <a:rect b="b" l="l" r="r" t="t"/>
                <a:pathLst>
                  <a:path extrusionOk="0" fill="none" h="153" w="1552">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5296725" y="1630250"/>
                <a:ext cx="40300" cy="3825"/>
              </a:xfrm>
              <a:custGeom>
                <a:rect b="b" l="l" r="r" t="t"/>
                <a:pathLst>
                  <a:path extrusionOk="0" fill="none" h="153" w="1612">
                    <a:moveTo>
                      <a:pt x="161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5296725" y="1669000"/>
                <a:ext cx="39525" cy="3825"/>
              </a:xfrm>
              <a:custGeom>
                <a:rect b="b" l="l" r="r" t="t"/>
                <a:pathLst>
                  <a:path extrusionOk="0" fill="none" h="153" w="1581">
                    <a:moveTo>
                      <a:pt x="158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4044425" y="2034525"/>
                <a:ext cx="381475" cy="469625"/>
              </a:xfrm>
              <a:custGeom>
                <a:rect b="b" l="l" r="r" t="t"/>
                <a:pathLst>
                  <a:path extrusionOk="0" fill="none" h="18785" w="15259">
                    <a:moveTo>
                      <a:pt x="15259" y="0"/>
                    </a:moveTo>
                    <a:lnTo>
                      <a:pt x="0" y="0"/>
                    </a:lnTo>
                    <a:lnTo>
                      <a:pt x="486" y="18785"/>
                    </a:lnTo>
                    <a:lnTo>
                      <a:pt x="15259" y="18785"/>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4029225" y="2057300"/>
                <a:ext cx="38775" cy="3075"/>
              </a:xfrm>
              <a:custGeom>
                <a:rect b="b" l="l" r="r" t="t"/>
                <a:pathLst>
                  <a:path extrusionOk="0" fill="none" h="123" w="1551">
                    <a:moveTo>
                      <a:pt x="1550" y="1"/>
                    </a:moveTo>
                    <a:lnTo>
                      <a:pt x="0" y="12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4028450" y="2096075"/>
                <a:ext cx="39550" cy="3825"/>
              </a:xfrm>
              <a:custGeom>
                <a:rect b="b" l="l" r="r" t="t"/>
                <a:pathLst>
                  <a:path extrusionOk="0" fill="none" h="153" w="1582">
                    <a:moveTo>
                      <a:pt x="158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4028450" y="2134825"/>
                <a:ext cx="38775" cy="3825"/>
              </a:xfrm>
              <a:custGeom>
                <a:rect b="b" l="l" r="r" t="t"/>
                <a:pathLst>
                  <a:path extrusionOk="0" fill="none" h="153" w="1551">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4026925" y="2173575"/>
                <a:ext cx="39550" cy="3825"/>
              </a:xfrm>
              <a:custGeom>
                <a:rect b="b" l="l" r="r" t="t"/>
                <a:pathLst>
                  <a:path extrusionOk="0" fill="none" h="153" w="1582">
                    <a:moveTo>
                      <a:pt x="158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4026175" y="2212325"/>
                <a:ext cx="40300" cy="3075"/>
              </a:xfrm>
              <a:custGeom>
                <a:rect b="b" l="l" r="r" t="t"/>
                <a:pathLst>
                  <a:path extrusionOk="0" fill="none" h="123" w="1612">
                    <a:moveTo>
                      <a:pt x="1612" y="1"/>
                    </a:moveTo>
                    <a:lnTo>
                      <a:pt x="1"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4026175" y="2250325"/>
                <a:ext cx="38775" cy="4575"/>
              </a:xfrm>
              <a:custGeom>
                <a:rect b="b" l="l" r="r" t="t"/>
                <a:pathLst>
                  <a:path extrusionOk="0" fill="none" h="183" w="1551">
                    <a:moveTo>
                      <a:pt x="1551" y="0"/>
                    </a:moveTo>
                    <a:lnTo>
                      <a:pt x="1" y="18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4025425" y="2289850"/>
                <a:ext cx="39525" cy="3800"/>
              </a:xfrm>
              <a:custGeom>
                <a:rect b="b" l="l" r="r" t="t"/>
                <a:pathLst>
                  <a:path extrusionOk="0" fill="none" h="152" w="1581">
                    <a:moveTo>
                      <a:pt x="158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4025425" y="2328600"/>
                <a:ext cx="38775" cy="3825"/>
              </a:xfrm>
              <a:custGeom>
                <a:rect b="b" l="l" r="r" t="t"/>
                <a:pathLst>
                  <a:path extrusionOk="0" fill="none" h="153" w="1551">
                    <a:moveTo>
                      <a:pt x="1550"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4024650" y="2367350"/>
                <a:ext cx="39550" cy="3825"/>
              </a:xfrm>
              <a:custGeom>
                <a:rect b="b" l="l" r="r" t="t"/>
                <a:pathLst>
                  <a:path extrusionOk="0" fill="none" h="153" w="1582">
                    <a:moveTo>
                      <a:pt x="158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4023150" y="2406850"/>
                <a:ext cx="40275" cy="2325"/>
              </a:xfrm>
              <a:custGeom>
                <a:rect b="b" l="l" r="r" t="t"/>
                <a:pathLst>
                  <a:path extrusionOk="0" fill="none" h="93" w="1611">
                    <a:moveTo>
                      <a:pt x="1611" y="1"/>
                    </a:moveTo>
                    <a:lnTo>
                      <a:pt x="0" y="9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4023150" y="2444850"/>
                <a:ext cx="39525" cy="3075"/>
              </a:xfrm>
              <a:custGeom>
                <a:rect b="b" l="l" r="r" t="t"/>
                <a:pathLst>
                  <a:path extrusionOk="0" fill="none" h="123" w="1581">
                    <a:moveTo>
                      <a:pt x="1581" y="1"/>
                    </a:moveTo>
                    <a:lnTo>
                      <a:pt x="0"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4022375" y="2483600"/>
                <a:ext cx="40300" cy="3825"/>
              </a:xfrm>
              <a:custGeom>
                <a:rect b="b" l="l" r="r" t="t"/>
                <a:pathLst>
                  <a:path extrusionOk="0" fill="none" h="153" w="1612">
                    <a:moveTo>
                      <a:pt x="1612"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4469200" y="2034525"/>
                <a:ext cx="381475" cy="469625"/>
              </a:xfrm>
              <a:custGeom>
                <a:rect b="b" l="l" r="r" t="t"/>
                <a:pathLst>
                  <a:path extrusionOk="0" fill="none" h="18785" w="15259">
                    <a:moveTo>
                      <a:pt x="15259" y="0"/>
                    </a:moveTo>
                    <a:lnTo>
                      <a:pt x="0" y="0"/>
                    </a:lnTo>
                    <a:lnTo>
                      <a:pt x="517" y="18785"/>
                    </a:lnTo>
                    <a:lnTo>
                      <a:pt x="15259" y="18785"/>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4453225" y="2057300"/>
                <a:ext cx="39550" cy="3075"/>
              </a:xfrm>
              <a:custGeom>
                <a:rect b="b" l="l" r="r" t="t"/>
                <a:pathLst>
                  <a:path extrusionOk="0" fill="none" h="123" w="1582">
                    <a:moveTo>
                      <a:pt x="1582" y="1"/>
                    </a:moveTo>
                    <a:lnTo>
                      <a:pt x="1" y="12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4452475" y="2096075"/>
                <a:ext cx="40300" cy="3825"/>
              </a:xfrm>
              <a:custGeom>
                <a:rect b="b" l="l" r="r" t="t"/>
                <a:pathLst>
                  <a:path extrusionOk="0" fill="none" h="153" w="1612">
                    <a:moveTo>
                      <a:pt x="161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4452475" y="2134825"/>
                <a:ext cx="38775" cy="3825"/>
              </a:xfrm>
              <a:custGeom>
                <a:rect b="b" l="l" r="r" t="t"/>
                <a:pathLst>
                  <a:path extrusionOk="0" fill="none" h="153" w="1551">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4451725" y="2173575"/>
                <a:ext cx="39525" cy="3825"/>
              </a:xfrm>
              <a:custGeom>
                <a:rect b="b" l="l" r="r" t="t"/>
                <a:pathLst>
                  <a:path extrusionOk="0" fill="none" h="153" w="1581">
                    <a:moveTo>
                      <a:pt x="158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4450950" y="2212325"/>
                <a:ext cx="39550" cy="3075"/>
              </a:xfrm>
              <a:custGeom>
                <a:rect b="b" l="l" r="r" t="t"/>
                <a:pathLst>
                  <a:path extrusionOk="0" fill="none" h="123" w="1582">
                    <a:moveTo>
                      <a:pt x="1581" y="1"/>
                    </a:moveTo>
                    <a:lnTo>
                      <a:pt x="1"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4450950" y="2250325"/>
                <a:ext cx="38775" cy="4575"/>
              </a:xfrm>
              <a:custGeom>
                <a:rect b="b" l="l" r="r" t="t"/>
                <a:pathLst>
                  <a:path extrusionOk="0" fill="none" h="183" w="1551">
                    <a:moveTo>
                      <a:pt x="1551" y="0"/>
                    </a:moveTo>
                    <a:lnTo>
                      <a:pt x="1" y="18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4449425" y="2289850"/>
                <a:ext cx="40300" cy="3800"/>
              </a:xfrm>
              <a:custGeom>
                <a:rect b="b" l="l" r="r" t="t"/>
                <a:pathLst>
                  <a:path extrusionOk="0" fill="none" h="152" w="1612">
                    <a:moveTo>
                      <a:pt x="161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4449425" y="2328600"/>
                <a:ext cx="39550" cy="3825"/>
              </a:xfrm>
              <a:custGeom>
                <a:rect b="b" l="l" r="r" t="t"/>
                <a:pathLst>
                  <a:path extrusionOk="0" fill="none" h="153" w="1582">
                    <a:moveTo>
                      <a:pt x="158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4448675" y="2367350"/>
                <a:ext cx="40300" cy="3825"/>
              </a:xfrm>
              <a:custGeom>
                <a:rect b="b" l="l" r="r" t="t"/>
                <a:pathLst>
                  <a:path extrusionOk="0" fill="none" h="153" w="1612">
                    <a:moveTo>
                      <a:pt x="161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4448675" y="2406850"/>
                <a:ext cx="38775" cy="2325"/>
              </a:xfrm>
              <a:custGeom>
                <a:rect b="b" l="l" r="r" t="t"/>
                <a:pathLst>
                  <a:path extrusionOk="0" fill="none" h="93" w="1551">
                    <a:moveTo>
                      <a:pt x="1551" y="1"/>
                    </a:moveTo>
                    <a:lnTo>
                      <a:pt x="1" y="9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4447925" y="2444850"/>
                <a:ext cx="39525" cy="3075"/>
              </a:xfrm>
              <a:custGeom>
                <a:rect b="b" l="l" r="r" t="t"/>
                <a:pathLst>
                  <a:path extrusionOk="0" fill="none" h="123" w="1581">
                    <a:moveTo>
                      <a:pt x="1581" y="1"/>
                    </a:moveTo>
                    <a:lnTo>
                      <a:pt x="0"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4447150" y="2483600"/>
                <a:ext cx="39550" cy="3825"/>
              </a:xfrm>
              <a:custGeom>
                <a:rect b="b" l="l" r="r" t="t"/>
                <a:pathLst>
                  <a:path extrusionOk="0" fill="none" h="153" w="1582">
                    <a:moveTo>
                      <a:pt x="1581" y="1"/>
                    </a:moveTo>
                    <a:lnTo>
                      <a:pt x="1"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4893225" y="2034525"/>
                <a:ext cx="382250" cy="469625"/>
              </a:xfrm>
              <a:custGeom>
                <a:rect b="b" l="l" r="r" t="t"/>
                <a:pathLst>
                  <a:path extrusionOk="0" fill="none" h="18785" w="15290">
                    <a:moveTo>
                      <a:pt x="15289" y="0"/>
                    </a:moveTo>
                    <a:lnTo>
                      <a:pt x="0" y="0"/>
                    </a:lnTo>
                    <a:lnTo>
                      <a:pt x="547" y="18785"/>
                    </a:lnTo>
                    <a:lnTo>
                      <a:pt x="15289" y="18785"/>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4878025" y="2057300"/>
                <a:ext cx="39525" cy="3075"/>
              </a:xfrm>
              <a:custGeom>
                <a:rect b="b" l="l" r="r" t="t"/>
                <a:pathLst>
                  <a:path extrusionOk="0" fill="none" h="123" w="1581">
                    <a:moveTo>
                      <a:pt x="1581" y="1"/>
                    </a:moveTo>
                    <a:lnTo>
                      <a:pt x="0" y="12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4877250" y="2096075"/>
                <a:ext cx="40300" cy="3825"/>
              </a:xfrm>
              <a:custGeom>
                <a:rect b="b" l="l" r="r" t="t"/>
                <a:pathLst>
                  <a:path extrusionOk="0" fill="none" h="153" w="1612">
                    <a:moveTo>
                      <a:pt x="161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4877250" y="2134825"/>
                <a:ext cx="38775" cy="3825"/>
              </a:xfrm>
              <a:custGeom>
                <a:rect b="b" l="l" r="r" t="t"/>
                <a:pathLst>
                  <a:path extrusionOk="0" fill="none" h="153" w="1551">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4876500" y="2173575"/>
                <a:ext cx="39525" cy="3825"/>
              </a:xfrm>
              <a:custGeom>
                <a:rect b="b" l="l" r="r" t="t"/>
                <a:pathLst>
                  <a:path extrusionOk="0" fill="none" h="153" w="1581">
                    <a:moveTo>
                      <a:pt x="158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4875725" y="2212325"/>
                <a:ext cx="39550" cy="3075"/>
              </a:xfrm>
              <a:custGeom>
                <a:rect b="b" l="l" r="r" t="t"/>
                <a:pathLst>
                  <a:path extrusionOk="0" fill="none" h="123" w="1582">
                    <a:moveTo>
                      <a:pt x="1582" y="1"/>
                    </a:moveTo>
                    <a:lnTo>
                      <a:pt x="1"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4875725" y="2250325"/>
                <a:ext cx="39550" cy="4575"/>
              </a:xfrm>
              <a:custGeom>
                <a:rect b="b" l="l" r="r" t="t"/>
                <a:pathLst>
                  <a:path extrusionOk="0" fill="none" h="183" w="1582">
                    <a:moveTo>
                      <a:pt x="1582" y="0"/>
                    </a:moveTo>
                    <a:lnTo>
                      <a:pt x="1" y="18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4874225" y="2289850"/>
                <a:ext cx="40300" cy="3800"/>
              </a:xfrm>
              <a:custGeom>
                <a:rect b="b" l="l" r="r" t="t"/>
                <a:pathLst>
                  <a:path extrusionOk="0" fill="none" h="152" w="1612">
                    <a:moveTo>
                      <a:pt x="161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4874225" y="2328600"/>
                <a:ext cx="39525" cy="3825"/>
              </a:xfrm>
              <a:custGeom>
                <a:rect b="b" l="l" r="r" t="t"/>
                <a:pathLst>
                  <a:path extrusionOk="0" fill="none" h="153" w="1581">
                    <a:moveTo>
                      <a:pt x="158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4873450" y="2367350"/>
                <a:ext cx="40300" cy="3825"/>
              </a:xfrm>
              <a:custGeom>
                <a:rect b="b" l="l" r="r" t="t"/>
                <a:pathLst>
                  <a:path extrusionOk="0" fill="none" h="153" w="1612">
                    <a:moveTo>
                      <a:pt x="161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4873450" y="2406850"/>
                <a:ext cx="38775" cy="2325"/>
              </a:xfrm>
              <a:custGeom>
                <a:rect b="b" l="l" r="r" t="t"/>
                <a:pathLst>
                  <a:path extrusionOk="0" fill="none" h="93" w="1551">
                    <a:moveTo>
                      <a:pt x="1551" y="1"/>
                    </a:moveTo>
                    <a:lnTo>
                      <a:pt x="1" y="9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4872700" y="2444850"/>
                <a:ext cx="39525" cy="3075"/>
              </a:xfrm>
              <a:custGeom>
                <a:rect b="b" l="l" r="r" t="t"/>
                <a:pathLst>
                  <a:path extrusionOk="0" fill="none" h="123" w="1581">
                    <a:moveTo>
                      <a:pt x="1581" y="1"/>
                    </a:moveTo>
                    <a:lnTo>
                      <a:pt x="0"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4872700" y="2483600"/>
                <a:ext cx="38775" cy="3825"/>
              </a:xfrm>
              <a:custGeom>
                <a:rect b="b" l="l" r="r" t="t"/>
                <a:pathLst>
                  <a:path extrusionOk="0" fill="none" h="153" w="1551">
                    <a:moveTo>
                      <a:pt x="155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5318000" y="2034525"/>
                <a:ext cx="382250" cy="469625"/>
              </a:xfrm>
              <a:custGeom>
                <a:rect b="b" l="l" r="r" t="t"/>
                <a:pathLst>
                  <a:path extrusionOk="0" fill="none" h="18785" w="15290">
                    <a:moveTo>
                      <a:pt x="15289" y="0"/>
                    </a:moveTo>
                    <a:lnTo>
                      <a:pt x="0" y="0"/>
                    </a:lnTo>
                    <a:lnTo>
                      <a:pt x="547" y="18785"/>
                    </a:lnTo>
                    <a:lnTo>
                      <a:pt x="15289" y="18785"/>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5302800" y="2057300"/>
                <a:ext cx="38775" cy="3075"/>
              </a:xfrm>
              <a:custGeom>
                <a:rect b="b" l="l" r="r" t="t"/>
                <a:pathLst>
                  <a:path extrusionOk="0" fill="none" h="123" w="1551">
                    <a:moveTo>
                      <a:pt x="1551" y="1"/>
                    </a:moveTo>
                    <a:lnTo>
                      <a:pt x="0" y="12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5302025" y="2096075"/>
                <a:ext cx="39550" cy="3825"/>
              </a:xfrm>
              <a:custGeom>
                <a:rect b="b" l="l" r="r" t="t"/>
                <a:pathLst>
                  <a:path extrusionOk="0" fill="none" h="153" w="1582">
                    <a:moveTo>
                      <a:pt x="158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5302025" y="2134825"/>
                <a:ext cx="38800" cy="3825"/>
              </a:xfrm>
              <a:custGeom>
                <a:rect b="b" l="l" r="r" t="t"/>
                <a:pathLst>
                  <a:path extrusionOk="0" fill="none" h="153" w="1552">
                    <a:moveTo>
                      <a:pt x="155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5301275" y="2173575"/>
                <a:ext cx="39550" cy="3825"/>
              </a:xfrm>
              <a:custGeom>
                <a:rect b="b" l="l" r="r" t="t"/>
                <a:pathLst>
                  <a:path extrusionOk="0" fill="none" h="153" w="1582">
                    <a:moveTo>
                      <a:pt x="1581"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5301275" y="2212325"/>
                <a:ext cx="38775" cy="3075"/>
              </a:xfrm>
              <a:custGeom>
                <a:rect b="b" l="l" r="r" t="t"/>
                <a:pathLst>
                  <a:path extrusionOk="0" fill="none" h="123" w="1551">
                    <a:moveTo>
                      <a:pt x="1551" y="1"/>
                    </a:moveTo>
                    <a:lnTo>
                      <a:pt x="1"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5299750" y="2250325"/>
                <a:ext cx="40300" cy="4575"/>
              </a:xfrm>
              <a:custGeom>
                <a:rect b="b" l="l" r="r" t="t"/>
                <a:pathLst>
                  <a:path extrusionOk="0" fill="none" h="183" w="1612">
                    <a:moveTo>
                      <a:pt x="1612" y="0"/>
                    </a:moveTo>
                    <a:lnTo>
                      <a:pt x="1" y="18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5299000" y="2289850"/>
                <a:ext cx="40300" cy="3800"/>
              </a:xfrm>
              <a:custGeom>
                <a:rect b="b" l="l" r="r" t="t"/>
                <a:pathLst>
                  <a:path extrusionOk="0" fill="none" h="152" w="1612">
                    <a:moveTo>
                      <a:pt x="161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5299000" y="2328600"/>
                <a:ext cx="40300" cy="3825"/>
              </a:xfrm>
              <a:custGeom>
                <a:rect b="b" l="l" r="r" t="t"/>
                <a:pathLst>
                  <a:path extrusionOk="0" fill="none" h="153" w="1612">
                    <a:moveTo>
                      <a:pt x="1611" y="0"/>
                    </a:moveTo>
                    <a:lnTo>
                      <a:pt x="0"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5298225" y="2367350"/>
                <a:ext cx="39550" cy="3825"/>
              </a:xfrm>
              <a:custGeom>
                <a:rect b="b" l="l" r="r" t="t"/>
                <a:pathLst>
                  <a:path extrusionOk="0" fill="none" h="153" w="1582">
                    <a:moveTo>
                      <a:pt x="1582" y="0"/>
                    </a:moveTo>
                    <a:lnTo>
                      <a:pt x="1" y="15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5298225" y="2406850"/>
                <a:ext cx="38800" cy="2325"/>
              </a:xfrm>
              <a:custGeom>
                <a:rect b="b" l="l" r="r" t="t"/>
                <a:pathLst>
                  <a:path extrusionOk="0" fill="none" h="93" w="1552">
                    <a:moveTo>
                      <a:pt x="1551" y="1"/>
                    </a:moveTo>
                    <a:lnTo>
                      <a:pt x="1" y="9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5296725" y="2444850"/>
                <a:ext cx="40300" cy="3075"/>
              </a:xfrm>
              <a:custGeom>
                <a:rect b="b" l="l" r="r" t="t"/>
                <a:pathLst>
                  <a:path extrusionOk="0" fill="none" h="123" w="1612">
                    <a:moveTo>
                      <a:pt x="1611" y="1"/>
                    </a:moveTo>
                    <a:lnTo>
                      <a:pt x="0" y="122"/>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5296725" y="2483600"/>
                <a:ext cx="39525" cy="3825"/>
              </a:xfrm>
              <a:custGeom>
                <a:rect b="b" l="l" r="r" t="t"/>
                <a:pathLst>
                  <a:path extrusionOk="0" fill="none" h="153" w="1581">
                    <a:moveTo>
                      <a:pt x="1581" y="1"/>
                    </a:moveTo>
                    <a:lnTo>
                      <a:pt x="0" y="153"/>
                    </a:lnTo>
                  </a:path>
                </a:pathLst>
              </a:custGeom>
              <a:noFill/>
              <a:ln cap="rnd" cmpd="sng" w="182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4006425" y="2703975"/>
                <a:ext cx="161125" cy="614775"/>
              </a:xfrm>
              <a:custGeom>
                <a:rect b="b" l="l" r="r" t="t"/>
                <a:pathLst>
                  <a:path extrusionOk="0" fill="none" h="24591" w="6445">
                    <a:moveTo>
                      <a:pt x="0" y="1"/>
                    </a:moveTo>
                    <a:lnTo>
                      <a:pt x="6444" y="1"/>
                    </a:lnTo>
                    <a:lnTo>
                      <a:pt x="6444" y="24591"/>
                    </a:lnTo>
                    <a:lnTo>
                      <a:pt x="0" y="2459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4056575" y="2903075"/>
                <a:ext cx="55500" cy="267500"/>
              </a:xfrm>
              <a:custGeom>
                <a:rect b="b" l="l" r="r" t="t"/>
                <a:pathLst>
                  <a:path extrusionOk="0" fill="none" h="10700" w="2220">
                    <a:moveTo>
                      <a:pt x="0" y="0"/>
                    </a:moveTo>
                    <a:lnTo>
                      <a:pt x="2219" y="0"/>
                    </a:lnTo>
                    <a:lnTo>
                      <a:pt x="2219" y="10699"/>
                    </a:lnTo>
                    <a:lnTo>
                      <a:pt x="0" y="1069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4200950" y="2703975"/>
                <a:ext cx="161875" cy="614775"/>
              </a:xfrm>
              <a:custGeom>
                <a:rect b="b" l="l" r="r" t="t"/>
                <a:pathLst>
                  <a:path extrusionOk="0" fill="none" h="24591" w="6475">
                    <a:moveTo>
                      <a:pt x="1" y="1"/>
                    </a:moveTo>
                    <a:lnTo>
                      <a:pt x="6475" y="1"/>
                    </a:lnTo>
                    <a:lnTo>
                      <a:pt x="6475" y="24591"/>
                    </a:lnTo>
                    <a:lnTo>
                      <a:pt x="1" y="2459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4251100" y="2903075"/>
                <a:ext cx="55500" cy="267500"/>
              </a:xfrm>
              <a:custGeom>
                <a:rect b="b" l="l" r="r" t="t"/>
                <a:pathLst>
                  <a:path extrusionOk="0" fill="none" h="10700" w="2220">
                    <a:moveTo>
                      <a:pt x="1" y="0"/>
                    </a:moveTo>
                    <a:lnTo>
                      <a:pt x="2220" y="0"/>
                    </a:lnTo>
                    <a:lnTo>
                      <a:pt x="2220" y="10699"/>
                    </a:lnTo>
                    <a:lnTo>
                      <a:pt x="1" y="1069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4395475" y="2703975"/>
                <a:ext cx="161900" cy="614775"/>
              </a:xfrm>
              <a:custGeom>
                <a:rect b="b" l="l" r="r" t="t"/>
                <a:pathLst>
                  <a:path extrusionOk="0" fill="none" h="24591" w="6476">
                    <a:moveTo>
                      <a:pt x="1" y="1"/>
                    </a:moveTo>
                    <a:lnTo>
                      <a:pt x="6475" y="1"/>
                    </a:lnTo>
                    <a:lnTo>
                      <a:pt x="6475" y="24591"/>
                    </a:lnTo>
                    <a:lnTo>
                      <a:pt x="1" y="2459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4447150" y="2903075"/>
                <a:ext cx="54750" cy="267500"/>
              </a:xfrm>
              <a:custGeom>
                <a:rect b="b" l="l" r="r" t="t"/>
                <a:pathLst>
                  <a:path extrusionOk="0" fill="none" h="10700" w="2190">
                    <a:moveTo>
                      <a:pt x="1" y="0"/>
                    </a:moveTo>
                    <a:lnTo>
                      <a:pt x="2189" y="0"/>
                    </a:lnTo>
                    <a:lnTo>
                      <a:pt x="2189" y="10699"/>
                    </a:lnTo>
                    <a:lnTo>
                      <a:pt x="1" y="1069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4590775" y="2703975"/>
                <a:ext cx="161125" cy="614775"/>
              </a:xfrm>
              <a:custGeom>
                <a:rect b="b" l="l" r="r" t="t"/>
                <a:pathLst>
                  <a:path extrusionOk="0" fill="none" h="24591" w="6445">
                    <a:moveTo>
                      <a:pt x="1" y="1"/>
                    </a:moveTo>
                    <a:lnTo>
                      <a:pt x="6444" y="1"/>
                    </a:lnTo>
                    <a:lnTo>
                      <a:pt x="6444" y="24591"/>
                    </a:lnTo>
                    <a:lnTo>
                      <a:pt x="1" y="2459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4641700" y="2903075"/>
                <a:ext cx="55475" cy="267500"/>
              </a:xfrm>
              <a:custGeom>
                <a:rect b="b" l="l" r="r" t="t"/>
                <a:pathLst>
                  <a:path extrusionOk="0" fill="none" h="10700" w="2219">
                    <a:moveTo>
                      <a:pt x="0" y="0"/>
                    </a:moveTo>
                    <a:lnTo>
                      <a:pt x="2219" y="0"/>
                    </a:lnTo>
                    <a:lnTo>
                      <a:pt x="2219" y="10699"/>
                    </a:lnTo>
                    <a:lnTo>
                      <a:pt x="0" y="1069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4786075" y="2703975"/>
                <a:ext cx="161125" cy="614775"/>
              </a:xfrm>
              <a:custGeom>
                <a:rect b="b" l="l" r="r" t="t"/>
                <a:pathLst>
                  <a:path extrusionOk="0" fill="none" h="24591" w="6445">
                    <a:moveTo>
                      <a:pt x="0" y="1"/>
                    </a:moveTo>
                    <a:lnTo>
                      <a:pt x="6444" y="1"/>
                    </a:lnTo>
                    <a:lnTo>
                      <a:pt x="6444" y="24591"/>
                    </a:lnTo>
                    <a:lnTo>
                      <a:pt x="0" y="2459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4836225" y="2903075"/>
                <a:ext cx="55500" cy="267500"/>
              </a:xfrm>
              <a:custGeom>
                <a:rect b="b" l="l" r="r" t="t"/>
                <a:pathLst>
                  <a:path extrusionOk="0" fill="none" h="10700" w="2220">
                    <a:moveTo>
                      <a:pt x="0" y="0"/>
                    </a:moveTo>
                    <a:lnTo>
                      <a:pt x="2219" y="0"/>
                    </a:lnTo>
                    <a:lnTo>
                      <a:pt x="2219" y="10699"/>
                    </a:lnTo>
                    <a:lnTo>
                      <a:pt x="0" y="1069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4980600" y="2703975"/>
                <a:ext cx="161875" cy="614775"/>
              </a:xfrm>
              <a:custGeom>
                <a:rect b="b" l="l" r="r" t="t"/>
                <a:pathLst>
                  <a:path extrusionOk="0" fill="none" h="24591" w="6475">
                    <a:moveTo>
                      <a:pt x="1" y="1"/>
                    </a:moveTo>
                    <a:lnTo>
                      <a:pt x="6475" y="1"/>
                    </a:lnTo>
                    <a:lnTo>
                      <a:pt x="6475" y="24591"/>
                    </a:lnTo>
                    <a:lnTo>
                      <a:pt x="1" y="2459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5031525" y="2903075"/>
                <a:ext cx="54725" cy="267500"/>
              </a:xfrm>
              <a:custGeom>
                <a:rect b="b" l="l" r="r" t="t"/>
                <a:pathLst>
                  <a:path extrusionOk="0" fill="none" h="10700" w="2189">
                    <a:moveTo>
                      <a:pt x="0" y="0"/>
                    </a:moveTo>
                    <a:lnTo>
                      <a:pt x="2189" y="0"/>
                    </a:lnTo>
                    <a:lnTo>
                      <a:pt x="2189" y="10699"/>
                    </a:lnTo>
                    <a:lnTo>
                      <a:pt x="0" y="1069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5175125" y="2703975"/>
                <a:ext cx="161900" cy="614775"/>
              </a:xfrm>
              <a:custGeom>
                <a:rect b="b" l="l" r="r" t="t"/>
                <a:pathLst>
                  <a:path extrusionOk="0" fill="none" h="24591" w="6476">
                    <a:moveTo>
                      <a:pt x="1" y="1"/>
                    </a:moveTo>
                    <a:lnTo>
                      <a:pt x="6475" y="1"/>
                    </a:lnTo>
                    <a:lnTo>
                      <a:pt x="6475" y="24591"/>
                    </a:lnTo>
                    <a:lnTo>
                      <a:pt x="1" y="2459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5226800" y="2903075"/>
                <a:ext cx="55500" cy="267500"/>
              </a:xfrm>
              <a:custGeom>
                <a:rect b="b" l="l" r="r" t="t"/>
                <a:pathLst>
                  <a:path extrusionOk="0" fill="none" h="10700" w="2220">
                    <a:moveTo>
                      <a:pt x="1" y="0"/>
                    </a:moveTo>
                    <a:lnTo>
                      <a:pt x="2220" y="0"/>
                    </a:lnTo>
                    <a:lnTo>
                      <a:pt x="2220" y="10699"/>
                    </a:lnTo>
                    <a:lnTo>
                      <a:pt x="1" y="1069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5370425" y="2703975"/>
                <a:ext cx="161125" cy="614775"/>
              </a:xfrm>
              <a:custGeom>
                <a:rect b="b" l="l" r="r" t="t"/>
                <a:pathLst>
                  <a:path extrusionOk="0" fill="none" h="24591" w="6445">
                    <a:moveTo>
                      <a:pt x="1" y="1"/>
                    </a:moveTo>
                    <a:lnTo>
                      <a:pt x="6444" y="1"/>
                    </a:lnTo>
                    <a:lnTo>
                      <a:pt x="6444" y="24591"/>
                    </a:lnTo>
                    <a:lnTo>
                      <a:pt x="1" y="2459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5421350" y="2903075"/>
                <a:ext cx="55475" cy="267500"/>
              </a:xfrm>
              <a:custGeom>
                <a:rect b="b" l="l" r="r" t="t"/>
                <a:pathLst>
                  <a:path extrusionOk="0" fill="none" h="10700" w="2219">
                    <a:moveTo>
                      <a:pt x="0" y="0"/>
                    </a:moveTo>
                    <a:lnTo>
                      <a:pt x="2219" y="0"/>
                    </a:lnTo>
                    <a:lnTo>
                      <a:pt x="2219" y="10699"/>
                    </a:lnTo>
                    <a:lnTo>
                      <a:pt x="0" y="1069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5565725" y="2703975"/>
                <a:ext cx="161875" cy="614775"/>
              </a:xfrm>
              <a:custGeom>
                <a:rect b="b" l="l" r="r" t="t"/>
                <a:pathLst>
                  <a:path extrusionOk="0" fill="none" h="24591" w="6475">
                    <a:moveTo>
                      <a:pt x="0" y="1"/>
                    </a:moveTo>
                    <a:lnTo>
                      <a:pt x="6475" y="1"/>
                    </a:lnTo>
                    <a:lnTo>
                      <a:pt x="6475" y="24591"/>
                    </a:lnTo>
                    <a:lnTo>
                      <a:pt x="0" y="2459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5616625" y="2903075"/>
                <a:ext cx="54750" cy="267500"/>
              </a:xfrm>
              <a:custGeom>
                <a:rect b="b" l="l" r="r" t="t"/>
                <a:pathLst>
                  <a:path extrusionOk="0" fill="none" h="10700" w="2190">
                    <a:moveTo>
                      <a:pt x="1" y="0"/>
                    </a:moveTo>
                    <a:lnTo>
                      <a:pt x="2189" y="0"/>
                    </a:lnTo>
                    <a:lnTo>
                      <a:pt x="2189" y="10699"/>
                    </a:lnTo>
                    <a:lnTo>
                      <a:pt x="1" y="1069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4006425" y="3509450"/>
                <a:ext cx="161125" cy="614025"/>
              </a:xfrm>
              <a:custGeom>
                <a:rect b="b" l="l" r="r" t="t"/>
                <a:pathLst>
                  <a:path extrusionOk="0" fill="none" h="24561" w="6445">
                    <a:moveTo>
                      <a:pt x="0" y="1"/>
                    </a:moveTo>
                    <a:lnTo>
                      <a:pt x="6444" y="1"/>
                    </a:lnTo>
                    <a:lnTo>
                      <a:pt x="6444" y="24561"/>
                    </a:lnTo>
                    <a:lnTo>
                      <a:pt x="0" y="2456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4056575" y="3708550"/>
                <a:ext cx="55500" cy="266750"/>
              </a:xfrm>
              <a:custGeom>
                <a:rect b="b" l="l" r="r" t="t"/>
                <a:pathLst>
                  <a:path extrusionOk="0" fill="none" h="10670" w="2220">
                    <a:moveTo>
                      <a:pt x="0" y="1"/>
                    </a:moveTo>
                    <a:lnTo>
                      <a:pt x="2219" y="1"/>
                    </a:lnTo>
                    <a:lnTo>
                      <a:pt x="2219" y="10669"/>
                    </a:lnTo>
                    <a:lnTo>
                      <a:pt x="0" y="1066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4200950" y="3509450"/>
                <a:ext cx="161875" cy="614025"/>
              </a:xfrm>
              <a:custGeom>
                <a:rect b="b" l="l" r="r" t="t"/>
                <a:pathLst>
                  <a:path extrusionOk="0" fill="none" h="24561" w="6475">
                    <a:moveTo>
                      <a:pt x="1" y="1"/>
                    </a:moveTo>
                    <a:lnTo>
                      <a:pt x="6475" y="1"/>
                    </a:lnTo>
                    <a:lnTo>
                      <a:pt x="6475" y="24561"/>
                    </a:lnTo>
                    <a:lnTo>
                      <a:pt x="1" y="2456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4251100" y="3708550"/>
                <a:ext cx="55500" cy="266750"/>
              </a:xfrm>
              <a:custGeom>
                <a:rect b="b" l="l" r="r" t="t"/>
                <a:pathLst>
                  <a:path extrusionOk="0" fill="none" h="10670" w="2220">
                    <a:moveTo>
                      <a:pt x="1" y="1"/>
                    </a:moveTo>
                    <a:lnTo>
                      <a:pt x="2220" y="1"/>
                    </a:lnTo>
                    <a:lnTo>
                      <a:pt x="2220" y="10669"/>
                    </a:lnTo>
                    <a:lnTo>
                      <a:pt x="1" y="1066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4395475" y="3509450"/>
                <a:ext cx="161900" cy="614025"/>
              </a:xfrm>
              <a:custGeom>
                <a:rect b="b" l="l" r="r" t="t"/>
                <a:pathLst>
                  <a:path extrusionOk="0" fill="none" h="24561" w="6476">
                    <a:moveTo>
                      <a:pt x="1" y="1"/>
                    </a:moveTo>
                    <a:lnTo>
                      <a:pt x="6475" y="1"/>
                    </a:lnTo>
                    <a:lnTo>
                      <a:pt x="6475" y="24561"/>
                    </a:lnTo>
                    <a:lnTo>
                      <a:pt x="1" y="2456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4447150" y="3708550"/>
                <a:ext cx="54750" cy="266750"/>
              </a:xfrm>
              <a:custGeom>
                <a:rect b="b" l="l" r="r" t="t"/>
                <a:pathLst>
                  <a:path extrusionOk="0" fill="none" h="10670" w="2190">
                    <a:moveTo>
                      <a:pt x="1" y="1"/>
                    </a:moveTo>
                    <a:lnTo>
                      <a:pt x="2189" y="1"/>
                    </a:lnTo>
                    <a:lnTo>
                      <a:pt x="2189" y="10669"/>
                    </a:lnTo>
                    <a:lnTo>
                      <a:pt x="1" y="1066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4590775" y="3509450"/>
                <a:ext cx="161125" cy="614025"/>
              </a:xfrm>
              <a:custGeom>
                <a:rect b="b" l="l" r="r" t="t"/>
                <a:pathLst>
                  <a:path extrusionOk="0" fill="none" h="24561" w="6445">
                    <a:moveTo>
                      <a:pt x="1" y="1"/>
                    </a:moveTo>
                    <a:lnTo>
                      <a:pt x="6444" y="1"/>
                    </a:lnTo>
                    <a:lnTo>
                      <a:pt x="6444" y="24561"/>
                    </a:lnTo>
                    <a:lnTo>
                      <a:pt x="1" y="2456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4641700" y="3708550"/>
                <a:ext cx="55475" cy="266750"/>
              </a:xfrm>
              <a:custGeom>
                <a:rect b="b" l="l" r="r" t="t"/>
                <a:pathLst>
                  <a:path extrusionOk="0" fill="none" h="10670" w="2219">
                    <a:moveTo>
                      <a:pt x="0" y="1"/>
                    </a:moveTo>
                    <a:lnTo>
                      <a:pt x="2219" y="1"/>
                    </a:lnTo>
                    <a:lnTo>
                      <a:pt x="2219" y="10669"/>
                    </a:lnTo>
                    <a:lnTo>
                      <a:pt x="0" y="1066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4786075" y="3509450"/>
                <a:ext cx="161125" cy="614025"/>
              </a:xfrm>
              <a:custGeom>
                <a:rect b="b" l="l" r="r" t="t"/>
                <a:pathLst>
                  <a:path extrusionOk="0" fill="none" h="24561" w="6445">
                    <a:moveTo>
                      <a:pt x="0" y="1"/>
                    </a:moveTo>
                    <a:lnTo>
                      <a:pt x="6444" y="1"/>
                    </a:lnTo>
                    <a:lnTo>
                      <a:pt x="6444" y="24561"/>
                    </a:lnTo>
                    <a:lnTo>
                      <a:pt x="0" y="2456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4836225" y="3708550"/>
                <a:ext cx="55500" cy="266750"/>
              </a:xfrm>
              <a:custGeom>
                <a:rect b="b" l="l" r="r" t="t"/>
                <a:pathLst>
                  <a:path extrusionOk="0" fill="none" h="10670" w="2220">
                    <a:moveTo>
                      <a:pt x="0" y="1"/>
                    </a:moveTo>
                    <a:lnTo>
                      <a:pt x="2219" y="1"/>
                    </a:lnTo>
                    <a:lnTo>
                      <a:pt x="2219" y="10669"/>
                    </a:lnTo>
                    <a:lnTo>
                      <a:pt x="0" y="1066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4980600" y="3509450"/>
                <a:ext cx="161875" cy="614025"/>
              </a:xfrm>
              <a:custGeom>
                <a:rect b="b" l="l" r="r" t="t"/>
                <a:pathLst>
                  <a:path extrusionOk="0" fill="none" h="24561" w="6475">
                    <a:moveTo>
                      <a:pt x="1" y="1"/>
                    </a:moveTo>
                    <a:lnTo>
                      <a:pt x="6475" y="1"/>
                    </a:lnTo>
                    <a:lnTo>
                      <a:pt x="6475" y="24561"/>
                    </a:lnTo>
                    <a:lnTo>
                      <a:pt x="1" y="2456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5031525" y="3708550"/>
                <a:ext cx="54725" cy="266750"/>
              </a:xfrm>
              <a:custGeom>
                <a:rect b="b" l="l" r="r" t="t"/>
                <a:pathLst>
                  <a:path extrusionOk="0" fill="none" h="10670" w="2189">
                    <a:moveTo>
                      <a:pt x="0" y="1"/>
                    </a:moveTo>
                    <a:lnTo>
                      <a:pt x="2189" y="1"/>
                    </a:lnTo>
                    <a:lnTo>
                      <a:pt x="2189" y="10669"/>
                    </a:lnTo>
                    <a:lnTo>
                      <a:pt x="0" y="1066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5175125" y="3509450"/>
                <a:ext cx="161900" cy="614025"/>
              </a:xfrm>
              <a:custGeom>
                <a:rect b="b" l="l" r="r" t="t"/>
                <a:pathLst>
                  <a:path extrusionOk="0" fill="none" h="24561" w="6476">
                    <a:moveTo>
                      <a:pt x="1" y="1"/>
                    </a:moveTo>
                    <a:lnTo>
                      <a:pt x="6475" y="1"/>
                    </a:lnTo>
                    <a:lnTo>
                      <a:pt x="6475" y="24561"/>
                    </a:lnTo>
                    <a:lnTo>
                      <a:pt x="1" y="2456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5226800" y="3708550"/>
                <a:ext cx="55500" cy="266750"/>
              </a:xfrm>
              <a:custGeom>
                <a:rect b="b" l="l" r="r" t="t"/>
                <a:pathLst>
                  <a:path extrusionOk="0" fill="none" h="10670" w="2220">
                    <a:moveTo>
                      <a:pt x="1" y="1"/>
                    </a:moveTo>
                    <a:lnTo>
                      <a:pt x="2220" y="1"/>
                    </a:lnTo>
                    <a:lnTo>
                      <a:pt x="2220" y="10669"/>
                    </a:lnTo>
                    <a:lnTo>
                      <a:pt x="1" y="1066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5370425" y="3509450"/>
                <a:ext cx="161125" cy="614025"/>
              </a:xfrm>
              <a:custGeom>
                <a:rect b="b" l="l" r="r" t="t"/>
                <a:pathLst>
                  <a:path extrusionOk="0" fill="none" h="24561" w="6445">
                    <a:moveTo>
                      <a:pt x="1" y="1"/>
                    </a:moveTo>
                    <a:lnTo>
                      <a:pt x="6444" y="1"/>
                    </a:lnTo>
                    <a:lnTo>
                      <a:pt x="6444" y="24561"/>
                    </a:lnTo>
                    <a:lnTo>
                      <a:pt x="1" y="2456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5421350" y="3708550"/>
                <a:ext cx="55475" cy="266750"/>
              </a:xfrm>
              <a:custGeom>
                <a:rect b="b" l="l" r="r" t="t"/>
                <a:pathLst>
                  <a:path extrusionOk="0" fill="none" h="10670" w="2219">
                    <a:moveTo>
                      <a:pt x="0" y="1"/>
                    </a:moveTo>
                    <a:lnTo>
                      <a:pt x="2219" y="1"/>
                    </a:lnTo>
                    <a:lnTo>
                      <a:pt x="2219" y="10669"/>
                    </a:lnTo>
                    <a:lnTo>
                      <a:pt x="0" y="1066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5565725" y="3509450"/>
                <a:ext cx="161875" cy="614025"/>
              </a:xfrm>
              <a:custGeom>
                <a:rect b="b" l="l" r="r" t="t"/>
                <a:pathLst>
                  <a:path extrusionOk="0" fill="none" h="24561" w="6475">
                    <a:moveTo>
                      <a:pt x="0" y="1"/>
                    </a:moveTo>
                    <a:lnTo>
                      <a:pt x="6475" y="1"/>
                    </a:lnTo>
                    <a:lnTo>
                      <a:pt x="6475" y="24561"/>
                    </a:lnTo>
                    <a:lnTo>
                      <a:pt x="0" y="24561"/>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5616625" y="3708550"/>
                <a:ext cx="54750" cy="266750"/>
              </a:xfrm>
              <a:custGeom>
                <a:rect b="b" l="l" r="r" t="t"/>
                <a:pathLst>
                  <a:path extrusionOk="0" fill="none" h="10670" w="2190">
                    <a:moveTo>
                      <a:pt x="1" y="1"/>
                    </a:moveTo>
                    <a:lnTo>
                      <a:pt x="2189" y="1"/>
                    </a:lnTo>
                    <a:lnTo>
                      <a:pt x="2189" y="10669"/>
                    </a:lnTo>
                    <a:lnTo>
                      <a:pt x="1" y="10669"/>
                    </a:lnTo>
                    <a:close/>
                  </a:path>
                </a:pathLst>
              </a:custGeom>
              <a:noFill/>
              <a:ln cap="rnd" cmpd="sng" w="9125">
                <a:solidFill>
                  <a:srgbClr val="7D84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5282275" y="3127450"/>
                <a:ext cx="168725" cy="189925"/>
              </a:xfrm>
              <a:custGeom>
                <a:rect b="b" l="l" r="r" t="t"/>
                <a:pathLst>
                  <a:path extrusionOk="0" h="7597" w="6749">
                    <a:moveTo>
                      <a:pt x="3405" y="1"/>
                    </a:moveTo>
                    <a:cubicBezTo>
                      <a:pt x="2413" y="1"/>
                      <a:pt x="1432" y="403"/>
                      <a:pt x="1034" y="1056"/>
                    </a:cubicBezTo>
                    <a:cubicBezTo>
                      <a:pt x="274" y="2302"/>
                      <a:pt x="1" y="4794"/>
                      <a:pt x="1" y="4794"/>
                    </a:cubicBezTo>
                    <a:cubicBezTo>
                      <a:pt x="1" y="4794"/>
                      <a:pt x="31" y="6679"/>
                      <a:pt x="1460" y="7439"/>
                    </a:cubicBezTo>
                    <a:cubicBezTo>
                      <a:pt x="1669" y="7548"/>
                      <a:pt x="1914" y="7597"/>
                      <a:pt x="2181" y="7597"/>
                    </a:cubicBezTo>
                    <a:cubicBezTo>
                      <a:pt x="3776" y="7597"/>
                      <a:pt x="6145" y="5845"/>
                      <a:pt x="6171" y="4673"/>
                    </a:cubicBezTo>
                    <a:cubicBezTo>
                      <a:pt x="6171" y="4673"/>
                      <a:pt x="6749" y="2728"/>
                      <a:pt x="5715" y="1117"/>
                    </a:cubicBezTo>
                    <a:cubicBezTo>
                      <a:pt x="5223" y="334"/>
                      <a:pt x="4309" y="1"/>
                      <a:pt x="3405" y="1"/>
                    </a:cubicBezTo>
                    <a:close/>
                  </a:path>
                </a:pathLst>
              </a:custGeom>
              <a:solidFill>
                <a:srgbClr val="C9C9C9"/>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5238975" y="3153825"/>
                <a:ext cx="170225" cy="175050"/>
              </a:xfrm>
              <a:custGeom>
                <a:rect b="b" l="l" r="r" t="t"/>
                <a:pathLst>
                  <a:path extrusionOk="0" h="7002" w="6809">
                    <a:moveTo>
                      <a:pt x="2766" y="1"/>
                    </a:moveTo>
                    <a:lnTo>
                      <a:pt x="1368" y="2888"/>
                    </a:lnTo>
                    <a:cubicBezTo>
                      <a:pt x="1368" y="2888"/>
                      <a:pt x="0" y="3435"/>
                      <a:pt x="243" y="5320"/>
                    </a:cubicBezTo>
                    <a:cubicBezTo>
                      <a:pt x="413" y="6847"/>
                      <a:pt x="2496" y="7002"/>
                      <a:pt x="3333" y="7002"/>
                    </a:cubicBezTo>
                    <a:cubicBezTo>
                      <a:pt x="3546" y="7002"/>
                      <a:pt x="3678" y="6992"/>
                      <a:pt x="3678" y="6992"/>
                    </a:cubicBezTo>
                    <a:lnTo>
                      <a:pt x="6809" y="2250"/>
                    </a:lnTo>
                    <a:lnTo>
                      <a:pt x="6809" y="2250"/>
                    </a:lnTo>
                    <a:cubicBezTo>
                      <a:pt x="6214" y="2819"/>
                      <a:pt x="5658" y="3041"/>
                      <a:pt x="5154" y="3041"/>
                    </a:cubicBezTo>
                    <a:cubicBezTo>
                      <a:pt x="4474" y="3041"/>
                      <a:pt x="3889" y="2635"/>
                      <a:pt x="3435" y="2128"/>
                    </a:cubicBezTo>
                    <a:cubicBezTo>
                      <a:pt x="2918" y="1521"/>
                      <a:pt x="2705" y="761"/>
                      <a:pt x="2766" y="1"/>
                    </a:cubicBezTo>
                    <a:close/>
                  </a:path>
                </a:pathLst>
              </a:custGeom>
              <a:solidFill>
                <a:srgbClr val="FFFFFF"/>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5039125" y="3131025"/>
                <a:ext cx="397425" cy="682525"/>
              </a:xfrm>
              <a:custGeom>
                <a:rect b="b" l="l" r="r" t="t"/>
                <a:pathLst>
                  <a:path extrusionOk="0" h="27301" w="15897">
                    <a:moveTo>
                      <a:pt x="9301" y="1"/>
                    </a:moveTo>
                    <a:lnTo>
                      <a:pt x="0" y="25655"/>
                    </a:lnTo>
                    <a:cubicBezTo>
                      <a:pt x="1061" y="26899"/>
                      <a:pt x="2025" y="27300"/>
                      <a:pt x="2827" y="27300"/>
                    </a:cubicBezTo>
                    <a:cubicBezTo>
                      <a:pt x="4278" y="27300"/>
                      <a:pt x="5198" y="25989"/>
                      <a:pt x="5198" y="25989"/>
                    </a:cubicBezTo>
                    <a:lnTo>
                      <a:pt x="15897" y="4530"/>
                    </a:lnTo>
                    <a:lnTo>
                      <a:pt x="15897" y="4530"/>
                    </a:lnTo>
                    <a:cubicBezTo>
                      <a:pt x="15594" y="5082"/>
                      <a:pt x="14561" y="5551"/>
                      <a:pt x="13440" y="5551"/>
                    </a:cubicBezTo>
                    <a:cubicBezTo>
                      <a:pt x="12647" y="5551"/>
                      <a:pt x="11810" y="5316"/>
                      <a:pt x="11155" y="4712"/>
                    </a:cubicBezTo>
                    <a:cubicBezTo>
                      <a:pt x="9575" y="3284"/>
                      <a:pt x="9301" y="1"/>
                      <a:pt x="9301" y="1"/>
                    </a:cubicBezTo>
                    <a:close/>
                  </a:path>
                </a:pathLst>
              </a:custGeom>
              <a:solidFill>
                <a:srgbClr val="FFFFFF"/>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5393225" y="3239050"/>
                <a:ext cx="193025" cy="175550"/>
              </a:xfrm>
              <a:custGeom>
                <a:rect b="b" l="l" r="r" t="t"/>
                <a:pathLst>
                  <a:path extrusionOk="0" h="7022" w="7721">
                    <a:moveTo>
                      <a:pt x="4399" y="1"/>
                    </a:moveTo>
                    <a:cubicBezTo>
                      <a:pt x="3939" y="1"/>
                      <a:pt x="3512" y="107"/>
                      <a:pt x="3192" y="330"/>
                    </a:cubicBezTo>
                    <a:cubicBezTo>
                      <a:pt x="1976" y="1151"/>
                      <a:pt x="700" y="3279"/>
                      <a:pt x="700" y="3279"/>
                    </a:cubicBezTo>
                    <a:cubicBezTo>
                      <a:pt x="700" y="3279"/>
                      <a:pt x="0" y="5042"/>
                      <a:pt x="973" y="6318"/>
                    </a:cubicBezTo>
                    <a:cubicBezTo>
                      <a:pt x="1353" y="6814"/>
                      <a:pt x="2140" y="7021"/>
                      <a:pt x="3002" y="7021"/>
                    </a:cubicBezTo>
                    <a:cubicBezTo>
                      <a:pt x="4413" y="7021"/>
                      <a:pt x="6025" y="6465"/>
                      <a:pt x="6384" y="5710"/>
                    </a:cubicBezTo>
                    <a:cubicBezTo>
                      <a:pt x="6384" y="5710"/>
                      <a:pt x="7721" y="4191"/>
                      <a:pt x="7447" y="2245"/>
                    </a:cubicBezTo>
                    <a:cubicBezTo>
                      <a:pt x="7246" y="834"/>
                      <a:pt x="5690" y="1"/>
                      <a:pt x="4399" y="1"/>
                    </a:cubicBezTo>
                    <a:close/>
                  </a:path>
                </a:pathLst>
              </a:custGeom>
              <a:solidFill>
                <a:srgbClr val="C9C9C9"/>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5346100" y="3247300"/>
                <a:ext cx="196075" cy="167950"/>
              </a:xfrm>
              <a:custGeom>
                <a:rect b="b" l="l" r="r" t="t"/>
                <a:pathLst>
                  <a:path extrusionOk="0" h="6718" w="7843">
                    <a:moveTo>
                      <a:pt x="5077" y="0"/>
                    </a:moveTo>
                    <a:lnTo>
                      <a:pt x="2585" y="2007"/>
                    </a:lnTo>
                    <a:cubicBezTo>
                      <a:pt x="2585" y="2007"/>
                      <a:pt x="2566" y="2005"/>
                      <a:pt x="2532" y="2005"/>
                    </a:cubicBezTo>
                    <a:cubicBezTo>
                      <a:pt x="2269" y="2005"/>
                      <a:pt x="1090" y="2100"/>
                      <a:pt x="578" y="3769"/>
                    </a:cubicBezTo>
                    <a:cubicBezTo>
                      <a:pt x="1" y="5624"/>
                      <a:pt x="3040" y="6718"/>
                      <a:pt x="3040" y="6718"/>
                    </a:cubicBezTo>
                    <a:lnTo>
                      <a:pt x="7843" y="3678"/>
                    </a:lnTo>
                    <a:lnTo>
                      <a:pt x="7843" y="3678"/>
                    </a:lnTo>
                    <a:cubicBezTo>
                      <a:pt x="7449" y="3816"/>
                      <a:pt x="7102" y="3878"/>
                      <a:pt x="6796" y="3878"/>
                    </a:cubicBezTo>
                    <a:cubicBezTo>
                      <a:pt x="5685" y="3878"/>
                      <a:pt x="5113" y="3071"/>
                      <a:pt x="4803" y="2189"/>
                    </a:cubicBezTo>
                    <a:cubicBezTo>
                      <a:pt x="4621" y="1490"/>
                      <a:pt x="4682" y="669"/>
                      <a:pt x="5077" y="0"/>
                    </a:cubicBezTo>
                    <a:close/>
                  </a:path>
                </a:pathLst>
              </a:custGeom>
              <a:solidFill>
                <a:srgbClr val="FFFFFF"/>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4974525" y="3210075"/>
                <a:ext cx="578300" cy="562725"/>
              </a:xfrm>
              <a:custGeom>
                <a:rect b="b" l="l" r="r" t="t"/>
                <a:pathLst>
                  <a:path extrusionOk="0" h="22509" w="23132">
                    <a:moveTo>
                      <a:pt x="18937" y="0"/>
                    </a:moveTo>
                    <a:lnTo>
                      <a:pt x="0" y="19636"/>
                    </a:lnTo>
                    <a:cubicBezTo>
                      <a:pt x="674" y="21959"/>
                      <a:pt x="1913" y="22509"/>
                      <a:pt x="2934" y="22509"/>
                    </a:cubicBezTo>
                    <a:cubicBezTo>
                      <a:pt x="3850" y="22509"/>
                      <a:pt x="4590" y="22067"/>
                      <a:pt x="4590" y="22067"/>
                    </a:cubicBezTo>
                    <a:lnTo>
                      <a:pt x="23132" y="6839"/>
                    </a:lnTo>
                    <a:lnTo>
                      <a:pt x="23132" y="6839"/>
                    </a:lnTo>
                    <a:cubicBezTo>
                      <a:pt x="22873" y="7044"/>
                      <a:pt x="22460" y="7152"/>
                      <a:pt x="21984" y="7152"/>
                    </a:cubicBezTo>
                    <a:cubicBezTo>
                      <a:pt x="20838" y="7152"/>
                      <a:pt x="19326" y="6524"/>
                      <a:pt x="18724" y="5107"/>
                    </a:cubicBezTo>
                    <a:cubicBezTo>
                      <a:pt x="17843" y="3070"/>
                      <a:pt x="18937" y="0"/>
                      <a:pt x="18937" y="0"/>
                    </a:cubicBezTo>
                    <a:close/>
                  </a:path>
                </a:pathLst>
              </a:custGeom>
              <a:solidFill>
                <a:srgbClr val="FFFFFF"/>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4861300" y="3574800"/>
                <a:ext cx="354125" cy="490925"/>
              </a:xfrm>
              <a:custGeom>
                <a:rect b="b" l="l" r="r" t="t"/>
                <a:pathLst>
                  <a:path extrusionOk="0" h="19637" w="14165">
                    <a:moveTo>
                      <a:pt x="14165" y="1"/>
                    </a:moveTo>
                    <a:lnTo>
                      <a:pt x="0" y="791"/>
                    </a:lnTo>
                    <a:lnTo>
                      <a:pt x="2250" y="19636"/>
                    </a:lnTo>
                    <a:lnTo>
                      <a:pt x="13587" y="19029"/>
                    </a:lnTo>
                    <a:lnTo>
                      <a:pt x="14165" y="1"/>
                    </a:lnTo>
                    <a:close/>
                  </a:path>
                </a:pathLst>
              </a:custGeom>
              <a:solidFill>
                <a:srgbClr val="C9C9C9"/>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5107500" y="3560375"/>
                <a:ext cx="354150" cy="492425"/>
              </a:xfrm>
              <a:custGeom>
                <a:rect b="b" l="l" r="r" t="t"/>
                <a:pathLst>
                  <a:path extrusionOk="0" h="19697" w="14166">
                    <a:moveTo>
                      <a:pt x="14165" y="0"/>
                    </a:moveTo>
                    <a:lnTo>
                      <a:pt x="1" y="791"/>
                    </a:lnTo>
                    <a:lnTo>
                      <a:pt x="2280" y="19697"/>
                    </a:lnTo>
                    <a:lnTo>
                      <a:pt x="13588" y="19058"/>
                    </a:lnTo>
                    <a:lnTo>
                      <a:pt x="14165" y="0"/>
                    </a:lnTo>
                    <a:close/>
                  </a:path>
                </a:pathLst>
              </a:custGeom>
              <a:solidFill>
                <a:srgbClr val="707070"/>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5096875" y="3537575"/>
                <a:ext cx="374650" cy="86650"/>
              </a:xfrm>
              <a:custGeom>
                <a:rect b="b" l="l" r="r" t="t"/>
                <a:pathLst>
                  <a:path extrusionOk="0" h="3466" w="14986">
                    <a:moveTo>
                      <a:pt x="14833" y="1"/>
                    </a:moveTo>
                    <a:lnTo>
                      <a:pt x="0" y="852"/>
                    </a:lnTo>
                    <a:lnTo>
                      <a:pt x="152" y="3466"/>
                    </a:lnTo>
                    <a:lnTo>
                      <a:pt x="14985" y="2615"/>
                    </a:lnTo>
                    <a:lnTo>
                      <a:pt x="14833" y="1"/>
                    </a:lnTo>
                    <a:close/>
                  </a:path>
                </a:pathLst>
              </a:custGeom>
              <a:solidFill>
                <a:srgbClr val="707070"/>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4816475" y="3571000"/>
                <a:ext cx="290300" cy="82875"/>
              </a:xfrm>
              <a:custGeom>
                <a:rect b="b" l="l" r="r" t="t"/>
                <a:pathLst>
                  <a:path extrusionOk="0" h="3315" w="11612">
                    <a:moveTo>
                      <a:pt x="11459" y="1"/>
                    </a:moveTo>
                    <a:lnTo>
                      <a:pt x="0" y="700"/>
                    </a:lnTo>
                    <a:lnTo>
                      <a:pt x="152" y="3314"/>
                    </a:lnTo>
                    <a:lnTo>
                      <a:pt x="11611" y="2615"/>
                    </a:lnTo>
                    <a:lnTo>
                      <a:pt x="11459" y="1"/>
                    </a:lnTo>
                    <a:close/>
                  </a:path>
                </a:pathLst>
              </a:custGeom>
              <a:solidFill>
                <a:srgbClr val="C9C9C9"/>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5115875" y="3377250"/>
                <a:ext cx="189225" cy="228025"/>
              </a:xfrm>
              <a:custGeom>
                <a:rect b="b" l="l" r="r" t="t"/>
                <a:pathLst>
                  <a:path extrusionOk="0" h="9121" w="7569">
                    <a:moveTo>
                      <a:pt x="7052" y="0"/>
                    </a:moveTo>
                    <a:lnTo>
                      <a:pt x="486" y="395"/>
                    </a:lnTo>
                    <a:lnTo>
                      <a:pt x="0" y="1368"/>
                    </a:lnTo>
                    <a:lnTo>
                      <a:pt x="4955" y="1094"/>
                    </a:lnTo>
                    <a:lnTo>
                      <a:pt x="5350" y="8085"/>
                    </a:lnTo>
                    <a:cubicBezTo>
                      <a:pt x="5379" y="8674"/>
                      <a:pt x="5836" y="9120"/>
                      <a:pt x="6417" y="9120"/>
                    </a:cubicBezTo>
                    <a:cubicBezTo>
                      <a:pt x="6436" y="9120"/>
                      <a:pt x="6455" y="9120"/>
                      <a:pt x="6474" y="9119"/>
                    </a:cubicBezTo>
                    <a:cubicBezTo>
                      <a:pt x="7082" y="9088"/>
                      <a:pt x="7569" y="8602"/>
                      <a:pt x="7508" y="7994"/>
                    </a:cubicBezTo>
                    <a:lnTo>
                      <a:pt x="7052" y="0"/>
                    </a:lnTo>
                    <a:close/>
                  </a:path>
                </a:pathLst>
              </a:custGeom>
              <a:solidFill>
                <a:srgbClr val="263238"/>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4659175" y="4588500"/>
                <a:ext cx="401250" cy="342650"/>
              </a:xfrm>
              <a:custGeom>
                <a:rect b="b" l="l" r="r" t="t"/>
                <a:pathLst>
                  <a:path extrusionOk="0" h="13706" w="16050">
                    <a:moveTo>
                      <a:pt x="15137" y="1"/>
                    </a:moveTo>
                    <a:lnTo>
                      <a:pt x="9575" y="122"/>
                    </a:lnTo>
                    <a:lnTo>
                      <a:pt x="9757" y="7630"/>
                    </a:lnTo>
                    <a:cubicBezTo>
                      <a:pt x="8724" y="8633"/>
                      <a:pt x="7599" y="9484"/>
                      <a:pt x="6323" y="10183"/>
                    </a:cubicBezTo>
                    <a:cubicBezTo>
                      <a:pt x="4560" y="11125"/>
                      <a:pt x="2341" y="11612"/>
                      <a:pt x="1733" y="11885"/>
                    </a:cubicBezTo>
                    <a:cubicBezTo>
                      <a:pt x="395" y="12432"/>
                      <a:pt x="0" y="13223"/>
                      <a:pt x="669" y="13557"/>
                    </a:cubicBezTo>
                    <a:cubicBezTo>
                      <a:pt x="902" y="13669"/>
                      <a:pt x="2648" y="13706"/>
                      <a:pt x="4873" y="13706"/>
                    </a:cubicBezTo>
                    <a:cubicBezTo>
                      <a:pt x="9322" y="13706"/>
                      <a:pt x="15684" y="13557"/>
                      <a:pt x="15684" y="13557"/>
                    </a:cubicBezTo>
                    <a:cubicBezTo>
                      <a:pt x="15958" y="12949"/>
                      <a:pt x="16049" y="12280"/>
                      <a:pt x="16019" y="11612"/>
                    </a:cubicBezTo>
                    <a:cubicBezTo>
                      <a:pt x="16019" y="10396"/>
                      <a:pt x="15411" y="8025"/>
                      <a:pt x="15411" y="8025"/>
                    </a:cubicBezTo>
                    <a:cubicBezTo>
                      <a:pt x="15411" y="8025"/>
                      <a:pt x="15137" y="5989"/>
                      <a:pt x="15137" y="5289"/>
                    </a:cubicBezTo>
                    <a:lnTo>
                      <a:pt x="15137" y="1"/>
                    </a:lnTo>
                    <a:close/>
                  </a:path>
                </a:pathLst>
              </a:custGeom>
              <a:solidFill>
                <a:srgbClr val="F9CB9C"/>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4895500" y="4586225"/>
                <a:ext cx="141350" cy="63100"/>
              </a:xfrm>
              <a:custGeom>
                <a:rect b="b" l="l" r="r" t="t"/>
                <a:pathLst>
                  <a:path extrusionOk="0" h="2524" w="5654">
                    <a:moveTo>
                      <a:pt x="5654" y="0"/>
                    </a:moveTo>
                    <a:lnTo>
                      <a:pt x="0" y="548"/>
                    </a:lnTo>
                    <a:lnTo>
                      <a:pt x="152" y="2523"/>
                    </a:lnTo>
                    <a:lnTo>
                      <a:pt x="5593" y="1824"/>
                    </a:lnTo>
                    <a:lnTo>
                      <a:pt x="5654" y="0"/>
                    </a:lnTo>
                    <a:close/>
                  </a:path>
                </a:pathLst>
              </a:custGeom>
              <a:solidFill>
                <a:srgbClr val="263238"/>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4659175" y="4768600"/>
                <a:ext cx="400475" cy="161800"/>
              </a:xfrm>
              <a:custGeom>
                <a:rect b="b" l="l" r="r" t="t"/>
                <a:pathLst>
                  <a:path extrusionOk="0" h="6472" w="16019">
                    <a:moveTo>
                      <a:pt x="15350" y="0"/>
                    </a:moveTo>
                    <a:cubicBezTo>
                      <a:pt x="14651" y="456"/>
                      <a:pt x="14195" y="1915"/>
                      <a:pt x="14195" y="1915"/>
                    </a:cubicBezTo>
                    <a:lnTo>
                      <a:pt x="10396" y="2250"/>
                    </a:lnTo>
                    <a:cubicBezTo>
                      <a:pt x="10365" y="1794"/>
                      <a:pt x="10335" y="1307"/>
                      <a:pt x="10213" y="851"/>
                    </a:cubicBezTo>
                    <a:cubicBezTo>
                      <a:pt x="10213" y="608"/>
                      <a:pt x="10031" y="396"/>
                      <a:pt x="9757" y="396"/>
                    </a:cubicBezTo>
                    <a:cubicBezTo>
                      <a:pt x="8602" y="1459"/>
                      <a:pt x="7326" y="2371"/>
                      <a:pt x="5958" y="3131"/>
                    </a:cubicBezTo>
                    <a:cubicBezTo>
                      <a:pt x="4286" y="4013"/>
                      <a:pt x="2310" y="4377"/>
                      <a:pt x="1733" y="4651"/>
                    </a:cubicBezTo>
                    <a:cubicBezTo>
                      <a:pt x="395" y="5168"/>
                      <a:pt x="0" y="5988"/>
                      <a:pt x="669" y="6323"/>
                    </a:cubicBezTo>
                    <a:cubicBezTo>
                      <a:pt x="902" y="6434"/>
                      <a:pt x="2648" y="6471"/>
                      <a:pt x="4873" y="6471"/>
                    </a:cubicBezTo>
                    <a:cubicBezTo>
                      <a:pt x="9322" y="6471"/>
                      <a:pt x="15684" y="6323"/>
                      <a:pt x="15684" y="6323"/>
                    </a:cubicBezTo>
                    <a:cubicBezTo>
                      <a:pt x="15897" y="5715"/>
                      <a:pt x="16019" y="5016"/>
                      <a:pt x="16019" y="4377"/>
                    </a:cubicBezTo>
                    <a:cubicBezTo>
                      <a:pt x="16019" y="3162"/>
                      <a:pt x="15411" y="760"/>
                      <a:pt x="15411" y="760"/>
                    </a:cubicBezTo>
                    <a:cubicBezTo>
                      <a:pt x="15411" y="760"/>
                      <a:pt x="15380" y="456"/>
                      <a:pt x="15350" y="0"/>
                    </a:cubicBezTo>
                    <a:close/>
                  </a:path>
                </a:pathLst>
              </a:custGeom>
              <a:solidFill>
                <a:srgbClr val="263238"/>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4664475" y="4906900"/>
                <a:ext cx="391375" cy="23275"/>
              </a:xfrm>
              <a:custGeom>
                <a:rect b="b" l="l" r="r" t="t"/>
                <a:pathLst>
                  <a:path extrusionOk="0" h="931" w="15655">
                    <a:moveTo>
                      <a:pt x="183" y="0"/>
                    </a:moveTo>
                    <a:cubicBezTo>
                      <a:pt x="1" y="183"/>
                      <a:pt x="31" y="517"/>
                      <a:pt x="244" y="669"/>
                    </a:cubicBezTo>
                    <a:cubicBezTo>
                      <a:pt x="275" y="699"/>
                      <a:pt x="335" y="760"/>
                      <a:pt x="396" y="760"/>
                    </a:cubicBezTo>
                    <a:cubicBezTo>
                      <a:pt x="664" y="889"/>
                      <a:pt x="2617" y="931"/>
                      <a:pt x="5033" y="931"/>
                    </a:cubicBezTo>
                    <a:cubicBezTo>
                      <a:pt x="9461" y="931"/>
                      <a:pt x="15442" y="791"/>
                      <a:pt x="15442" y="791"/>
                    </a:cubicBezTo>
                    <a:cubicBezTo>
                      <a:pt x="15533" y="517"/>
                      <a:pt x="15624" y="244"/>
                      <a:pt x="15655" y="0"/>
                    </a:cubicBezTo>
                    <a:close/>
                  </a:path>
                </a:pathLst>
              </a:custGeom>
              <a:solidFill>
                <a:srgbClr val="FFFFFF"/>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4834700" y="3236650"/>
                <a:ext cx="345025" cy="1319200"/>
              </a:xfrm>
              <a:custGeom>
                <a:rect b="b" l="l" r="r" t="t"/>
                <a:pathLst>
                  <a:path extrusionOk="0" h="52768" w="13801">
                    <a:moveTo>
                      <a:pt x="13800" y="1"/>
                    </a:moveTo>
                    <a:lnTo>
                      <a:pt x="4317" y="1521"/>
                    </a:lnTo>
                    <a:lnTo>
                      <a:pt x="1" y="40153"/>
                    </a:lnTo>
                    <a:lnTo>
                      <a:pt x="2007" y="52768"/>
                    </a:lnTo>
                    <a:lnTo>
                      <a:pt x="8542" y="52312"/>
                    </a:lnTo>
                    <a:cubicBezTo>
                      <a:pt x="8542" y="52312"/>
                      <a:pt x="7356" y="28816"/>
                      <a:pt x="7782" y="26931"/>
                    </a:cubicBezTo>
                    <a:cubicBezTo>
                      <a:pt x="8207" y="25077"/>
                      <a:pt x="13800" y="1"/>
                      <a:pt x="13800" y="1"/>
                    </a:cubicBezTo>
                    <a:close/>
                  </a:path>
                </a:pathLst>
              </a:custGeom>
              <a:solidFill>
                <a:srgbClr val="783F04"/>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4868150" y="4507950"/>
                <a:ext cx="182375" cy="111725"/>
              </a:xfrm>
              <a:custGeom>
                <a:rect b="b" l="l" r="r" t="t"/>
                <a:pathLst>
                  <a:path extrusionOk="0" h="4469" w="7295">
                    <a:moveTo>
                      <a:pt x="7295" y="1"/>
                    </a:moveTo>
                    <a:lnTo>
                      <a:pt x="0" y="517"/>
                    </a:lnTo>
                    <a:lnTo>
                      <a:pt x="395" y="4469"/>
                    </a:lnTo>
                    <a:lnTo>
                      <a:pt x="7295" y="3405"/>
                    </a:lnTo>
                    <a:lnTo>
                      <a:pt x="7295" y="1"/>
                    </a:lnTo>
                    <a:close/>
                  </a:path>
                </a:pathLst>
              </a:custGeom>
              <a:solidFill>
                <a:srgbClr val="B45F06"/>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4369650" y="4588500"/>
                <a:ext cx="459000" cy="342650"/>
              </a:xfrm>
              <a:custGeom>
                <a:rect b="b" l="l" r="r" t="t"/>
                <a:pathLst>
                  <a:path extrusionOk="0" h="13706" w="18360">
                    <a:moveTo>
                      <a:pt x="17448" y="1"/>
                    </a:moveTo>
                    <a:lnTo>
                      <a:pt x="11885" y="122"/>
                    </a:lnTo>
                    <a:lnTo>
                      <a:pt x="12068" y="7630"/>
                    </a:lnTo>
                    <a:cubicBezTo>
                      <a:pt x="12068" y="7630"/>
                      <a:pt x="3070" y="11369"/>
                      <a:pt x="1763" y="11885"/>
                    </a:cubicBezTo>
                    <a:cubicBezTo>
                      <a:pt x="456" y="12432"/>
                      <a:pt x="0" y="13223"/>
                      <a:pt x="700" y="13557"/>
                    </a:cubicBezTo>
                    <a:cubicBezTo>
                      <a:pt x="933" y="13669"/>
                      <a:pt x="2932" y="13706"/>
                      <a:pt x="5494" y="13706"/>
                    </a:cubicBezTo>
                    <a:cubicBezTo>
                      <a:pt x="10619" y="13706"/>
                      <a:pt x="17995" y="13557"/>
                      <a:pt x="17995" y="13557"/>
                    </a:cubicBezTo>
                    <a:cubicBezTo>
                      <a:pt x="18238" y="12949"/>
                      <a:pt x="18359" y="12280"/>
                      <a:pt x="18329" y="11612"/>
                    </a:cubicBezTo>
                    <a:cubicBezTo>
                      <a:pt x="18329" y="10396"/>
                      <a:pt x="17721" y="8025"/>
                      <a:pt x="17721" y="8025"/>
                    </a:cubicBezTo>
                    <a:cubicBezTo>
                      <a:pt x="17721" y="8025"/>
                      <a:pt x="17448" y="5989"/>
                      <a:pt x="17448" y="5289"/>
                    </a:cubicBezTo>
                    <a:lnTo>
                      <a:pt x="17448" y="1"/>
                    </a:lnTo>
                    <a:close/>
                  </a:path>
                </a:pathLst>
              </a:custGeom>
              <a:solidFill>
                <a:srgbClr val="F9CB9C"/>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4666775" y="4586225"/>
                <a:ext cx="139075" cy="40300"/>
              </a:xfrm>
              <a:custGeom>
                <a:rect b="b" l="l" r="r" t="t"/>
                <a:pathLst>
                  <a:path extrusionOk="0" h="1612" w="5563">
                    <a:moveTo>
                      <a:pt x="5563" y="0"/>
                    </a:moveTo>
                    <a:lnTo>
                      <a:pt x="0" y="213"/>
                    </a:lnTo>
                    <a:lnTo>
                      <a:pt x="152" y="1611"/>
                    </a:lnTo>
                    <a:lnTo>
                      <a:pt x="5380" y="1429"/>
                    </a:lnTo>
                    <a:lnTo>
                      <a:pt x="5563" y="0"/>
                    </a:lnTo>
                    <a:close/>
                  </a:path>
                </a:pathLst>
              </a:custGeom>
              <a:solidFill>
                <a:srgbClr val="263238"/>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4369650" y="4768600"/>
                <a:ext cx="458250" cy="161800"/>
              </a:xfrm>
              <a:custGeom>
                <a:rect b="b" l="l" r="r" t="t"/>
                <a:pathLst>
                  <a:path extrusionOk="0" h="6472" w="18330">
                    <a:moveTo>
                      <a:pt x="17660" y="0"/>
                    </a:moveTo>
                    <a:cubicBezTo>
                      <a:pt x="16961" y="456"/>
                      <a:pt x="16505" y="1915"/>
                      <a:pt x="16505" y="1915"/>
                    </a:cubicBezTo>
                    <a:lnTo>
                      <a:pt x="12706" y="2250"/>
                    </a:lnTo>
                    <a:cubicBezTo>
                      <a:pt x="12675" y="1794"/>
                      <a:pt x="12645" y="1307"/>
                      <a:pt x="12523" y="851"/>
                    </a:cubicBezTo>
                    <a:cubicBezTo>
                      <a:pt x="12523" y="608"/>
                      <a:pt x="12341" y="396"/>
                      <a:pt x="12068" y="396"/>
                    </a:cubicBezTo>
                    <a:cubicBezTo>
                      <a:pt x="12068" y="396"/>
                      <a:pt x="3070" y="4104"/>
                      <a:pt x="1763" y="4651"/>
                    </a:cubicBezTo>
                    <a:cubicBezTo>
                      <a:pt x="456" y="5168"/>
                      <a:pt x="0" y="5988"/>
                      <a:pt x="700" y="6323"/>
                    </a:cubicBezTo>
                    <a:cubicBezTo>
                      <a:pt x="933" y="6434"/>
                      <a:pt x="2932" y="6471"/>
                      <a:pt x="5494" y="6471"/>
                    </a:cubicBezTo>
                    <a:cubicBezTo>
                      <a:pt x="10619" y="6471"/>
                      <a:pt x="17995" y="6323"/>
                      <a:pt x="17995" y="6323"/>
                    </a:cubicBezTo>
                    <a:cubicBezTo>
                      <a:pt x="18207" y="5715"/>
                      <a:pt x="18329" y="5016"/>
                      <a:pt x="18329" y="4377"/>
                    </a:cubicBezTo>
                    <a:cubicBezTo>
                      <a:pt x="18329" y="3162"/>
                      <a:pt x="17721" y="760"/>
                      <a:pt x="17721" y="760"/>
                    </a:cubicBezTo>
                    <a:cubicBezTo>
                      <a:pt x="17721" y="760"/>
                      <a:pt x="17691" y="456"/>
                      <a:pt x="17660" y="0"/>
                    </a:cubicBezTo>
                    <a:close/>
                  </a:path>
                </a:pathLst>
              </a:custGeom>
              <a:solidFill>
                <a:srgbClr val="263238"/>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4375725" y="4906900"/>
                <a:ext cx="448375" cy="23275"/>
              </a:xfrm>
              <a:custGeom>
                <a:rect b="b" l="l" r="r" t="t"/>
                <a:pathLst>
                  <a:path extrusionOk="0" h="931" w="17935">
                    <a:moveTo>
                      <a:pt x="183" y="0"/>
                    </a:moveTo>
                    <a:cubicBezTo>
                      <a:pt x="1" y="183"/>
                      <a:pt x="31" y="517"/>
                      <a:pt x="244" y="669"/>
                    </a:cubicBezTo>
                    <a:cubicBezTo>
                      <a:pt x="274" y="699"/>
                      <a:pt x="335" y="760"/>
                      <a:pt x="396" y="760"/>
                    </a:cubicBezTo>
                    <a:cubicBezTo>
                      <a:pt x="664" y="889"/>
                      <a:pt x="2901" y="931"/>
                      <a:pt x="5684" y="931"/>
                    </a:cubicBezTo>
                    <a:cubicBezTo>
                      <a:pt x="10786" y="931"/>
                      <a:pt x="17721" y="791"/>
                      <a:pt x="17721" y="791"/>
                    </a:cubicBezTo>
                    <a:cubicBezTo>
                      <a:pt x="17812" y="517"/>
                      <a:pt x="17904" y="244"/>
                      <a:pt x="17934" y="0"/>
                    </a:cubicBezTo>
                    <a:close/>
                  </a:path>
                </a:pathLst>
              </a:custGeom>
              <a:solidFill>
                <a:srgbClr val="FFFFFF"/>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5153850" y="2035275"/>
                <a:ext cx="176325" cy="1079075"/>
              </a:xfrm>
              <a:custGeom>
                <a:rect b="b" l="l" r="r" t="t"/>
                <a:pathLst>
                  <a:path extrusionOk="0" h="43163" w="7053">
                    <a:moveTo>
                      <a:pt x="6080" y="0"/>
                    </a:moveTo>
                    <a:cubicBezTo>
                      <a:pt x="6079" y="2"/>
                      <a:pt x="2311" y="11065"/>
                      <a:pt x="1521" y="13952"/>
                    </a:cubicBezTo>
                    <a:cubicBezTo>
                      <a:pt x="700" y="16840"/>
                      <a:pt x="1" y="18511"/>
                      <a:pt x="214" y="22615"/>
                    </a:cubicBezTo>
                    <a:cubicBezTo>
                      <a:pt x="457" y="26718"/>
                      <a:pt x="1977" y="43162"/>
                      <a:pt x="1977" y="43162"/>
                    </a:cubicBezTo>
                    <a:cubicBezTo>
                      <a:pt x="1977" y="43162"/>
                      <a:pt x="5776" y="33922"/>
                      <a:pt x="6414" y="30730"/>
                    </a:cubicBezTo>
                    <a:cubicBezTo>
                      <a:pt x="7053" y="27539"/>
                      <a:pt x="6840" y="23618"/>
                      <a:pt x="6262" y="20639"/>
                    </a:cubicBezTo>
                    <a:cubicBezTo>
                      <a:pt x="5685" y="17630"/>
                      <a:pt x="5958" y="578"/>
                      <a:pt x="6080" y="0"/>
                    </a:cubicBezTo>
                    <a:close/>
                  </a:path>
                </a:pathLst>
              </a:custGeom>
              <a:solidFill>
                <a:schemeClr val="accent6"/>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5168300" y="2749575"/>
                <a:ext cx="119325" cy="15975"/>
              </a:xfrm>
              <a:custGeom>
                <a:rect b="b" l="l" r="r" t="t"/>
                <a:pathLst>
                  <a:path extrusionOk="0" fill="none" h="639" w="4773">
                    <a:moveTo>
                      <a:pt x="0" y="0"/>
                    </a:moveTo>
                    <a:cubicBezTo>
                      <a:pt x="1520" y="578"/>
                      <a:pt x="3222" y="639"/>
                      <a:pt x="4772" y="152"/>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5169050" y="2662950"/>
                <a:ext cx="147450" cy="45600"/>
              </a:xfrm>
              <a:custGeom>
                <a:rect b="b" l="l" r="r" t="t"/>
                <a:pathLst>
                  <a:path extrusionOk="0" fill="none" h="1824" w="5898">
                    <a:moveTo>
                      <a:pt x="1" y="1824"/>
                    </a:moveTo>
                    <a:cubicBezTo>
                      <a:pt x="1" y="1824"/>
                      <a:pt x="3253" y="1642"/>
                      <a:pt x="5897" y="0"/>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5175125" y="2619625"/>
                <a:ext cx="126175" cy="26625"/>
              </a:xfrm>
              <a:custGeom>
                <a:rect b="b" l="l" r="r" t="t"/>
                <a:pathLst>
                  <a:path extrusionOk="0" fill="none" h="1065" w="5047">
                    <a:moveTo>
                      <a:pt x="1" y="943"/>
                    </a:moveTo>
                    <a:cubicBezTo>
                      <a:pt x="1733" y="1065"/>
                      <a:pt x="3466" y="700"/>
                      <a:pt x="5047" y="1"/>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4518600" y="3242750"/>
                <a:ext cx="462025" cy="1313100"/>
              </a:xfrm>
              <a:custGeom>
                <a:rect b="b" l="l" r="r" t="t"/>
                <a:pathLst>
                  <a:path extrusionOk="0" h="52524" w="18481">
                    <a:moveTo>
                      <a:pt x="0" y="0"/>
                    </a:moveTo>
                    <a:cubicBezTo>
                      <a:pt x="0" y="0"/>
                      <a:pt x="608" y="12523"/>
                      <a:pt x="851" y="17022"/>
                    </a:cubicBezTo>
                    <a:cubicBezTo>
                      <a:pt x="1125" y="21490"/>
                      <a:pt x="2462" y="36627"/>
                      <a:pt x="2827" y="40517"/>
                    </a:cubicBezTo>
                    <a:cubicBezTo>
                      <a:pt x="3222" y="44438"/>
                      <a:pt x="4164" y="52524"/>
                      <a:pt x="4164" y="52524"/>
                    </a:cubicBezTo>
                    <a:lnTo>
                      <a:pt x="12097" y="52341"/>
                    </a:lnTo>
                    <a:lnTo>
                      <a:pt x="13708" y="39727"/>
                    </a:lnTo>
                    <a:lnTo>
                      <a:pt x="16110" y="20395"/>
                    </a:lnTo>
                    <a:lnTo>
                      <a:pt x="18481" y="1307"/>
                    </a:lnTo>
                    <a:lnTo>
                      <a:pt x="0" y="0"/>
                    </a:lnTo>
                    <a:close/>
                  </a:path>
                </a:pathLst>
              </a:custGeom>
              <a:solidFill>
                <a:srgbClr val="783F04"/>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4855225" y="3387125"/>
                <a:ext cx="130725" cy="905800"/>
              </a:xfrm>
              <a:custGeom>
                <a:rect b="b" l="l" r="r" t="t"/>
                <a:pathLst>
                  <a:path extrusionOk="0" fill="none" h="36232" w="5229">
                    <a:moveTo>
                      <a:pt x="0" y="36232"/>
                    </a:moveTo>
                    <a:lnTo>
                      <a:pt x="1368" y="16627"/>
                    </a:lnTo>
                    <a:lnTo>
                      <a:pt x="5228" y="0"/>
                    </a:lnTo>
                  </a:path>
                </a:pathLst>
              </a:custGeom>
              <a:noFill/>
              <a:ln cap="rnd" cmpd="sng" w="9125">
                <a:solidFill>
                  <a:srgbClr val="7070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3821000" y="2073275"/>
                <a:ext cx="610975" cy="505350"/>
              </a:xfrm>
              <a:custGeom>
                <a:rect b="b" l="l" r="r" t="t"/>
                <a:pathLst>
                  <a:path extrusionOk="0" h="20214" w="24439">
                    <a:moveTo>
                      <a:pt x="10882" y="0"/>
                    </a:moveTo>
                    <a:lnTo>
                      <a:pt x="1" y="8025"/>
                    </a:lnTo>
                    <a:lnTo>
                      <a:pt x="15199" y="20213"/>
                    </a:lnTo>
                    <a:lnTo>
                      <a:pt x="24439" y="11703"/>
                    </a:lnTo>
                    <a:lnTo>
                      <a:pt x="10882" y="0"/>
                    </a:lnTo>
                    <a:close/>
                  </a:path>
                </a:pathLst>
              </a:custGeom>
              <a:solidFill>
                <a:srgbClr val="FFFFFF"/>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4200950" y="2365825"/>
                <a:ext cx="237875" cy="223425"/>
              </a:xfrm>
              <a:custGeom>
                <a:rect b="b" l="l" r="r" t="t"/>
                <a:pathLst>
                  <a:path extrusionOk="0" fill="none" h="8937" w="9515">
                    <a:moveTo>
                      <a:pt x="1" y="8511"/>
                    </a:moveTo>
                    <a:lnTo>
                      <a:pt x="457" y="8937"/>
                    </a:lnTo>
                    <a:lnTo>
                      <a:pt x="9514" y="821"/>
                    </a:lnTo>
                    <a:lnTo>
                      <a:pt x="9241" y="1"/>
                    </a:lnTo>
                    <a:close/>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3832400" y="2275400"/>
                <a:ext cx="28150" cy="27375"/>
              </a:xfrm>
              <a:custGeom>
                <a:rect b="b" l="l" r="r" t="t"/>
                <a:pathLst>
                  <a:path extrusionOk="0" fill="none" h="1095" w="1126">
                    <a:moveTo>
                      <a:pt x="1125" y="0"/>
                    </a:moveTo>
                    <a:lnTo>
                      <a:pt x="1" y="1095"/>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3862050" y="2301225"/>
                <a:ext cx="28125" cy="28150"/>
              </a:xfrm>
              <a:custGeom>
                <a:rect b="b" l="l" r="r" t="t"/>
                <a:pathLst>
                  <a:path extrusionOk="0" fill="none" h="1126" w="1125">
                    <a:moveTo>
                      <a:pt x="1125" y="1"/>
                    </a:moveTo>
                    <a:lnTo>
                      <a:pt x="0" y="1126"/>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3891675" y="2326300"/>
                <a:ext cx="28150" cy="28925"/>
              </a:xfrm>
              <a:custGeom>
                <a:rect b="b" l="l" r="r" t="t"/>
                <a:pathLst>
                  <a:path extrusionOk="0" fill="none" h="1157" w="1126">
                    <a:moveTo>
                      <a:pt x="1125" y="1"/>
                    </a:moveTo>
                    <a:lnTo>
                      <a:pt x="1" y="1156"/>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3920550" y="2352150"/>
                <a:ext cx="28900" cy="28900"/>
              </a:xfrm>
              <a:custGeom>
                <a:rect b="b" l="l" r="r" t="t"/>
                <a:pathLst>
                  <a:path extrusionOk="0" fill="none" h="1156" w="1156">
                    <a:moveTo>
                      <a:pt x="1156" y="0"/>
                    </a:moveTo>
                    <a:lnTo>
                      <a:pt x="1" y="1155"/>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3950950" y="2378750"/>
                <a:ext cx="28900" cy="28125"/>
              </a:xfrm>
              <a:custGeom>
                <a:rect b="b" l="l" r="r" t="t"/>
                <a:pathLst>
                  <a:path extrusionOk="0" fill="none" h="1125" w="1156">
                    <a:moveTo>
                      <a:pt x="1155" y="0"/>
                    </a:moveTo>
                    <a:lnTo>
                      <a:pt x="0" y="1125"/>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3980575" y="2404575"/>
                <a:ext cx="28900" cy="27375"/>
              </a:xfrm>
              <a:custGeom>
                <a:rect b="b" l="l" r="r" t="t"/>
                <a:pathLst>
                  <a:path extrusionOk="0" fill="none" h="1095" w="1156">
                    <a:moveTo>
                      <a:pt x="1156" y="1"/>
                    </a:moveTo>
                    <a:lnTo>
                      <a:pt x="1" y="1095"/>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4010225" y="2430425"/>
                <a:ext cx="28125" cy="27375"/>
              </a:xfrm>
              <a:custGeom>
                <a:rect b="b" l="l" r="r" t="t"/>
                <a:pathLst>
                  <a:path extrusionOk="0" fill="none" h="1095" w="1125">
                    <a:moveTo>
                      <a:pt x="1125" y="0"/>
                    </a:moveTo>
                    <a:lnTo>
                      <a:pt x="0" y="1094"/>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4039850" y="2456250"/>
                <a:ext cx="28150" cy="28150"/>
              </a:xfrm>
              <a:custGeom>
                <a:rect b="b" l="l" r="r" t="t"/>
                <a:pathLst>
                  <a:path extrusionOk="0" fill="none" h="1126" w="1126">
                    <a:moveTo>
                      <a:pt x="1125" y="1"/>
                    </a:moveTo>
                    <a:lnTo>
                      <a:pt x="1" y="1125"/>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4068725" y="2481325"/>
                <a:ext cx="28900" cy="28900"/>
              </a:xfrm>
              <a:custGeom>
                <a:rect b="b" l="l" r="r" t="t"/>
                <a:pathLst>
                  <a:path extrusionOk="0" fill="none" h="1156" w="1156">
                    <a:moveTo>
                      <a:pt x="1156" y="1"/>
                    </a:moveTo>
                    <a:lnTo>
                      <a:pt x="1" y="1156"/>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4099125" y="2507175"/>
                <a:ext cx="28900" cy="28125"/>
              </a:xfrm>
              <a:custGeom>
                <a:rect b="b" l="l" r="r" t="t"/>
                <a:pathLst>
                  <a:path extrusionOk="0" fill="none" h="1125" w="1156">
                    <a:moveTo>
                      <a:pt x="1156" y="0"/>
                    </a:moveTo>
                    <a:lnTo>
                      <a:pt x="1" y="1125"/>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4128775" y="2533750"/>
                <a:ext cx="28900" cy="27400"/>
              </a:xfrm>
              <a:custGeom>
                <a:rect b="b" l="l" r="r" t="t"/>
                <a:pathLst>
                  <a:path extrusionOk="0" fill="none" h="1096" w="1156">
                    <a:moveTo>
                      <a:pt x="1155" y="1"/>
                    </a:moveTo>
                    <a:lnTo>
                      <a:pt x="0" y="1095"/>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4158400" y="2559600"/>
                <a:ext cx="28150" cy="27375"/>
              </a:xfrm>
              <a:custGeom>
                <a:rect b="b" l="l" r="r" t="t"/>
                <a:pathLst>
                  <a:path extrusionOk="0" fill="none" h="1095" w="1126">
                    <a:moveTo>
                      <a:pt x="1125" y="0"/>
                    </a:moveTo>
                    <a:lnTo>
                      <a:pt x="0" y="1095"/>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3908400" y="2020075"/>
                <a:ext cx="588925" cy="516750"/>
              </a:xfrm>
              <a:custGeom>
                <a:rect b="b" l="l" r="r" t="t"/>
                <a:pathLst>
                  <a:path extrusionOk="0" h="20670" w="23557">
                    <a:moveTo>
                      <a:pt x="11946" y="1"/>
                    </a:moveTo>
                    <a:lnTo>
                      <a:pt x="0" y="6262"/>
                    </a:lnTo>
                    <a:lnTo>
                      <a:pt x="13101" y="20670"/>
                    </a:lnTo>
                    <a:lnTo>
                      <a:pt x="23557" y="13679"/>
                    </a:lnTo>
                    <a:lnTo>
                      <a:pt x="11946" y="1"/>
                    </a:lnTo>
                    <a:close/>
                  </a:path>
                </a:pathLst>
              </a:custGeom>
              <a:solidFill>
                <a:schemeClr val="accent2"/>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4235900" y="2362025"/>
                <a:ext cx="264475" cy="186950"/>
              </a:xfrm>
              <a:custGeom>
                <a:rect b="b" l="l" r="r" t="t"/>
                <a:pathLst>
                  <a:path extrusionOk="0" fill="none" h="7478" w="10579">
                    <a:moveTo>
                      <a:pt x="1" y="6992"/>
                    </a:moveTo>
                    <a:lnTo>
                      <a:pt x="396" y="7478"/>
                    </a:lnTo>
                    <a:lnTo>
                      <a:pt x="10579" y="882"/>
                    </a:lnTo>
                    <a:lnTo>
                      <a:pt x="10457" y="1"/>
                    </a:lnTo>
                    <a:close/>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3914475" y="2184225"/>
                <a:ext cx="31950" cy="23575"/>
              </a:xfrm>
              <a:custGeom>
                <a:rect b="b" l="l" r="r" t="t"/>
                <a:pathLst>
                  <a:path extrusionOk="0" fill="none" h="943" w="1278">
                    <a:moveTo>
                      <a:pt x="1277" y="0"/>
                    </a:moveTo>
                    <a:lnTo>
                      <a:pt x="0" y="942"/>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3939550" y="2214600"/>
                <a:ext cx="32700" cy="22825"/>
              </a:xfrm>
              <a:custGeom>
                <a:rect b="b" l="l" r="r" t="t"/>
                <a:pathLst>
                  <a:path extrusionOk="0" fill="none" h="913" w="1308">
                    <a:moveTo>
                      <a:pt x="1307" y="1"/>
                    </a:moveTo>
                    <a:lnTo>
                      <a:pt x="0" y="913"/>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3964625" y="2244250"/>
                <a:ext cx="32700" cy="23575"/>
              </a:xfrm>
              <a:custGeom>
                <a:rect b="b" l="l" r="r" t="t"/>
                <a:pathLst>
                  <a:path extrusionOk="0" fill="none" h="943" w="1308">
                    <a:moveTo>
                      <a:pt x="1308" y="0"/>
                    </a:moveTo>
                    <a:lnTo>
                      <a:pt x="1" y="943"/>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3990450" y="2274650"/>
                <a:ext cx="31950" cy="23575"/>
              </a:xfrm>
              <a:custGeom>
                <a:rect b="b" l="l" r="r" t="t"/>
                <a:pathLst>
                  <a:path extrusionOk="0" fill="none" h="943" w="1278">
                    <a:moveTo>
                      <a:pt x="1278" y="0"/>
                    </a:moveTo>
                    <a:lnTo>
                      <a:pt x="1" y="942"/>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4015550" y="2305025"/>
                <a:ext cx="32700" cy="22825"/>
              </a:xfrm>
              <a:custGeom>
                <a:rect b="b" l="l" r="r" t="t"/>
                <a:pathLst>
                  <a:path extrusionOk="0" fill="none" h="913" w="1308">
                    <a:moveTo>
                      <a:pt x="1307" y="1"/>
                    </a:moveTo>
                    <a:lnTo>
                      <a:pt x="0" y="913"/>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4040625" y="2333900"/>
                <a:ext cx="31925" cy="24350"/>
              </a:xfrm>
              <a:custGeom>
                <a:rect b="b" l="l" r="r" t="t"/>
                <a:pathLst>
                  <a:path extrusionOk="0" fill="none" h="974" w="1277">
                    <a:moveTo>
                      <a:pt x="1277" y="1"/>
                    </a:moveTo>
                    <a:lnTo>
                      <a:pt x="0" y="974"/>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4066450" y="2364300"/>
                <a:ext cx="31950" cy="24350"/>
              </a:xfrm>
              <a:custGeom>
                <a:rect b="b" l="l" r="r" t="t"/>
                <a:pathLst>
                  <a:path extrusionOk="0" fill="none" h="974" w="1278">
                    <a:moveTo>
                      <a:pt x="1277" y="1"/>
                    </a:moveTo>
                    <a:lnTo>
                      <a:pt x="1" y="973"/>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4090775" y="2395450"/>
                <a:ext cx="33450" cy="23600"/>
              </a:xfrm>
              <a:custGeom>
                <a:rect b="b" l="l" r="r" t="t"/>
                <a:pathLst>
                  <a:path extrusionOk="0" fill="none" h="944" w="1338">
                    <a:moveTo>
                      <a:pt x="1338" y="1"/>
                    </a:moveTo>
                    <a:lnTo>
                      <a:pt x="0" y="943"/>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4116600" y="2425850"/>
                <a:ext cx="31950" cy="22075"/>
              </a:xfrm>
              <a:custGeom>
                <a:rect b="b" l="l" r="r" t="t"/>
                <a:pathLst>
                  <a:path extrusionOk="0" fill="none" h="883" w="1278">
                    <a:moveTo>
                      <a:pt x="1277" y="1"/>
                    </a:moveTo>
                    <a:lnTo>
                      <a:pt x="1" y="882"/>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4142450" y="2454725"/>
                <a:ext cx="31925" cy="23600"/>
              </a:xfrm>
              <a:custGeom>
                <a:rect b="b" l="l" r="r" t="t"/>
                <a:pathLst>
                  <a:path extrusionOk="0" fill="none" h="944" w="1277">
                    <a:moveTo>
                      <a:pt x="1277" y="1"/>
                    </a:moveTo>
                    <a:lnTo>
                      <a:pt x="0" y="943"/>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4166750" y="2485125"/>
                <a:ext cx="32700" cy="24350"/>
              </a:xfrm>
              <a:custGeom>
                <a:rect b="b" l="l" r="r" t="t"/>
                <a:pathLst>
                  <a:path extrusionOk="0" fill="none" h="974" w="1308">
                    <a:moveTo>
                      <a:pt x="1308" y="1"/>
                    </a:moveTo>
                    <a:lnTo>
                      <a:pt x="1" y="973"/>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4192600" y="2515525"/>
                <a:ext cx="31925" cy="22825"/>
              </a:xfrm>
              <a:custGeom>
                <a:rect b="b" l="l" r="r" t="t"/>
                <a:pathLst>
                  <a:path extrusionOk="0" fill="none" h="913" w="1277">
                    <a:moveTo>
                      <a:pt x="1277" y="0"/>
                    </a:moveTo>
                    <a:lnTo>
                      <a:pt x="0" y="912"/>
                    </a:lnTo>
                  </a:path>
                </a:pathLst>
              </a:custGeom>
              <a:noFill/>
              <a:ln cap="rnd" cmpd="sng" w="182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3985150" y="1753675"/>
                <a:ext cx="1343500" cy="1462475"/>
              </a:xfrm>
              <a:custGeom>
                <a:rect b="b" l="l" r="r" t="t"/>
                <a:pathLst>
                  <a:path extrusionOk="0" h="58499" w="53740">
                    <a:moveTo>
                      <a:pt x="43358" y="1"/>
                    </a:moveTo>
                    <a:cubicBezTo>
                      <a:pt x="43102" y="1"/>
                      <a:pt x="42749" y="20"/>
                      <a:pt x="42220" y="49"/>
                    </a:cubicBezTo>
                    <a:cubicBezTo>
                      <a:pt x="40031" y="170"/>
                      <a:pt x="32068" y="3362"/>
                      <a:pt x="30335" y="4274"/>
                    </a:cubicBezTo>
                    <a:cubicBezTo>
                      <a:pt x="28572" y="5185"/>
                      <a:pt x="28876" y="6249"/>
                      <a:pt x="28876" y="6249"/>
                    </a:cubicBezTo>
                    <a:cubicBezTo>
                      <a:pt x="28876" y="6249"/>
                      <a:pt x="28873" y="6249"/>
                      <a:pt x="28867" y="6249"/>
                    </a:cubicBezTo>
                    <a:cubicBezTo>
                      <a:pt x="28724" y="6249"/>
                      <a:pt x="26924" y="6277"/>
                      <a:pt x="24621" y="7647"/>
                    </a:cubicBezTo>
                    <a:cubicBezTo>
                      <a:pt x="22250" y="9076"/>
                      <a:pt x="21095" y="9441"/>
                      <a:pt x="21064" y="10413"/>
                    </a:cubicBezTo>
                    <a:cubicBezTo>
                      <a:pt x="21034" y="11416"/>
                      <a:pt x="20153" y="21265"/>
                      <a:pt x="19727" y="24791"/>
                    </a:cubicBezTo>
                    <a:cubicBezTo>
                      <a:pt x="19301" y="28316"/>
                      <a:pt x="17569" y="33210"/>
                      <a:pt x="16931" y="34183"/>
                    </a:cubicBezTo>
                    <a:cubicBezTo>
                      <a:pt x="16262" y="35125"/>
                      <a:pt x="15502" y="36189"/>
                      <a:pt x="15502" y="36189"/>
                    </a:cubicBezTo>
                    <a:lnTo>
                      <a:pt x="9727" y="30870"/>
                    </a:lnTo>
                    <a:cubicBezTo>
                      <a:pt x="9727" y="30870"/>
                      <a:pt x="9271" y="28924"/>
                      <a:pt x="8268" y="27860"/>
                    </a:cubicBezTo>
                    <a:cubicBezTo>
                      <a:pt x="7721" y="27253"/>
                      <a:pt x="7082" y="26736"/>
                      <a:pt x="6383" y="26310"/>
                    </a:cubicBezTo>
                    <a:cubicBezTo>
                      <a:pt x="6383" y="26310"/>
                      <a:pt x="6657" y="23028"/>
                      <a:pt x="6353" y="22328"/>
                    </a:cubicBezTo>
                    <a:cubicBezTo>
                      <a:pt x="6141" y="21821"/>
                      <a:pt x="5237" y="21254"/>
                      <a:pt x="4728" y="21254"/>
                    </a:cubicBezTo>
                    <a:cubicBezTo>
                      <a:pt x="4506" y="21254"/>
                      <a:pt x="4359" y="21362"/>
                      <a:pt x="4377" y="21629"/>
                    </a:cubicBezTo>
                    <a:cubicBezTo>
                      <a:pt x="4468" y="22511"/>
                      <a:pt x="4620" y="25763"/>
                      <a:pt x="4316" y="26766"/>
                    </a:cubicBezTo>
                    <a:cubicBezTo>
                      <a:pt x="4012" y="27739"/>
                      <a:pt x="3617" y="28651"/>
                      <a:pt x="3617" y="28651"/>
                    </a:cubicBezTo>
                    <a:lnTo>
                      <a:pt x="0" y="25824"/>
                    </a:lnTo>
                    <a:lnTo>
                      <a:pt x="0" y="25824"/>
                    </a:lnTo>
                    <a:cubicBezTo>
                      <a:pt x="91" y="26341"/>
                      <a:pt x="243" y="26888"/>
                      <a:pt x="456" y="27374"/>
                    </a:cubicBezTo>
                    <a:cubicBezTo>
                      <a:pt x="882" y="28408"/>
                      <a:pt x="1824" y="31082"/>
                      <a:pt x="1824" y="31082"/>
                    </a:cubicBezTo>
                    <a:cubicBezTo>
                      <a:pt x="1824" y="31082"/>
                      <a:pt x="7113" y="32298"/>
                      <a:pt x="7386" y="32450"/>
                    </a:cubicBezTo>
                    <a:cubicBezTo>
                      <a:pt x="7660" y="32602"/>
                      <a:pt x="11611" y="39897"/>
                      <a:pt x="13070" y="42481"/>
                    </a:cubicBezTo>
                    <a:cubicBezTo>
                      <a:pt x="14339" y="44681"/>
                      <a:pt x="16247" y="46110"/>
                      <a:pt x="17855" y="46110"/>
                    </a:cubicBezTo>
                    <a:cubicBezTo>
                      <a:pt x="18135" y="46110"/>
                      <a:pt x="18406" y="46066"/>
                      <a:pt x="18663" y="45976"/>
                    </a:cubicBezTo>
                    <a:cubicBezTo>
                      <a:pt x="20426" y="45368"/>
                      <a:pt x="21520" y="42846"/>
                      <a:pt x="21520" y="42845"/>
                    </a:cubicBezTo>
                    <a:lnTo>
                      <a:pt x="21520" y="42845"/>
                    </a:lnTo>
                    <a:cubicBezTo>
                      <a:pt x="21520" y="42846"/>
                      <a:pt x="20365" y="49168"/>
                      <a:pt x="19818" y="51508"/>
                    </a:cubicBezTo>
                    <a:cubicBezTo>
                      <a:pt x="19241" y="53818"/>
                      <a:pt x="19423" y="55672"/>
                      <a:pt x="20882" y="56554"/>
                    </a:cubicBezTo>
                    <a:cubicBezTo>
                      <a:pt x="22148" y="57335"/>
                      <a:pt x="29196" y="58499"/>
                      <a:pt x="35056" y="58499"/>
                    </a:cubicBezTo>
                    <a:cubicBezTo>
                      <a:pt x="35807" y="58499"/>
                      <a:pt x="36538" y="58480"/>
                      <a:pt x="37235" y="58438"/>
                    </a:cubicBezTo>
                    <a:cubicBezTo>
                      <a:pt x="43405" y="58104"/>
                      <a:pt x="48542" y="56463"/>
                      <a:pt x="49028" y="55338"/>
                    </a:cubicBezTo>
                    <a:cubicBezTo>
                      <a:pt x="49363" y="54487"/>
                      <a:pt x="49515" y="53575"/>
                      <a:pt x="49393" y="52663"/>
                    </a:cubicBezTo>
                    <a:cubicBezTo>
                      <a:pt x="49363" y="51873"/>
                      <a:pt x="48907" y="45125"/>
                      <a:pt x="48907" y="45125"/>
                    </a:cubicBezTo>
                    <a:cubicBezTo>
                      <a:pt x="48907" y="45125"/>
                      <a:pt x="48633" y="32389"/>
                      <a:pt x="49211" y="30262"/>
                    </a:cubicBezTo>
                    <a:cubicBezTo>
                      <a:pt x="49788" y="28134"/>
                      <a:pt x="52433" y="18407"/>
                      <a:pt x="52524" y="16462"/>
                    </a:cubicBezTo>
                    <a:cubicBezTo>
                      <a:pt x="52585" y="14517"/>
                      <a:pt x="53740" y="8438"/>
                      <a:pt x="52676" y="6553"/>
                    </a:cubicBezTo>
                    <a:cubicBezTo>
                      <a:pt x="51612" y="4638"/>
                      <a:pt x="47357" y="1720"/>
                      <a:pt x="45442" y="839"/>
                    </a:cubicBezTo>
                    <a:cubicBezTo>
                      <a:pt x="44007" y="191"/>
                      <a:pt x="44176" y="1"/>
                      <a:pt x="43358" y="1"/>
                    </a:cubicBezTo>
                    <a:close/>
                  </a:path>
                </a:pathLst>
              </a:custGeom>
              <a:solidFill>
                <a:srgbClr val="F9CB9C"/>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4454750" y="1144225"/>
                <a:ext cx="573000" cy="682100"/>
              </a:xfrm>
              <a:custGeom>
                <a:rect b="b" l="l" r="r" t="t"/>
                <a:pathLst>
                  <a:path extrusionOk="0" h="27284" w="22920">
                    <a:moveTo>
                      <a:pt x="11141" y="1"/>
                    </a:moveTo>
                    <a:cubicBezTo>
                      <a:pt x="9986" y="1"/>
                      <a:pt x="8829" y="178"/>
                      <a:pt x="7782" y="536"/>
                    </a:cubicBezTo>
                    <a:cubicBezTo>
                      <a:pt x="4135" y="1782"/>
                      <a:pt x="2706" y="2998"/>
                      <a:pt x="2706" y="2998"/>
                    </a:cubicBezTo>
                    <a:cubicBezTo>
                      <a:pt x="2706" y="2998"/>
                      <a:pt x="1" y="5277"/>
                      <a:pt x="457" y="5976"/>
                    </a:cubicBezTo>
                    <a:cubicBezTo>
                      <a:pt x="913" y="6645"/>
                      <a:pt x="1217" y="6645"/>
                      <a:pt x="1217" y="6645"/>
                    </a:cubicBezTo>
                    <a:cubicBezTo>
                      <a:pt x="1217" y="6645"/>
                      <a:pt x="122" y="10414"/>
                      <a:pt x="366" y="11934"/>
                    </a:cubicBezTo>
                    <a:cubicBezTo>
                      <a:pt x="639" y="13454"/>
                      <a:pt x="2098" y="15399"/>
                      <a:pt x="2128" y="16068"/>
                    </a:cubicBezTo>
                    <a:cubicBezTo>
                      <a:pt x="2159" y="16767"/>
                      <a:pt x="517" y="19198"/>
                      <a:pt x="973" y="19685"/>
                    </a:cubicBezTo>
                    <a:cubicBezTo>
                      <a:pt x="1429" y="20171"/>
                      <a:pt x="2493" y="20293"/>
                      <a:pt x="2493" y="20293"/>
                    </a:cubicBezTo>
                    <a:cubicBezTo>
                      <a:pt x="2493" y="20293"/>
                      <a:pt x="6319" y="26980"/>
                      <a:pt x="7553" y="26980"/>
                    </a:cubicBezTo>
                    <a:cubicBezTo>
                      <a:pt x="7558" y="26980"/>
                      <a:pt x="7564" y="26980"/>
                      <a:pt x="7569" y="26980"/>
                    </a:cubicBezTo>
                    <a:cubicBezTo>
                      <a:pt x="8785" y="26889"/>
                      <a:pt x="10031" y="25338"/>
                      <a:pt x="10031" y="25338"/>
                    </a:cubicBezTo>
                    <a:lnTo>
                      <a:pt x="11734" y="27284"/>
                    </a:lnTo>
                    <a:lnTo>
                      <a:pt x="22919" y="21265"/>
                    </a:lnTo>
                    <a:cubicBezTo>
                      <a:pt x="22919" y="21265"/>
                      <a:pt x="20852" y="16068"/>
                      <a:pt x="20032" y="13910"/>
                    </a:cubicBezTo>
                    <a:cubicBezTo>
                      <a:pt x="19180" y="11752"/>
                      <a:pt x="19606" y="6220"/>
                      <a:pt x="17995" y="3241"/>
                    </a:cubicBezTo>
                    <a:cubicBezTo>
                      <a:pt x="16868" y="1095"/>
                      <a:pt x="14011" y="1"/>
                      <a:pt x="11141" y="1"/>
                    </a:cubicBezTo>
                    <a:close/>
                  </a:path>
                </a:pathLst>
              </a:custGeom>
              <a:solidFill>
                <a:srgbClr val="F9CB9C"/>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4534550" y="1513775"/>
                <a:ext cx="22050" cy="39050"/>
              </a:xfrm>
              <a:custGeom>
                <a:rect b="b" l="l" r="r" t="t"/>
                <a:pathLst>
                  <a:path extrusionOk="0" h="1562" w="882">
                    <a:moveTo>
                      <a:pt x="198" y="1"/>
                    </a:moveTo>
                    <a:cubicBezTo>
                      <a:pt x="182" y="1"/>
                      <a:pt x="166" y="3"/>
                      <a:pt x="152" y="9"/>
                    </a:cubicBezTo>
                    <a:cubicBezTo>
                      <a:pt x="0" y="40"/>
                      <a:pt x="0" y="465"/>
                      <a:pt x="152" y="860"/>
                    </a:cubicBezTo>
                    <a:cubicBezTo>
                      <a:pt x="297" y="1266"/>
                      <a:pt x="553" y="1561"/>
                      <a:pt x="708" y="1561"/>
                    </a:cubicBezTo>
                    <a:cubicBezTo>
                      <a:pt x="716" y="1561"/>
                      <a:pt x="723" y="1561"/>
                      <a:pt x="730" y="1559"/>
                    </a:cubicBezTo>
                    <a:cubicBezTo>
                      <a:pt x="882" y="1529"/>
                      <a:pt x="882" y="1134"/>
                      <a:pt x="730" y="678"/>
                    </a:cubicBezTo>
                    <a:cubicBezTo>
                      <a:pt x="592" y="264"/>
                      <a:pt x="354" y="1"/>
                      <a:pt x="1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4501100" y="1441800"/>
                <a:ext cx="41075" cy="31175"/>
              </a:xfrm>
              <a:custGeom>
                <a:rect b="b" l="l" r="r" t="t"/>
                <a:pathLst>
                  <a:path extrusionOk="0" fill="none" h="1247" w="1643">
                    <a:moveTo>
                      <a:pt x="1" y="1247"/>
                    </a:moveTo>
                    <a:cubicBezTo>
                      <a:pt x="1" y="1247"/>
                      <a:pt x="548" y="1"/>
                      <a:pt x="1642" y="639"/>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4393975" y="1272350"/>
                <a:ext cx="91200" cy="64600"/>
              </a:xfrm>
              <a:custGeom>
                <a:rect b="b" l="l" r="r" t="t"/>
                <a:pathLst>
                  <a:path extrusionOk="0" fill="none" h="2584" w="3648">
                    <a:moveTo>
                      <a:pt x="3648" y="1490"/>
                    </a:moveTo>
                    <a:cubicBezTo>
                      <a:pt x="3648" y="1490"/>
                      <a:pt x="1641" y="0"/>
                      <a:pt x="0" y="2584"/>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4438800" y="1138350"/>
                <a:ext cx="654300" cy="681900"/>
              </a:xfrm>
              <a:custGeom>
                <a:rect b="b" l="l" r="r" t="t"/>
                <a:pathLst>
                  <a:path extrusionOk="0" h="27276" w="26172">
                    <a:moveTo>
                      <a:pt x="11679" y="0"/>
                    </a:moveTo>
                    <a:cubicBezTo>
                      <a:pt x="9012" y="0"/>
                      <a:pt x="6131" y="929"/>
                      <a:pt x="3952" y="2047"/>
                    </a:cubicBezTo>
                    <a:cubicBezTo>
                      <a:pt x="1611" y="3233"/>
                      <a:pt x="0" y="4570"/>
                      <a:pt x="700" y="5847"/>
                    </a:cubicBezTo>
                    <a:cubicBezTo>
                      <a:pt x="1270" y="6869"/>
                      <a:pt x="2472" y="6980"/>
                      <a:pt x="2969" y="6980"/>
                    </a:cubicBezTo>
                    <a:cubicBezTo>
                      <a:pt x="3108" y="6980"/>
                      <a:pt x="3192" y="6971"/>
                      <a:pt x="3192" y="6971"/>
                    </a:cubicBezTo>
                    <a:lnTo>
                      <a:pt x="5320" y="7306"/>
                    </a:lnTo>
                    <a:cubicBezTo>
                      <a:pt x="5320" y="7306"/>
                      <a:pt x="4469" y="10011"/>
                      <a:pt x="5046" y="10771"/>
                    </a:cubicBezTo>
                    <a:cubicBezTo>
                      <a:pt x="5624" y="11531"/>
                      <a:pt x="8390" y="12351"/>
                      <a:pt x="8815" y="13294"/>
                    </a:cubicBezTo>
                    <a:cubicBezTo>
                      <a:pt x="9484" y="15117"/>
                      <a:pt x="9818" y="17063"/>
                      <a:pt x="9818" y="19008"/>
                    </a:cubicBezTo>
                    <a:cubicBezTo>
                      <a:pt x="9788" y="21044"/>
                      <a:pt x="8663" y="21470"/>
                      <a:pt x="8663" y="21470"/>
                    </a:cubicBezTo>
                    <a:cubicBezTo>
                      <a:pt x="7630" y="20984"/>
                      <a:pt x="6596" y="20558"/>
                      <a:pt x="5502" y="20224"/>
                    </a:cubicBezTo>
                    <a:cubicBezTo>
                      <a:pt x="5335" y="20183"/>
                      <a:pt x="5160" y="20166"/>
                      <a:pt x="4985" y="20166"/>
                    </a:cubicBezTo>
                    <a:cubicBezTo>
                      <a:pt x="4109" y="20166"/>
                      <a:pt x="3222" y="20589"/>
                      <a:pt x="3222" y="20589"/>
                    </a:cubicBezTo>
                    <a:cubicBezTo>
                      <a:pt x="3222" y="20589"/>
                      <a:pt x="3891" y="21865"/>
                      <a:pt x="4773" y="23415"/>
                    </a:cubicBezTo>
                    <a:cubicBezTo>
                      <a:pt x="5654" y="24965"/>
                      <a:pt x="7143" y="27276"/>
                      <a:pt x="8268" y="27276"/>
                    </a:cubicBezTo>
                    <a:cubicBezTo>
                      <a:pt x="9423" y="27276"/>
                      <a:pt x="10669" y="25999"/>
                      <a:pt x="10669" y="25999"/>
                    </a:cubicBezTo>
                    <a:cubicBezTo>
                      <a:pt x="10669" y="25999"/>
                      <a:pt x="12706" y="23142"/>
                      <a:pt x="12797" y="21105"/>
                    </a:cubicBezTo>
                    <a:cubicBezTo>
                      <a:pt x="12858" y="19069"/>
                      <a:pt x="10365" y="13993"/>
                      <a:pt x="10365" y="13993"/>
                    </a:cubicBezTo>
                    <a:cubicBezTo>
                      <a:pt x="10449" y="13986"/>
                      <a:pt x="10532" y="13982"/>
                      <a:pt x="10614" y="13982"/>
                    </a:cubicBezTo>
                    <a:cubicBezTo>
                      <a:pt x="11248" y="13982"/>
                      <a:pt x="11837" y="14183"/>
                      <a:pt x="12402" y="14479"/>
                    </a:cubicBezTo>
                    <a:cubicBezTo>
                      <a:pt x="13405" y="15057"/>
                      <a:pt x="14134" y="17063"/>
                      <a:pt x="14773" y="18947"/>
                    </a:cubicBezTo>
                    <a:cubicBezTo>
                      <a:pt x="15411" y="20862"/>
                      <a:pt x="14803" y="24449"/>
                      <a:pt x="14803" y="24449"/>
                    </a:cubicBezTo>
                    <a:cubicBezTo>
                      <a:pt x="14803" y="24449"/>
                      <a:pt x="17235" y="23750"/>
                      <a:pt x="18420" y="22716"/>
                    </a:cubicBezTo>
                    <a:cubicBezTo>
                      <a:pt x="19603" y="21685"/>
                      <a:pt x="19545" y="20715"/>
                      <a:pt x="19545" y="20710"/>
                    </a:cubicBezTo>
                    <a:lnTo>
                      <a:pt x="19545" y="20710"/>
                    </a:lnTo>
                    <a:lnTo>
                      <a:pt x="19666" y="22655"/>
                    </a:lnTo>
                    <a:cubicBezTo>
                      <a:pt x="20396" y="22351"/>
                      <a:pt x="21065" y="21987"/>
                      <a:pt x="21733" y="21531"/>
                    </a:cubicBezTo>
                    <a:cubicBezTo>
                      <a:pt x="22220" y="21044"/>
                      <a:pt x="22645" y="20467"/>
                      <a:pt x="22949" y="19859"/>
                    </a:cubicBezTo>
                    <a:lnTo>
                      <a:pt x="23010" y="21348"/>
                    </a:lnTo>
                    <a:cubicBezTo>
                      <a:pt x="23010" y="21348"/>
                      <a:pt x="24378" y="20740"/>
                      <a:pt x="24955" y="19981"/>
                    </a:cubicBezTo>
                    <a:cubicBezTo>
                      <a:pt x="25533" y="19221"/>
                      <a:pt x="26171" y="16120"/>
                      <a:pt x="25107" y="14753"/>
                    </a:cubicBezTo>
                    <a:cubicBezTo>
                      <a:pt x="24043" y="13385"/>
                      <a:pt x="20426" y="10588"/>
                      <a:pt x="20366" y="9069"/>
                    </a:cubicBezTo>
                    <a:cubicBezTo>
                      <a:pt x="20274" y="7549"/>
                      <a:pt x="20214" y="4388"/>
                      <a:pt x="18755" y="2625"/>
                    </a:cubicBezTo>
                    <a:cubicBezTo>
                      <a:pt x="17326" y="862"/>
                      <a:pt x="14925" y="102"/>
                      <a:pt x="12159" y="11"/>
                    </a:cubicBezTo>
                    <a:cubicBezTo>
                      <a:pt x="12000" y="4"/>
                      <a:pt x="11840" y="0"/>
                      <a:pt x="11679" y="0"/>
                    </a:cubicBezTo>
                    <a:close/>
                  </a:path>
                </a:pathLst>
              </a:custGeom>
              <a:solidFill>
                <a:srgbClr val="263238"/>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4896250" y="1210600"/>
                <a:ext cx="262950" cy="219025"/>
              </a:xfrm>
              <a:custGeom>
                <a:rect b="b" l="l" r="r" t="t"/>
                <a:pathLst>
                  <a:path extrusionOk="0" h="8761" w="10518">
                    <a:moveTo>
                      <a:pt x="4502" y="0"/>
                    </a:moveTo>
                    <a:cubicBezTo>
                      <a:pt x="3754" y="0"/>
                      <a:pt x="3034" y="260"/>
                      <a:pt x="2402" y="799"/>
                    </a:cubicBezTo>
                    <a:cubicBezTo>
                      <a:pt x="2128" y="1011"/>
                      <a:pt x="1" y="3777"/>
                      <a:pt x="639" y="6057"/>
                    </a:cubicBezTo>
                    <a:cubicBezTo>
                      <a:pt x="1187" y="8013"/>
                      <a:pt x="3144" y="8761"/>
                      <a:pt x="4688" y="8761"/>
                    </a:cubicBezTo>
                    <a:cubicBezTo>
                      <a:pt x="4943" y="8761"/>
                      <a:pt x="5187" y="8740"/>
                      <a:pt x="5411" y="8701"/>
                    </a:cubicBezTo>
                    <a:cubicBezTo>
                      <a:pt x="6961" y="8428"/>
                      <a:pt x="10518" y="5510"/>
                      <a:pt x="8694" y="2774"/>
                    </a:cubicBezTo>
                    <a:cubicBezTo>
                      <a:pt x="7492" y="971"/>
                      <a:pt x="5946" y="0"/>
                      <a:pt x="4502" y="0"/>
                    </a:cubicBezTo>
                    <a:close/>
                  </a:path>
                </a:pathLst>
              </a:custGeom>
              <a:solidFill>
                <a:srgbClr val="263238"/>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4704750" y="1417200"/>
                <a:ext cx="76200" cy="150000"/>
              </a:xfrm>
              <a:custGeom>
                <a:rect b="b" l="l" r="r" t="t"/>
                <a:pathLst>
                  <a:path extrusionOk="0" h="6000" w="3048">
                    <a:moveTo>
                      <a:pt x="1306" y="1"/>
                    </a:moveTo>
                    <a:cubicBezTo>
                      <a:pt x="1148" y="1"/>
                      <a:pt x="994" y="35"/>
                      <a:pt x="852" y="103"/>
                    </a:cubicBezTo>
                    <a:cubicBezTo>
                      <a:pt x="1" y="529"/>
                      <a:pt x="62" y="3325"/>
                      <a:pt x="62" y="3325"/>
                    </a:cubicBezTo>
                    <a:lnTo>
                      <a:pt x="1369" y="6000"/>
                    </a:lnTo>
                    <a:cubicBezTo>
                      <a:pt x="2068" y="4997"/>
                      <a:pt x="2585" y="3872"/>
                      <a:pt x="2767" y="2656"/>
                    </a:cubicBezTo>
                    <a:cubicBezTo>
                      <a:pt x="3048" y="922"/>
                      <a:pt x="2129" y="1"/>
                      <a:pt x="1306" y="1"/>
                    </a:cubicBezTo>
                    <a:close/>
                  </a:path>
                </a:pathLst>
              </a:custGeom>
              <a:solidFill>
                <a:srgbClr val="F9CB9C"/>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4622700" y="4514025"/>
                <a:ext cx="200625" cy="92750"/>
              </a:xfrm>
              <a:custGeom>
                <a:rect b="b" l="l" r="r" t="t"/>
                <a:pathLst>
                  <a:path extrusionOk="0" h="3710" w="8025">
                    <a:moveTo>
                      <a:pt x="0" y="1"/>
                    </a:moveTo>
                    <a:lnTo>
                      <a:pt x="91" y="3709"/>
                    </a:lnTo>
                    <a:lnTo>
                      <a:pt x="7933" y="3344"/>
                    </a:lnTo>
                    <a:lnTo>
                      <a:pt x="8025" y="153"/>
                    </a:lnTo>
                    <a:lnTo>
                      <a:pt x="0" y="1"/>
                    </a:lnTo>
                    <a:close/>
                  </a:path>
                </a:pathLst>
              </a:custGeom>
              <a:solidFill>
                <a:srgbClr val="B45F06"/>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5175900" y="2795175"/>
                <a:ext cx="126925" cy="318400"/>
              </a:xfrm>
              <a:custGeom>
                <a:rect b="b" l="l" r="r" t="t"/>
                <a:pathLst>
                  <a:path extrusionOk="0" h="12736" w="5077">
                    <a:moveTo>
                      <a:pt x="0" y="0"/>
                    </a:moveTo>
                    <a:cubicBezTo>
                      <a:pt x="487" y="5958"/>
                      <a:pt x="1095" y="12736"/>
                      <a:pt x="1095" y="12736"/>
                    </a:cubicBezTo>
                    <a:cubicBezTo>
                      <a:pt x="1095" y="12736"/>
                      <a:pt x="3830" y="6079"/>
                      <a:pt x="5076" y="2097"/>
                    </a:cubicBezTo>
                    <a:cubicBezTo>
                      <a:pt x="2797" y="2037"/>
                      <a:pt x="1003" y="821"/>
                      <a:pt x="0" y="0"/>
                    </a:cubicBezTo>
                    <a:close/>
                  </a:path>
                </a:pathLst>
              </a:custGeom>
              <a:solidFill>
                <a:srgbClr val="F9CB9C"/>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4492000" y="3113550"/>
                <a:ext cx="723425" cy="215825"/>
              </a:xfrm>
              <a:custGeom>
                <a:rect b="b" l="l" r="r" t="t"/>
                <a:pathLst>
                  <a:path extrusionOk="0" h="8633" w="28937">
                    <a:moveTo>
                      <a:pt x="28451" y="1"/>
                    </a:moveTo>
                    <a:cubicBezTo>
                      <a:pt x="28450" y="1"/>
                      <a:pt x="22107" y="2298"/>
                      <a:pt x="14696" y="2298"/>
                    </a:cubicBezTo>
                    <a:cubicBezTo>
                      <a:pt x="13930" y="2298"/>
                      <a:pt x="13154" y="2274"/>
                      <a:pt x="12371" y="2220"/>
                    </a:cubicBezTo>
                    <a:cubicBezTo>
                      <a:pt x="4013" y="1642"/>
                      <a:pt x="0" y="183"/>
                      <a:pt x="0" y="183"/>
                    </a:cubicBezTo>
                    <a:lnTo>
                      <a:pt x="0" y="183"/>
                    </a:lnTo>
                    <a:lnTo>
                      <a:pt x="213" y="1065"/>
                    </a:lnTo>
                    <a:lnTo>
                      <a:pt x="790" y="6749"/>
                    </a:lnTo>
                    <a:cubicBezTo>
                      <a:pt x="790" y="6749"/>
                      <a:pt x="6442" y="8633"/>
                      <a:pt x="11545" y="8633"/>
                    </a:cubicBezTo>
                    <a:cubicBezTo>
                      <a:pt x="12167" y="8633"/>
                      <a:pt x="12780" y="8605"/>
                      <a:pt x="13374" y="8542"/>
                    </a:cubicBezTo>
                    <a:cubicBezTo>
                      <a:pt x="18845" y="7964"/>
                      <a:pt x="27873" y="5746"/>
                      <a:pt x="28420" y="5381"/>
                    </a:cubicBezTo>
                    <a:cubicBezTo>
                      <a:pt x="28937" y="4986"/>
                      <a:pt x="28451" y="1"/>
                      <a:pt x="28451" y="1"/>
                    </a:cubicBezTo>
                    <a:close/>
                  </a:path>
                </a:pathLst>
              </a:custGeom>
              <a:solidFill>
                <a:schemeClr val="accent5"/>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4490475" y="3117350"/>
                <a:ext cx="714325" cy="125200"/>
              </a:xfrm>
              <a:custGeom>
                <a:rect b="b" l="l" r="r" t="t"/>
                <a:pathLst>
                  <a:path extrusionOk="0" h="5008" w="28573">
                    <a:moveTo>
                      <a:pt x="0" y="1"/>
                    </a:moveTo>
                    <a:lnTo>
                      <a:pt x="244" y="852"/>
                    </a:lnTo>
                    <a:lnTo>
                      <a:pt x="426" y="2888"/>
                    </a:lnTo>
                    <a:cubicBezTo>
                      <a:pt x="1978" y="3572"/>
                      <a:pt x="8331" y="5007"/>
                      <a:pt x="13835" y="5007"/>
                    </a:cubicBezTo>
                    <a:cubicBezTo>
                      <a:pt x="14692" y="5007"/>
                      <a:pt x="15529" y="4972"/>
                      <a:pt x="16323" y="4894"/>
                    </a:cubicBezTo>
                    <a:cubicBezTo>
                      <a:pt x="22250" y="4317"/>
                      <a:pt x="26536" y="2007"/>
                      <a:pt x="28572" y="1125"/>
                    </a:cubicBezTo>
                    <a:cubicBezTo>
                      <a:pt x="28572" y="1004"/>
                      <a:pt x="28572" y="913"/>
                      <a:pt x="28542" y="791"/>
                    </a:cubicBezTo>
                    <a:cubicBezTo>
                      <a:pt x="28056" y="700"/>
                      <a:pt x="27265" y="639"/>
                      <a:pt x="26232" y="518"/>
                    </a:cubicBezTo>
                    <a:cubicBezTo>
                      <a:pt x="23772" y="1191"/>
                      <a:pt x="19547" y="2129"/>
                      <a:pt x="14874" y="2129"/>
                    </a:cubicBezTo>
                    <a:cubicBezTo>
                      <a:pt x="14061" y="2129"/>
                      <a:pt x="13235" y="2100"/>
                      <a:pt x="12402" y="2037"/>
                    </a:cubicBezTo>
                    <a:cubicBezTo>
                      <a:pt x="4043" y="1429"/>
                      <a:pt x="1" y="1"/>
                      <a:pt x="0" y="1"/>
                    </a:cubicBezTo>
                    <a:close/>
                  </a:path>
                </a:pathLst>
              </a:custGeom>
              <a:solidFill>
                <a:srgbClr val="263238"/>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4276175" y="1752825"/>
                <a:ext cx="1050200" cy="1464625"/>
              </a:xfrm>
              <a:custGeom>
                <a:rect b="b" l="l" r="r" t="t"/>
                <a:pathLst>
                  <a:path extrusionOk="0" h="58585" w="42008">
                    <a:moveTo>
                      <a:pt x="31684" y="0"/>
                    </a:moveTo>
                    <a:cubicBezTo>
                      <a:pt x="31429" y="0"/>
                      <a:pt x="31072" y="21"/>
                      <a:pt x="30518" y="52"/>
                    </a:cubicBezTo>
                    <a:cubicBezTo>
                      <a:pt x="28299" y="174"/>
                      <a:pt x="20366" y="3365"/>
                      <a:pt x="18603" y="4277"/>
                    </a:cubicBezTo>
                    <a:cubicBezTo>
                      <a:pt x="16870" y="5189"/>
                      <a:pt x="16323" y="6101"/>
                      <a:pt x="16323" y="6101"/>
                    </a:cubicBezTo>
                    <a:cubicBezTo>
                      <a:pt x="16323" y="6101"/>
                      <a:pt x="15381" y="6253"/>
                      <a:pt x="12949" y="7681"/>
                    </a:cubicBezTo>
                    <a:cubicBezTo>
                      <a:pt x="10518" y="9140"/>
                      <a:pt x="9423" y="9475"/>
                      <a:pt x="9393" y="10447"/>
                    </a:cubicBezTo>
                    <a:cubicBezTo>
                      <a:pt x="9332" y="11450"/>
                      <a:pt x="8481" y="21299"/>
                      <a:pt x="8056" y="24855"/>
                    </a:cubicBezTo>
                    <a:cubicBezTo>
                      <a:pt x="7630" y="28442"/>
                      <a:pt x="5898" y="33305"/>
                      <a:pt x="5229" y="34247"/>
                    </a:cubicBezTo>
                    <a:cubicBezTo>
                      <a:pt x="4591" y="35189"/>
                      <a:pt x="3831" y="36253"/>
                      <a:pt x="3831" y="36253"/>
                    </a:cubicBezTo>
                    <a:lnTo>
                      <a:pt x="3010" y="35493"/>
                    </a:lnTo>
                    <a:cubicBezTo>
                      <a:pt x="2463" y="35737"/>
                      <a:pt x="821" y="36588"/>
                      <a:pt x="305" y="37955"/>
                    </a:cubicBezTo>
                    <a:cubicBezTo>
                      <a:pt x="62" y="38685"/>
                      <a:pt x="1" y="39475"/>
                      <a:pt x="31" y="40235"/>
                    </a:cubicBezTo>
                    <a:cubicBezTo>
                      <a:pt x="578" y="41208"/>
                      <a:pt x="1034" y="42028"/>
                      <a:pt x="1369" y="42606"/>
                    </a:cubicBezTo>
                    <a:cubicBezTo>
                      <a:pt x="2637" y="44806"/>
                      <a:pt x="4523" y="46235"/>
                      <a:pt x="6143" y="46235"/>
                    </a:cubicBezTo>
                    <a:cubicBezTo>
                      <a:pt x="6426" y="46235"/>
                      <a:pt x="6700" y="46192"/>
                      <a:pt x="6961" y="46101"/>
                    </a:cubicBezTo>
                    <a:cubicBezTo>
                      <a:pt x="8694" y="45494"/>
                      <a:pt x="9788" y="42910"/>
                      <a:pt x="9788" y="42910"/>
                    </a:cubicBezTo>
                    <a:lnTo>
                      <a:pt x="9788" y="42910"/>
                    </a:lnTo>
                    <a:cubicBezTo>
                      <a:pt x="9788" y="42911"/>
                      <a:pt x="8664" y="49263"/>
                      <a:pt x="8086" y="51573"/>
                    </a:cubicBezTo>
                    <a:cubicBezTo>
                      <a:pt x="7509" y="53883"/>
                      <a:pt x="7721" y="55737"/>
                      <a:pt x="9150" y="56618"/>
                    </a:cubicBezTo>
                    <a:cubicBezTo>
                      <a:pt x="10455" y="57407"/>
                      <a:pt x="17599" y="58585"/>
                      <a:pt x="23509" y="58585"/>
                    </a:cubicBezTo>
                    <a:cubicBezTo>
                      <a:pt x="24204" y="58585"/>
                      <a:pt x="24883" y="58568"/>
                      <a:pt x="25533" y="58533"/>
                    </a:cubicBezTo>
                    <a:cubicBezTo>
                      <a:pt x="31673" y="58168"/>
                      <a:pt x="36810" y="56558"/>
                      <a:pt x="37296" y="55402"/>
                    </a:cubicBezTo>
                    <a:cubicBezTo>
                      <a:pt x="37661" y="54582"/>
                      <a:pt x="37813" y="53670"/>
                      <a:pt x="37691" y="52758"/>
                    </a:cubicBezTo>
                    <a:cubicBezTo>
                      <a:pt x="37661" y="51937"/>
                      <a:pt x="37205" y="45190"/>
                      <a:pt x="37205" y="45190"/>
                    </a:cubicBezTo>
                    <a:cubicBezTo>
                      <a:pt x="37205" y="45190"/>
                      <a:pt x="36932" y="32454"/>
                      <a:pt x="37509" y="30326"/>
                    </a:cubicBezTo>
                    <a:cubicBezTo>
                      <a:pt x="38056" y="28198"/>
                      <a:pt x="40731" y="18411"/>
                      <a:pt x="40792" y="16466"/>
                    </a:cubicBezTo>
                    <a:cubicBezTo>
                      <a:pt x="40883" y="14520"/>
                      <a:pt x="42008" y="8441"/>
                      <a:pt x="40944" y="6557"/>
                    </a:cubicBezTo>
                    <a:cubicBezTo>
                      <a:pt x="39880" y="4642"/>
                      <a:pt x="35625" y="1724"/>
                      <a:pt x="33740" y="842"/>
                    </a:cubicBezTo>
                    <a:cubicBezTo>
                      <a:pt x="32309" y="184"/>
                      <a:pt x="32440" y="0"/>
                      <a:pt x="31684" y="0"/>
                    </a:cubicBezTo>
                    <a:close/>
                  </a:path>
                </a:pathLst>
              </a:custGeom>
              <a:solidFill>
                <a:schemeClr val="accent6"/>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4304300" y="2658375"/>
                <a:ext cx="68425" cy="186200"/>
              </a:xfrm>
              <a:custGeom>
                <a:rect b="b" l="l" r="r" t="t"/>
                <a:pathLst>
                  <a:path extrusionOk="0" fill="none" h="7448" w="2737">
                    <a:moveTo>
                      <a:pt x="0" y="5077"/>
                    </a:moveTo>
                    <a:cubicBezTo>
                      <a:pt x="92" y="3040"/>
                      <a:pt x="2736" y="1"/>
                      <a:pt x="2736" y="1"/>
                    </a:cubicBezTo>
                    <a:cubicBezTo>
                      <a:pt x="2736" y="1"/>
                      <a:pt x="912" y="5563"/>
                      <a:pt x="2037" y="7448"/>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4372700" y="2658375"/>
                <a:ext cx="71450" cy="201400"/>
              </a:xfrm>
              <a:custGeom>
                <a:rect b="b" l="l" r="r" t="t"/>
                <a:pathLst>
                  <a:path extrusionOk="0" fill="none" h="8056" w="2858">
                    <a:moveTo>
                      <a:pt x="0" y="1"/>
                    </a:moveTo>
                    <a:cubicBezTo>
                      <a:pt x="0" y="1"/>
                      <a:pt x="821" y="6414"/>
                      <a:pt x="2857" y="8056"/>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4733625" y="2709300"/>
                <a:ext cx="60075" cy="77525"/>
              </a:xfrm>
              <a:custGeom>
                <a:rect b="b" l="l" r="r" t="t"/>
                <a:pathLst>
                  <a:path extrusionOk="0" fill="none" h="3101" w="2403">
                    <a:moveTo>
                      <a:pt x="1" y="3101"/>
                    </a:moveTo>
                    <a:lnTo>
                      <a:pt x="2402" y="0"/>
                    </a:ln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4801275" y="2675850"/>
                <a:ext cx="72200" cy="93500"/>
              </a:xfrm>
              <a:custGeom>
                <a:rect b="b" l="l" r="r" t="t"/>
                <a:pathLst>
                  <a:path extrusionOk="0" fill="none" h="3740" w="2888">
                    <a:moveTo>
                      <a:pt x="2888" y="1"/>
                    </a:moveTo>
                    <a:lnTo>
                      <a:pt x="0" y="3740"/>
                    </a:ln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4835475" y="2590000"/>
                <a:ext cx="170225" cy="187700"/>
              </a:xfrm>
              <a:custGeom>
                <a:rect b="b" l="l" r="r" t="t"/>
                <a:pathLst>
                  <a:path extrusionOk="0" fill="none" h="7508" w="6809">
                    <a:moveTo>
                      <a:pt x="6809" y="0"/>
                    </a:moveTo>
                    <a:lnTo>
                      <a:pt x="0" y="7508"/>
                    </a:ln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4922100" y="2681175"/>
                <a:ext cx="62325" cy="69950"/>
              </a:xfrm>
              <a:custGeom>
                <a:rect b="b" l="l" r="r" t="t"/>
                <a:pathLst>
                  <a:path extrusionOk="0" fill="none" h="2798" w="2493">
                    <a:moveTo>
                      <a:pt x="2493" y="1"/>
                    </a:moveTo>
                    <a:lnTo>
                      <a:pt x="0" y="2797"/>
                    </a:ln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5101425" y="1964600"/>
                <a:ext cx="31175" cy="165675"/>
              </a:xfrm>
              <a:custGeom>
                <a:rect b="b" l="l" r="r" t="t"/>
                <a:pathLst>
                  <a:path extrusionOk="0" fill="none" h="6627" w="1247">
                    <a:moveTo>
                      <a:pt x="1" y="1"/>
                    </a:moveTo>
                    <a:cubicBezTo>
                      <a:pt x="1" y="1"/>
                      <a:pt x="1247" y="2068"/>
                      <a:pt x="396" y="6627"/>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5101425" y="2055800"/>
                <a:ext cx="35750" cy="152000"/>
              </a:xfrm>
              <a:custGeom>
                <a:rect b="b" l="l" r="r" t="t"/>
                <a:pathLst>
                  <a:path extrusionOk="0" fill="none" h="6080" w="1430">
                    <a:moveTo>
                      <a:pt x="1429" y="0"/>
                    </a:moveTo>
                    <a:cubicBezTo>
                      <a:pt x="1429" y="0"/>
                      <a:pt x="1429" y="3344"/>
                      <a:pt x="1" y="6079"/>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4522375" y="2283750"/>
                <a:ext cx="224975" cy="541075"/>
              </a:xfrm>
              <a:custGeom>
                <a:rect b="b" l="l" r="r" t="t"/>
                <a:pathLst>
                  <a:path extrusionOk="0" fill="none" h="21643" w="8999">
                    <a:moveTo>
                      <a:pt x="1" y="21642"/>
                    </a:moveTo>
                    <a:cubicBezTo>
                      <a:pt x="1" y="21642"/>
                      <a:pt x="3557" y="16840"/>
                      <a:pt x="5077" y="12767"/>
                    </a:cubicBezTo>
                    <a:cubicBezTo>
                      <a:pt x="6597" y="8724"/>
                      <a:pt x="7174" y="2706"/>
                      <a:pt x="8998" y="1"/>
                    </a:cubicBez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4709325" y="2298950"/>
                <a:ext cx="75250" cy="79050"/>
              </a:xfrm>
              <a:custGeom>
                <a:rect b="b" l="l" r="r" t="t"/>
                <a:pathLst>
                  <a:path extrusionOk="0" fill="none" h="3162" w="3010">
                    <a:moveTo>
                      <a:pt x="0" y="3162"/>
                    </a:moveTo>
                    <a:lnTo>
                      <a:pt x="3009" y="1"/>
                    </a:lnTo>
                  </a:path>
                </a:pathLst>
              </a:custGeom>
              <a:no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4511000" y="2644700"/>
                <a:ext cx="123125" cy="275100"/>
              </a:xfrm>
              <a:custGeom>
                <a:rect b="b" l="l" r="r" t="t"/>
                <a:pathLst>
                  <a:path extrusionOk="0" h="11004" w="4925">
                    <a:moveTo>
                      <a:pt x="4924" y="1"/>
                    </a:moveTo>
                    <a:cubicBezTo>
                      <a:pt x="2796" y="3770"/>
                      <a:pt x="456" y="7204"/>
                      <a:pt x="486" y="7204"/>
                    </a:cubicBezTo>
                    <a:lnTo>
                      <a:pt x="0" y="11004"/>
                    </a:lnTo>
                    <a:cubicBezTo>
                      <a:pt x="365" y="9575"/>
                      <a:pt x="1003" y="8268"/>
                      <a:pt x="1915" y="7083"/>
                    </a:cubicBezTo>
                    <a:cubicBezTo>
                      <a:pt x="3404" y="5138"/>
                      <a:pt x="4924" y="1"/>
                      <a:pt x="4924" y="1"/>
                    </a:cubicBezTo>
                    <a:close/>
                  </a:path>
                </a:pathLst>
              </a:custGeom>
              <a:solidFill>
                <a:srgbClr val="263238"/>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4621925" y="1658375"/>
                <a:ext cx="459775" cy="274350"/>
              </a:xfrm>
              <a:custGeom>
                <a:rect b="b" l="l" r="r" t="t"/>
                <a:pathLst>
                  <a:path extrusionOk="0" h="10974" w="18391">
                    <a:moveTo>
                      <a:pt x="15624" y="0"/>
                    </a:moveTo>
                    <a:cubicBezTo>
                      <a:pt x="15624" y="0"/>
                      <a:pt x="7873" y="3405"/>
                      <a:pt x="5928" y="4864"/>
                    </a:cubicBezTo>
                    <a:cubicBezTo>
                      <a:pt x="3983" y="6292"/>
                      <a:pt x="2615" y="7447"/>
                      <a:pt x="2311" y="8146"/>
                    </a:cubicBezTo>
                    <a:cubicBezTo>
                      <a:pt x="2007" y="8876"/>
                      <a:pt x="1" y="10973"/>
                      <a:pt x="1" y="10973"/>
                    </a:cubicBezTo>
                    <a:cubicBezTo>
                      <a:pt x="1" y="10973"/>
                      <a:pt x="7509" y="7234"/>
                      <a:pt x="11673" y="5623"/>
                    </a:cubicBezTo>
                    <a:cubicBezTo>
                      <a:pt x="15807" y="3982"/>
                      <a:pt x="18390" y="3739"/>
                      <a:pt x="18390" y="3739"/>
                    </a:cubicBezTo>
                    <a:cubicBezTo>
                      <a:pt x="18390" y="3739"/>
                      <a:pt x="17934" y="1003"/>
                      <a:pt x="15624" y="0"/>
                    </a:cubicBezTo>
                    <a:close/>
                  </a:path>
                </a:pathLst>
              </a:custGeom>
              <a:solidFill>
                <a:schemeClr val="accent5"/>
              </a:solidFill>
              <a:ln cap="rnd" cmpd="sng" w="91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9" name="Google Shape;2849;p54"/>
            <p:cNvCxnSpPr/>
            <p:nvPr/>
          </p:nvCxnSpPr>
          <p:spPr>
            <a:xfrm>
              <a:off x="4989700" y="4158250"/>
              <a:ext cx="36648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5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Admission rates</a:t>
            </a:r>
            <a:endParaRPr/>
          </a:p>
        </p:txBody>
      </p:sp>
      <p:sp>
        <p:nvSpPr>
          <p:cNvPr id="2855" name="Google Shape;2855;p55"/>
          <p:cNvSpPr txBox="1"/>
          <p:nvPr/>
        </p:nvSpPr>
        <p:spPr>
          <a:xfrm>
            <a:off x="2468925" y="3966125"/>
            <a:ext cx="2434200" cy="7947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dk1"/>
                </a:solidFill>
                <a:latin typeface="Open Sans Light"/>
                <a:ea typeface="Open Sans Light"/>
                <a:cs typeface="Open Sans Light"/>
                <a:sym typeface="Open Sans Light"/>
              </a:rPr>
              <a:t>T</a:t>
            </a:r>
            <a:r>
              <a:rPr lang="en" sz="1200">
                <a:solidFill>
                  <a:schemeClr val="dk1"/>
                </a:solidFill>
                <a:latin typeface="Open Sans Light"/>
                <a:ea typeface="Open Sans Light"/>
                <a:cs typeface="Open Sans Light"/>
                <a:sym typeface="Open Sans Light"/>
              </a:rPr>
              <a:t>o modify this graph, just click on it, then follow the link, change the data and paste the new graph here, replacing this one</a:t>
            </a:r>
            <a:endParaRPr sz="1200">
              <a:solidFill>
                <a:schemeClr val="dk1"/>
              </a:solidFill>
              <a:latin typeface="Open Sans Light"/>
              <a:ea typeface="Open Sans Light"/>
              <a:cs typeface="Open Sans Light"/>
              <a:sym typeface="Open Sans Light"/>
            </a:endParaRPr>
          </a:p>
        </p:txBody>
      </p:sp>
      <p:sp>
        <p:nvSpPr>
          <p:cNvPr id="2856" name="Google Shape;2856;p55"/>
          <p:cNvSpPr txBox="1"/>
          <p:nvPr/>
        </p:nvSpPr>
        <p:spPr>
          <a:xfrm flipH="1">
            <a:off x="713675" y="1590375"/>
            <a:ext cx="1583400" cy="29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4"/>
                </a:solidFill>
                <a:latin typeface="Kanit"/>
                <a:ea typeface="Kanit"/>
                <a:cs typeface="Kanit"/>
                <a:sym typeface="Kanit"/>
              </a:rPr>
              <a:t>Early</a:t>
            </a:r>
            <a:endParaRPr b="1" sz="2000">
              <a:solidFill>
                <a:schemeClr val="accent4"/>
              </a:solidFill>
              <a:latin typeface="Kanit"/>
              <a:ea typeface="Kanit"/>
              <a:cs typeface="Kanit"/>
              <a:sym typeface="Kanit"/>
            </a:endParaRPr>
          </a:p>
        </p:txBody>
      </p:sp>
      <p:sp>
        <p:nvSpPr>
          <p:cNvPr id="2857" name="Google Shape;2857;p55"/>
          <p:cNvSpPr txBox="1"/>
          <p:nvPr/>
        </p:nvSpPr>
        <p:spPr>
          <a:xfrm flipH="1">
            <a:off x="713475" y="1840421"/>
            <a:ext cx="23271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Light"/>
                <a:ea typeface="Open Sans Light"/>
                <a:cs typeface="Open Sans Light"/>
                <a:sym typeface="Open Sans Light"/>
              </a:rPr>
              <a:t>Mars is cold</a:t>
            </a:r>
            <a:endParaRPr sz="1600">
              <a:solidFill>
                <a:schemeClr val="dk1"/>
              </a:solidFill>
              <a:latin typeface="Open Sans Light"/>
              <a:ea typeface="Open Sans Light"/>
              <a:cs typeface="Open Sans Light"/>
              <a:sym typeface="Open Sans Light"/>
            </a:endParaRPr>
          </a:p>
        </p:txBody>
      </p:sp>
      <p:sp>
        <p:nvSpPr>
          <p:cNvPr id="2858" name="Google Shape;2858;p55"/>
          <p:cNvSpPr txBox="1"/>
          <p:nvPr/>
        </p:nvSpPr>
        <p:spPr>
          <a:xfrm flipH="1">
            <a:off x="713225" y="1254163"/>
            <a:ext cx="961200" cy="29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Kanit"/>
                <a:ea typeface="Kanit"/>
                <a:cs typeface="Kanit"/>
                <a:sym typeface="Kanit"/>
              </a:rPr>
              <a:t>25%</a:t>
            </a:r>
            <a:endParaRPr b="1" sz="2400">
              <a:solidFill>
                <a:schemeClr val="accent4"/>
              </a:solidFill>
              <a:latin typeface="Kanit"/>
              <a:ea typeface="Kanit"/>
              <a:cs typeface="Kanit"/>
              <a:sym typeface="Kanit"/>
            </a:endParaRPr>
          </a:p>
        </p:txBody>
      </p:sp>
      <p:sp>
        <p:nvSpPr>
          <p:cNvPr id="2859" name="Google Shape;2859;p55"/>
          <p:cNvSpPr/>
          <p:nvPr/>
        </p:nvSpPr>
        <p:spPr>
          <a:xfrm>
            <a:off x="1674428" y="1299975"/>
            <a:ext cx="217124" cy="203300"/>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0" name="Google Shape;2860;p55" title="Chart">
            <a:hlinkClick r:id="rId3"/>
          </p:cNvPr>
          <p:cNvPicPr preferRelativeResize="0"/>
          <p:nvPr/>
        </p:nvPicPr>
        <p:blipFill rotWithShape="1">
          <a:blip r:embed="rId4">
            <a:alphaModFix/>
          </a:blip>
          <a:srcRect b="0" l="18294" r="18294" t="0"/>
          <a:stretch/>
        </p:blipFill>
        <p:spPr>
          <a:xfrm>
            <a:off x="2448488" y="1309926"/>
            <a:ext cx="2454612" cy="2386495"/>
          </a:xfrm>
          <a:prstGeom prst="rect">
            <a:avLst/>
          </a:prstGeom>
          <a:noFill/>
          <a:ln>
            <a:noFill/>
          </a:ln>
        </p:spPr>
      </p:pic>
      <p:sp>
        <p:nvSpPr>
          <p:cNvPr id="2861" name="Google Shape;2861;p55"/>
          <p:cNvSpPr txBox="1"/>
          <p:nvPr/>
        </p:nvSpPr>
        <p:spPr>
          <a:xfrm flipH="1">
            <a:off x="713675" y="4063625"/>
            <a:ext cx="1583400" cy="29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6"/>
                </a:solidFill>
                <a:latin typeface="Kanit"/>
                <a:ea typeface="Kanit"/>
                <a:cs typeface="Kanit"/>
                <a:sym typeface="Kanit"/>
              </a:rPr>
              <a:t>Transfer</a:t>
            </a:r>
            <a:r>
              <a:rPr b="1" lang="en" sz="2000">
                <a:solidFill>
                  <a:schemeClr val="accent6"/>
                </a:solidFill>
                <a:latin typeface="Kanit"/>
                <a:ea typeface="Kanit"/>
                <a:cs typeface="Kanit"/>
                <a:sym typeface="Kanit"/>
              </a:rPr>
              <a:t> </a:t>
            </a:r>
            <a:endParaRPr b="1" sz="2000">
              <a:solidFill>
                <a:schemeClr val="accent6"/>
              </a:solidFill>
              <a:latin typeface="Kanit"/>
              <a:ea typeface="Kanit"/>
              <a:cs typeface="Kanit"/>
              <a:sym typeface="Kanit"/>
            </a:endParaRPr>
          </a:p>
        </p:txBody>
      </p:sp>
      <p:sp>
        <p:nvSpPr>
          <p:cNvPr id="2862" name="Google Shape;2862;p55"/>
          <p:cNvSpPr txBox="1"/>
          <p:nvPr/>
        </p:nvSpPr>
        <p:spPr>
          <a:xfrm flipH="1">
            <a:off x="713475" y="4313669"/>
            <a:ext cx="23271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Light"/>
                <a:ea typeface="Open Sans Light"/>
                <a:cs typeface="Open Sans Light"/>
                <a:sym typeface="Open Sans Light"/>
              </a:rPr>
              <a:t>Jupiter is big</a:t>
            </a:r>
            <a:endParaRPr sz="1600">
              <a:solidFill>
                <a:schemeClr val="dk1"/>
              </a:solidFill>
              <a:latin typeface="Open Sans Light"/>
              <a:ea typeface="Open Sans Light"/>
              <a:cs typeface="Open Sans Light"/>
              <a:sym typeface="Open Sans Light"/>
            </a:endParaRPr>
          </a:p>
        </p:txBody>
      </p:sp>
      <p:sp>
        <p:nvSpPr>
          <p:cNvPr id="2863" name="Google Shape;2863;p55"/>
          <p:cNvSpPr txBox="1"/>
          <p:nvPr/>
        </p:nvSpPr>
        <p:spPr>
          <a:xfrm flipH="1">
            <a:off x="713225" y="3727413"/>
            <a:ext cx="961200" cy="29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6"/>
                </a:solidFill>
                <a:latin typeface="Kanit"/>
                <a:ea typeface="Kanit"/>
                <a:cs typeface="Kanit"/>
                <a:sym typeface="Kanit"/>
              </a:rPr>
              <a:t>30%</a:t>
            </a:r>
            <a:endParaRPr b="1" sz="2400">
              <a:solidFill>
                <a:schemeClr val="accent6"/>
              </a:solidFill>
              <a:latin typeface="Kanit"/>
              <a:ea typeface="Kanit"/>
              <a:cs typeface="Kanit"/>
              <a:sym typeface="Kanit"/>
            </a:endParaRPr>
          </a:p>
        </p:txBody>
      </p:sp>
      <p:sp>
        <p:nvSpPr>
          <p:cNvPr id="2864" name="Google Shape;2864;p55"/>
          <p:cNvSpPr/>
          <p:nvPr/>
        </p:nvSpPr>
        <p:spPr>
          <a:xfrm>
            <a:off x="1674428" y="3773225"/>
            <a:ext cx="217124" cy="203300"/>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5"/>
          <p:cNvSpPr txBox="1"/>
          <p:nvPr/>
        </p:nvSpPr>
        <p:spPr>
          <a:xfrm flipH="1">
            <a:off x="713675" y="2850550"/>
            <a:ext cx="1583400" cy="29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2"/>
                </a:solidFill>
                <a:latin typeface="Kanit"/>
                <a:ea typeface="Kanit"/>
                <a:cs typeface="Kanit"/>
                <a:sym typeface="Kanit"/>
              </a:rPr>
              <a:t>Regular</a:t>
            </a:r>
            <a:r>
              <a:rPr b="1" lang="en" sz="2000">
                <a:solidFill>
                  <a:schemeClr val="accent2"/>
                </a:solidFill>
                <a:latin typeface="Kanit"/>
                <a:ea typeface="Kanit"/>
                <a:cs typeface="Kanit"/>
                <a:sym typeface="Kanit"/>
              </a:rPr>
              <a:t> </a:t>
            </a:r>
            <a:endParaRPr b="1" sz="2000">
              <a:solidFill>
                <a:schemeClr val="accent2"/>
              </a:solidFill>
              <a:latin typeface="Kanit"/>
              <a:ea typeface="Kanit"/>
              <a:cs typeface="Kanit"/>
              <a:sym typeface="Kanit"/>
            </a:endParaRPr>
          </a:p>
        </p:txBody>
      </p:sp>
      <p:sp>
        <p:nvSpPr>
          <p:cNvPr id="2866" name="Google Shape;2866;p55"/>
          <p:cNvSpPr txBox="1"/>
          <p:nvPr/>
        </p:nvSpPr>
        <p:spPr>
          <a:xfrm flipH="1">
            <a:off x="713475" y="3100595"/>
            <a:ext cx="2327100" cy="2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Light"/>
                <a:ea typeface="Open Sans Light"/>
                <a:cs typeface="Open Sans Light"/>
                <a:sym typeface="Open Sans Light"/>
              </a:rPr>
              <a:t>Venus is hot</a:t>
            </a:r>
            <a:endParaRPr sz="1600">
              <a:solidFill>
                <a:schemeClr val="dk1"/>
              </a:solidFill>
              <a:latin typeface="Open Sans Light"/>
              <a:ea typeface="Open Sans Light"/>
              <a:cs typeface="Open Sans Light"/>
              <a:sym typeface="Open Sans Light"/>
            </a:endParaRPr>
          </a:p>
        </p:txBody>
      </p:sp>
      <p:sp>
        <p:nvSpPr>
          <p:cNvPr id="2867" name="Google Shape;2867;p55"/>
          <p:cNvSpPr txBox="1"/>
          <p:nvPr/>
        </p:nvSpPr>
        <p:spPr>
          <a:xfrm flipH="1">
            <a:off x="713225" y="2514338"/>
            <a:ext cx="961200" cy="29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2"/>
                </a:solidFill>
                <a:latin typeface="Kanit"/>
                <a:ea typeface="Kanit"/>
                <a:cs typeface="Kanit"/>
                <a:sym typeface="Kanit"/>
              </a:rPr>
              <a:t>45</a:t>
            </a:r>
            <a:r>
              <a:rPr b="1" lang="en" sz="2400">
                <a:solidFill>
                  <a:schemeClr val="accent2"/>
                </a:solidFill>
                <a:latin typeface="Kanit"/>
                <a:ea typeface="Kanit"/>
                <a:cs typeface="Kanit"/>
                <a:sym typeface="Kanit"/>
              </a:rPr>
              <a:t>%</a:t>
            </a:r>
            <a:endParaRPr b="1" sz="2400">
              <a:solidFill>
                <a:schemeClr val="accent2"/>
              </a:solidFill>
              <a:latin typeface="Kanit"/>
              <a:ea typeface="Kanit"/>
              <a:cs typeface="Kanit"/>
              <a:sym typeface="Kanit"/>
            </a:endParaRPr>
          </a:p>
        </p:txBody>
      </p:sp>
      <p:sp>
        <p:nvSpPr>
          <p:cNvPr id="2868" name="Google Shape;2868;p55"/>
          <p:cNvSpPr/>
          <p:nvPr/>
        </p:nvSpPr>
        <p:spPr>
          <a:xfrm>
            <a:off x="1674428" y="2560150"/>
            <a:ext cx="217124" cy="203300"/>
          </a:xfrm>
          <a:custGeom>
            <a:rect b="b" l="l" r="r" t="t"/>
            <a:pathLst>
              <a:path extrusionOk="0" h="7929" w="8469">
                <a:moveTo>
                  <a:pt x="5380" y="0"/>
                </a:moveTo>
                <a:cubicBezTo>
                  <a:pt x="4668" y="0"/>
                  <a:pt x="3957" y="267"/>
                  <a:pt x="3414" y="803"/>
                </a:cubicBezTo>
                <a:lnTo>
                  <a:pt x="1095" y="3122"/>
                </a:lnTo>
                <a:cubicBezTo>
                  <a:pt x="1" y="4217"/>
                  <a:pt x="1" y="6002"/>
                  <a:pt x="1095" y="7097"/>
                </a:cubicBezTo>
                <a:cubicBezTo>
                  <a:pt x="1642" y="7651"/>
                  <a:pt x="2362" y="7929"/>
                  <a:pt x="3084" y="7929"/>
                </a:cubicBezTo>
                <a:cubicBezTo>
                  <a:pt x="3806" y="7929"/>
                  <a:pt x="4530" y="7651"/>
                  <a:pt x="5084" y="7097"/>
                </a:cubicBezTo>
                <a:lnTo>
                  <a:pt x="7389" y="4793"/>
                </a:lnTo>
                <a:cubicBezTo>
                  <a:pt x="8469" y="3684"/>
                  <a:pt x="8455" y="1912"/>
                  <a:pt x="7374" y="818"/>
                </a:cubicBezTo>
                <a:cubicBezTo>
                  <a:pt x="6823" y="274"/>
                  <a:pt x="6101" y="0"/>
                  <a:pt x="53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5"/>
          <p:cNvSpPr/>
          <p:nvPr/>
        </p:nvSpPr>
        <p:spPr>
          <a:xfrm>
            <a:off x="6185462" y="1483132"/>
            <a:ext cx="113700" cy="11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5"/>
          <p:cNvSpPr/>
          <p:nvPr/>
        </p:nvSpPr>
        <p:spPr>
          <a:xfrm>
            <a:off x="6400562" y="1483132"/>
            <a:ext cx="113700" cy="11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5"/>
          <p:cNvSpPr/>
          <p:nvPr/>
        </p:nvSpPr>
        <p:spPr>
          <a:xfrm>
            <a:off x="6615662" y="1483132"/>
            <a:ext cx="113700" cy="11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5"/>
          <p:cNvSpPr/>
          <p:nvPr/>
        </p:nvSpPr>
        <p:spPr>
          <a:xfrm>
            <a:off x="6830762" y="1483132"/>
            <a:ext cx="113700" cy="11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5"/>
          <p:cNvSpPr/>
          <p:nvPr/>
        </p:nvSpPr>
        <p:spPr>
          <a:xfrm>
            <a:off x="7045862" y="1483132"/>
            <a:ext cx="113700" cy="11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5"/>
          <p:cNvSpPr/>
          <p:nvPr/>
        </p:nvSpPr>
        <p:spPr>
          <a:xfrm>
            <a:off x="7260962" y="148313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5"/>
          <p:cNvSpPr/>
          <p:nvPr/>
        </p:nvSpPr>
        <p:spPr>
          <a:xfrm>
            <a:off x="7476062" y="148313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5"/>
          <p:cNvSpPr/>
          <p:nvPr/>
        </p:nvSpPr>
        <p:spPr>
          <a:xfrm>
            <a:off x="6185462" y="1917582"/>
            <a:ext cx="113700" cy="11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5"/>
          <p:cNvSpPr/>
          <p:nvPr/>
        </p:nvSpPr>
        <p:spPr>
          <a:xfrm>
            <a:off x="6400562" y="1917582"/>
            <a:ext cx="113700" cy="11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5"/>
          <p:cNvSpPr/>
          <p:nvPr/>
        </p:nvSpPr>
        <p:spPr>
          <a:xfrm>
            <a:off x="6615662" y="1917582"/>
            <a:ext cx="113700" cy="113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5"/>
          <p:cNvSpPr/>
          <p:nvPr/>
        </p:nvSpPr>
        <p:spPr>
          <a:xfrm>
            <a:off x="6830762" y="191758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5"/>
          <p:cNvSpPr/>
          <p:nvPr/>
        </p:nvSpPr>
        <p:spPr>
          <a:xfrm>
            <a:off x="7045862" y="191758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5"/>
          <p:cNvSpPr/>
          <p:nvPr/>
        </p:nvSpPr>
        <p:spPr>
          <a:xfrm>
            <a:off x="7260962" y="191758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5"/>
          <p:cNvSpPr/>
          <p:nvPr/>
        </p:nvSpPr>
        <p:spPr>
          <a:xfrm>
            <a:off x="7476062" y="191758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5"/>
          <p:cNvSpPr/>
          <p:nvPr/>
        </p:nvSpPr>
        <p:spPr>
          <a:xfrm>
            <a:off x="6185462" y="321350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5"/>
          <p:cNvSpPr/>
          <p:nvPr/>
        </p:nvSpPr>
        <p:spPr>
          <a:xfrm>
            <a:off x="6400562" y="321350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5"/>
          <p:cNvSpPr/>
          <p:nvPr/>
        </p:nvSpPr>
        <p:spPr>
          <a:xfrm>
            <a:off x="6615662" y="321350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5"/>
          <p:cNvSpPr/>
          <p:nvPr/>
        </p:nvSpPr>
        <p:spPr>
          <a:xfrm>
            <a:off x="6830762" y="321350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5"/>
          <p:cNvSpPr/>
          <p:nvPr/>
        </p:nvSpPr>
        <p:spPr>
          <a:xfrm>
            <a:off x="7045862" y="321350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5"/>
          <p:cNvSpPr/>
          <p:nvPr/>
        </p:nvSpPr>
        <p:spPr>
          <a:xfrm>
            <a:off x="7260962" y="321350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5"/>
          <p:cNvSpPr/>
          <p:nvPr/>
        </p:nvSpPr>
        <p:spPr>
          <a:xfrm>
            <a:off x="7476062" y="321350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5"/>
          <p:cNvSpPr/>
          <p:nvPr/>
        </p:nvSpPr>
        <p:spPr>
          <a:xfrm>
            <a:off x="6185462" y="364795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5"/>
          <p:cNvSpPr/>
          <p:nvPr/>
        </p:nvSpPr>
        <p:spPr>
          <a:xfrm>
            <a:off x="6400562" y="364795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5"/>
          <p:cNvSpPr/>
          <p:nvPr/>
        </p:nvSpPr>
        <p:spPr>
          <a:xfrm>
            <a:off x="6615662" y="364795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5"/>
          <p:cNvSpPr/>
          <p:nvPr/>
        </p:nvSpPr>
        <p:spPr>
          <a:xfrm>
            <a:off x="6830762" y="364795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5"/>
          <p:cNvSpPr/>
          <p:nvPr/>
        </p:nvSpPr>
        <p:spPr>
          <a:xfrm>
            <a:off x="7045862" y="364795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5"/>
          <p:cNvSpPr/>
          <p:nvPr/>
        </p:nvSpPr>
        <p:spPr>
          <a:xfrm>
            <a:off x="7260962" y="364795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5"/>
          <p:cNvSpPr/>
          <p:nvPr/>
        </p:nvSpPr>
        <p:spPr>
          <a:xfrm>
            <a:off x="7476062" y="364795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7" name="Google Shape;2897;p55"/>
          <p:cNvGrpSpPr/>
          <p:nvPr/>
        </p:nvGrpSpPr>
        <p:grpSpPr>
          <a:xfrm>
            <a:off x="5787051" y="3535165"/>
            <a:ext cx="298169" cy="339253"/>
            <a:chOff x="1529350" y="258825"/>
            <a:chExt cx="423475" cy="481825"/>
          </a:xfrm>
        </p:grpSpPr>
        <p:sp>
          <p:nvSpPr>
            <p:cNvPr id="2898" name="Google Shape;2898;p5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99" name="Google Shape;2899;p5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00" name="Google Shape;2900;p55"/>
          <p:cNvGrpSpPr/>
          <p:nvPr/>
        </p:nvGrpSpPr>
        <p:grpSpPr>
          <a:xfrm>
            <a:off x="5764846" y="3063483"/>
            <a:ext cx="342580" cy="337915"/>
            <a:chOff x="2084100" y="4400250"/>
            <a:chExt cx="486550" cy="479925"/>
          </a:xfrm>
        </p:grpSpPr>
        <p:sp>
          <p:nvSpPr>
            <p:cNvPr id="2901" name="Google Shape;2901;p5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2" name="Google Shape;2902;p5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3" name="Google Shape;2903;p5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4" name="Google Shape;2904;p5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5" name="Google Shape;2905;p5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6" name="Google Shape;2906;p5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07" name="Google Shape;2907;p55"/>
          <p:cNvGrpSpPr/>
          <p:nvPr/>
        </p:nvGrpSpPr>
        <p:grpSpPr>
          <a:xfrm>
            <a:off x="5801063" y="1770803"/>
            <a:ext cx="190910" cy="407238"/>
            <a:chOff x="4584850" y="4399275"/>
            <a:chExt cx="225875" cy="481825"/>
          </a:xfrm>
        </p:grpSpPr>
        <p:sp>
          <p:nvSpPr>
            <p:cNvPr id="2908" name="Google Shape;2908;p5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909" name="Google Shape;2909;p5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910" name="Google Shape;2910;p55"/>
          <p:cNvGrpSpPr/>
          <p:nvPr/>
        </p:nvGrpSpPr>
        <p:grpSpPr>
          <a:xfrm>
            <a:off x="5764854" y="1297607"/>
            <a:ext cx="260552" cy="405812"/>
            <a:chOff x="6385174" y="2363027"/>
            <a:chExt cx="217091" cy="338092"/>
          </a:xfrm>
        </p:grpSpPr>
        <p:sp>
          <p:nvSpPr>
            <p:cNvPr id="2911" name="Google Shape;2911;p55"/>
            <p:cNvSpPr/>
            <p:nvPr/>
          </p:nvSpPr>
          <p:spPr>
            <a:xfrm>
              <a:off x="6385174" y="2442375"/>
              <a:ext cx="217091" cy="258744"/>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5"/>
            <p:cNvSpPr/>
            <p:nvPr/>
          </p:nvSpPr>
          <p:spPr>
            <a:xfrm>
              <a:off x="6463886" y="2363027"/>
              <a:ext cx="59637" cy="5965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913" name="Google Shape;2913;p55"/>
          <p:cNvSpPr/>
          <p:nvPr/>
        </p:nvSpPr>
        <p:spPr>
          <a:xfrm>
            <a:off x="5764850" y="2297350"/>
            <a:ext cx="1170300" cy="6129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914" name="Google Shape;2914;p55"/>
          <p:cNvSpPr txBox="1"/>
          <p:nvPr/>
        </p:nvSpPr>
        <p:spPr>
          <a:xfrm flipH="1">
            <a:off x="5859500" y="2366201"/>
            <a:ext cx="981300" cy="2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Kanit"/>
                <a:ea typeface="Kanit"/>
                <a:cs typeface="Kanit"/>
                <a:sym typeface="Kanit"/>
              </a:rPr>
              <a:t>65</a:t>
            </a:r>
            <a:r>
              <a:rPr b="1" lang="en" sz="2400">
                <a:solidFill>
                  <a:schemeClr val="accent5"/>
                </a:solidFill>
                <a:latin typeface="Kanit"/>
                <a:ea typeface="Kanit"/>
                <a:cs typeface="Kanit"/>
                <a:sym typeface="Kanit"/>
              </a:rPr>
              <a:t>%</a:t>
            </a:r>
            <a:endParaRPr b="1" sz="2400">
              <a:solidFill>
                <a:schemeClr val="accent5"/>
              </a:solidFill>
              <a:latin typeface="Kanit"/>
              <a:ea typeface="Kanit"/>
              <a:cs typeface="Kanit"/>
              <a:sym typeface="Kanit"/>
            </a:endParaRPr>
          </a:p>
        </p:txBody>
      </p:sp>
      <p:sp>
        <p:nvSpPr>
          <p:cNvPr id="2915" name="Google Shape;2915;p55"/>
          <p:cNvSpPr txBox="1"/>
          <p:nvPr/>
        </p:nvSpPr>
        <p:spPr>
          <a:xfrm>
            <a:off x="5859400" y="2665329"/>
            <a:ext cx="981300" cy="2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Open Sans"/>
                <a:ea typeface="Open Sans"/>
                <a:cs typeface="Open Sans"/>
                <a:sym typeface="Open Sans"/>
              </a:rPr>
              <a:t>female</a:t>
            </a:r>
            <a:endParaRPr b="1" sz="1600">
              <a:solidFill>
                <a:schemeClr val="accent5"/>
              </a:solidFill>
              <a:latin typeface="Open Sans"/>
              <a:ea typeface="Open Sans"/>
              <a:cs typeface="Open Sans"/>
              <a:sym typeface="Open Sans"/>
            </a:endParaRPr>
          </a:p>
        </p:txBody>
      </p:sp>
      <p:sp>
        <p:nvSpPr>
          <p:cNvPr id="2916" name="Google Shape;2916;p55"/>
          <p:cNvSpPr/>
          <p:nvPr/>
        </p:nvSpPr>
        <p:spPr>
          <a:xfrm>
            <a:off x="7052150" y="2297350"/>
            <a:ext cx="1170300" cy="6129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917" name="Google Shape;2917;p55"/>
          <p:cNvSpPr txBox="1"/>
          <p:nvPr/>
        </p:nvSpPr>
        <p:spPr>
          <a:xfrm flipH="1">
            <a:off x="7146800" y="2366201"/>
            <a:ext cx="981300" cy="2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Kanit"/>
                <a:ea typeface="Kanit"/>
                <a:cs typeface="Kanit"/>
                <a:sym typeface="Kanit"/>
              </a:rPr>
              <a:t>35</a:t>
            </a:r>
            <a:r>
              <a:rPr b="1" lang="en" sz="2400">
                <a:solidFill>
                  <a:schemeClr val="accent5"/>
                </a:solidFill>
                <a:latin typeface="Kanit"/>
                <a:ea typeface="Kanit"/>
                <a:cs typeface="Kanit"/>
                <a:sym typeface="Kanit"/>
              </a:rPr>
              <a:t>%</a:t>
            </a:r>
            <a:endParaRPr b="1" sz="2400">
              <a:solidFill>
                <a:schemeClr val="accent5"/>
              </a:solidFill>
              <a:latin typeface="Kanit"/>
              <a:ea typeface="Kanit"/>
              <a:cs typeface="Kanit"/>
              <a:sym typeface="Kanit"/>
            </a:endParaRPr>
          </a:p>
        </p:txBody>
      </p:sp>
      <p:sp>
        <p:nvSpPr>
          <p:cNvPr id="2918" name="Google Shape;2918;p55"/>
          <p:cNvSpPr txBox="1"/>
          <p:nvPr/>
        </p:nvSpPr>
        <p:spPr>
          <a:xfrm>
            <a:off x="7146700" y="2665329"/>
            <a:ext cx="981300" cy="2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Open Sans"/>
                <a:ea typeface="Open Sans"/>
                <a:cs typeface="Open Sans"/>
                <a:sym typeface="Open Sans"/>
              </a:rPr>
              <a:t>male</a:t>
            </a:r>
            <a:endParaRPr b="1" sz="1600">
              <a:solidFill>
                <a:schemeClr val="accent5"/>
              </a:solidFill>
              <a:latin typeface="Open Sans"/>
              <a:ea typeface="Open Sans"/>
              <a:cs typeface="Open Sans"/>
              <a:sym typeface="Open Sans"/>
            </a:endParaRPr>
          </a:p>
        </p:txBody>
      </p:sp>
      <p:sp>
        <p:nvSpPr>
          <p:cNvPr id="2919" name="Google Shape;2919;p55"/>
          <p:cNvSpPr/>
          <p:nvPr/>
        </p:nvSpPr>
        <p:spPr>
          <a:xfrm>
            <a:off x="7691162" y="148313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5"/>
          <p:cNvSpPr/>
          <p:nvPr/>
        </p:nvSpPr>
        <p:spPr>
          <a:xfrm>
            <a:off x="7906262" y="148313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5"/>
          <p:cNvSpPr/>
          <p:nvPr/>
        </p:nvSpPr>
        <p:spPr>
          <a:xfrm>
            <a:off x="7691162" y="191758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5"/>
          <p:cNvSpPr/>
          <p:nvPr/>
        </p:nvSpPr>
        <p:spPr>
          <a:xfrm>
            <a:off x="7906262" y="191758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5"/>
          <p:cNvSpPr/>
          <p:nvPr/>
        </p:nvSpPr>
        <p:spPr>
          <a:xfrm>
            <a:off x="8121362" y="148313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5"/>
          <p:cNvSpPr/>
          <p:nvPr/>
        </p:nvSpPr>
        <p:spPr>
          <a:xfrm>
            <a:off x="8121362" y="1917582"/>
            <a:ext cx="113700" cy="113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5"/>
          <p:cNvSpPr/>
          <p:nvPr/>
        </p:nvSpPr>
        <p:spPr>
          <a:xfrm>
            <a:off x="7691162" y="321350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5"/>
          <p:cNvSpPr/>
          <p:nvPr/>
        </p:nvSpPr>
        <p:spPr>
          <a:xfrm>
            <a:off x="7906262" y="321350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5"/>
          <p:cNvSpPr/>
          <p:nvPr/>
        </p:nvSpPr>
        <p:spPr>
          <a:xfrm>
            <a:off x="8121362" y="321350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5"/>
          <p:cNvSpPr/>
          <p:nvPr/>
        </p:nvSpPr>
        <p:spPr>
          <a:xfrm>
            <a:off x="7691162" y="3647957"/>
            <a:ext cx="113700" cy="11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5"/>
          <p:cNvSpPr/>
          <p:nvPr/>
        </p:nvSpPr>
        <p:spPr>
          <a:xfrm>
            <a:off x="7906262" y="364795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5"/>
          <p:cNvSpPr/>
          <p:nvPr/>
        </p:nvSpPr>
        <p:spPr>
          <a:xfrm>
            <a:off x="8121362" y="3647957"/>
            <a:ext cx="113700" cy="11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5"/>
          <p:cNvSpPr/>
          <p:nvPr/>
        </p:nvSpPr>
        <p:spPr>
          <a:xfrm>
            <a:off x="5764850" y="4008200"/>
            <a:ext cx="1170300" cy="612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3"/>
              </a:solidFill>
            </a:endParaRPr>
          </a:p>
        </p:txBody>
      </p:sp>
      <p:sp>
        <p:nvSpPr>
          <p:cNvPr id="2932" name="Google Shape;2932;p55"/>
          <p:cNvSpPr txBox="1"/>
          <p:nvPr/>
        </p:nvSpPr>
        <p:spPr>
          <a:xfrm flipH="1">
            <a:off x="5859500" y="4077051"/>
            <a:ext cx="981300" cy="2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Kanit"/>
                <a:ea typeface="Kanit"/>
                <a:cs typeface="Kanit"/>
                <a:sym typeface="Kanit"/>
              </a:rPr>
              <a:t>1</a:t>
            </a:r>
            <a:r>
              <a:rPr b="1" lang="en" sz="2400">
                <a:solidFill>
                  <a:schemeClr val="accent3"/>
                </a:solidFill>
                <a:latin typeface="Kanit"/>
                <a:ea typeface="Kanit"/>
                <a:cs typeface="Kanit"/>
                <a:sym typeface="Kanit"/>
              </a:rPr>
              <a:t>5%</a:t>
            </a:r>
            <a:endParaRPr b="1" sz="2400">
              <a:solidFill>
                <a:schemeClr val="accent3"/>
              </a:solidFill>
              <a:latin typeface="Kanit"/>
              <a:ea typeface="Kanit"/>
              <a:cs typeface="Kanit"/>
              <a:sym typeface="Kanit"/>
            </a:endParaRPr>
          </a:p>
        </p:txBody>
      </p:sp>
      <p:sp>
        <p:nvSpPr>
          <p:cNvPr id="2933" name="Google Shape;2933;p55"/>
          <p:cNvSpPr txBox="1"/>
          <p:nvPr/>
        </p:nvSpPr>
        <p:spPr>
          <a:xfrm>
            <a:off x="5859400" y="4376179"/>
            <a:ext cx="981300" cy="2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3"/>
                </a:solidFill>
                <a:latin typeface="Open Sans"/>
                <a:ea typeface="Open Sans"/>
                <a:cs typeface="Open Sans"/>
                <a:sym typeface="Open Sans"/>
              </a:rPr>
              <a:t>foreign</a:t>
            </a:r>
            <a:endParaRPr b="1" sz="1600">
              <a:solidFill>
                <a:schemeClr val="accent3"/>
              </a:solidFill>
              <a:latin typeface="Open Sans"/>
              <a:ea typeface="Open Sans"/>
              <a:cs typeface="Open Sans"/>
              <a:sym typeface="Open Sans"/>
            </a:endParaRPr>
          </a:p>
        </p:txBody>
      </p:sp>
      <p:sp>
        <p:nvSpPr>
          <p:cNvPr id="2934" name="Google Shape;2934;p55"/>
          <p:cNvSpPr/>
          <p:nvPr/>
        </p:nvSpPr>
        <p:spPr>
          <a:xfrm>
            <a:off x="7052150" y="4008200"/>
            <a:ext cx="1170300" cy="612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accent3"/>
              </a:solidFill>
            </a:endParaRPr>
          </a:p>
        </p:txBody>
      </p:sp>
      <p:sp>
        <p:nvSpPr>
          <p:cNvPr id="2935" name="Google Shape;2935;p55"/>
          <p:cNvSpPr txBox="1"/>
          <p:nvPr/>
        </p:nvSpPr>
        <p:spPr>
          <a:xfrm flipH="1">
            <a:off x="7146800" y="4077051"/>
            <a:ext cx="981300" cy="2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3"/>
                </a:solidFill>
                <a:latin typeface="Kanit"/>
                <a:ea typeface="Kanit"/>
                <a:cs typeface="Kanit"/>
                <a:sym typeface="Kanit"/>
              </a:rPr>
              <a:t>8</a:t>
            </a:r>
            <a:r>
              <a:rPr b="1" lang="en" sz="2400">
                <a:solidFill>
                  <a:schemeClr val="accent3"/>
                </a:solidFill>
                <a:latin typeface="Kanit"/>
                <a:ea typeface="Kanit"/>
                <a:cs typeface="Kanit"/>
                <a:sym typeface="Kanit"/>
              </a:rPr>
              <a:t>5%</a:t>
            </a:r>
            <a:endParaRPr b="1" sz="2400">
              <a:solidFill>
                <a:schemeClr val="accent3"/>
              </a:solidFill>
              <a:latin typeface="Kanit"/>
              <a:ea typeface="Kanit"/>
              <a:cs typeface="Kanit"/>
              <a:sym typeface="Kanit"/>
            </a:endParaRPr>
          </a:p>
        </p:txBody>
      </p:sp>
      <p:sp>
        <p:nvSpPr>
          <p:cNvPr id="2936" name="Google Shape;2936;p55"/>
          <p:cNvSpPr txBox="1"/>
          <p:nvPr/>
        </p:nvSpPr>
        <p:spPr>
          <a:xfrm>
            <a:off x="7146700" y="4376179"/>
            <a:ext cx="981300" cy="2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3"/>
                </a:solidFill>
                <a:latin typeface="Open Sans"/>
                <a:ea typeface="Open Sans"/>
                <a:cs typeface="Open Sans"/>
                <a:sym typeface="Open Sans"/>
              </a:rPr>
              <a:t>local</a:t>
            </a:r>
            <a:endParaRPr b="1" sz="1600">
              <a:solidFill>
                <a:schemeClr val="accent3"/>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sp>
        <p:nvSpPr>
          <p:cNvPr id="2941" name="Google Shape;2941;p5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After the interview</a:t>
            </a:r>
            <a:endParaRPr/>
          </a:p>
        </p:txBody>
      </p:sp>
      <p:sp>
        <p:nvSpPr>
          <p:cNvPr id="2942" name="Google Shape;2942;p56"/>
          <p:cNvSpPr/>
          <p:nvPr/>
        </p:nvSpPr>
        <p:spPr>
          <a:xfrm>
            <a:off x="713250" y="1593000"/>
            <a:ext cx="5550300" cy="9309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713225" y="2606596"/>
            <a:ext cx="5550300" cy="930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713250" y="3620200"/>
            <a:ext cx="5550300" cy="9309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txBox="1"/>
          <p:nvPr/>
        </p:nvSpPr>
        <p:spPr>
          <a:xfrm>
            <a:off x="3157613" y="1656700"/>
            <a:ext cx="1676400" cy="80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Open Sans Light"/>
                <a:ea typeface="Open Sans Light"/>
                <a:cs typeface="Open Sans Light"/>
                <a:sym typeface="Open Sans Light"/>
              </a:rPr>
              <a:t>Mars is a very cold place</a:t>
            </a:r>
            <a:endParaRPr sz="1600">
              <a:solidFill>
                <a:schemeClr val="lt2"/>
              </a:solidFill>
              <a:latin typeface="Open Sans Light"/>
              <a:ea typeface="Open Sans Light"/>
              <a:cs typeface="Open Sans Light"/>
              <a:sym typeface="Open Sans Light"/>
            </a:endParaRPr>
          </a:p>
        </p:txBody>
      </p:sp>
      <p:sp>
        <p:nvSpPr>
          <p:cNvPr id="2946" name="Google Shape;2946;p56"/>
          <p:cNvSpPr txBox="1"/>
          <p:nvPr/>
        </p:nvSpPr>
        <p:spPr>
          <a:xfrm>
            <a:off x="1474975" y="1656700"/>
            <a:ext cx="1624500" cy="80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Kanit"/>
                <a:ea typeface="Kanit"/>
                <a:cs typeface="Kanit"/>
                <a:sym typeface="Kanit"/>
              </a:rPr>
              <a:t>Thank-you note</a:t>
            </a:r>
            <a:endParaRPr b="1" sz="2000">
              <a:solidFill>
                <a:schemeClr val="lt2"/>
              </a:solidFill>
              <a:latin typeface="Kanit"/>
              <a:ea typeface="Kanit"/>
              <a:cs typeface="Kanit"/>
              <a:sym typeface="Kanit"/>
            </a:endParaRPr>
          </a:p>
        </p:txBody>
      </p:sp>
      <p:sp>
        <p:nvSpPr>
          <p:cNvPr id="2947" name="Google Shape;2947;p56"/>
          <p:cNvSpPr txBox="1"/>
          <p:nvPr/>
        </p:nvSpPr>
        <p:spPr>
          <a:xfrm>
            <a:off x="3157613" y="2670300"/>
            <a:ext cx="1676400" cy="80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Open Sans Light"/>
                <a:ea typeface="Open Sans Light"/>
                <a:cs typeface="Open Sans Light"/>
                <a:sym typeface="Open Sans Light"/>
              </a:rPr>
              <a:t>Venus has a very nice name</a:t>
            </a:r>
            <a:endParaRPr sz="1600">
              <a:solidFill>
                <a:schemeClr val="lt2"/>
              </a:solidFill>
              <a:latin typeface="Open Sans Light"/>
              <a:ea typeface="Open Sans Light"/>
              <a:cs typeface="Open Sans Light"/>
              <a:sym typeface="Open Sans Light"/>
            </a:endParaRPr>
          </a:p>
        </p:txBody>
      </p:sp>
      <p:sp>
        <p:nvSpPr>
          <p:cNvPr id="2948" name="Google Shape;2948;p56"/>
          <p:cNvSpPr txBox="1"/>
          <p:nvPr/>
        </p:nvSpPr>
        <p:spPr>
          <a:xfrm>
            <a:off x="1474975" y="2670300"/>
            <a:ext cx="1624500" cy="80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Kanit"/>
                <a:ea typeface="Kanit"/>
                <a:cs typeface="Kanit"/>
                <a:sym typeface="Kanit"/>
              </a:rPr>
              <a:t>Follow-up questions</a:t>
            </a:r>
            <a:endParaRPr b="1" sz="2000">
              <a:solidFill>
                <a:schemeClr val="lt2"/>
              </a:solidFill>
              <a:latin typeface="Kanit"/>
              <a:ea typeface="Kanit"/>
              <a:cs typeface="Kanit"/>
              <a:sym typeface="Kanit"/>
            </a:endParaRPr>
          </a:p>
        </p:txBody>
      </p:sp>
      <p:sp>
        <p:nvSpPr>
          <p:cNvPr id="2949" name="Google Shape;2949;p56"/>
          <p:cNvSpPr txBox="1"/>
          <p:nvPr/>
        </p:nvSpPr>
        <p:spPr>
          <a:xfrm>
            <a:off x="3157613" y="3683900"/>
            <a:ext cx="1676400" cy="80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Open Sans Light"/>
                <a:ea typeface="Open Sans Light"/>
                <a:cs typeface="Open Sans Light"/>
                <a:sym typeface="Open Sans Light"/>
              </a:rPr>
              <a:t>Jupiter is the biggest one</a:t>
            </a:r>
            <a:endParaRPr sz="1600">
              <a:solidFill>
                <a:schemeClr val="lt2"/>
              </a:solidFill>
              <a:latin typeface="Open Sans Light"/>
              <a:ea typeface="Open Sans Light"/>
              <a:cs typeface="Open Sans Light"/>
              <a:sym typeface="Open Sans Light"/>
            </a:endParaRPr>
          </a:p>
        </p:txBody>
      </p:sp>
      <p:sp>
        <p:nvSpPr>
          <p:cNvPr id="2950" name="Google Shape;2950;p56"/>
          <p:cNvSpPr txBox="1"/>
          <p:nvPr/>
        </p:nvSpPr>
        <p:spPr>
          <a:xfrm>
            <a:off x="1474975" y="3683900"/>
            <a:ext cx="1624500" cy="80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Kanit"/>
                <a:ea typeface="Kanit"/>
                <a:cs typeface="Kanit"/>
                <a:sym typeface="Kanit"/>
              </a:rPr>
              <a:t>File contact information</a:t>
            </a:r>
            <a:endParaRPr b="1" sz="2000">
              <a:solidFill>
                <a:schemeClr val="lt2"/>
              </a:solidFill>
              <a:latin typeface="Kanit"/>
              <a:ea typeface="Kanit"/>
              <a:cs typeface="Kanit"/>
              <a:sym typeface="Kanit"/>
            </a:endParaRPr>
          </a:p>
        </p:txBody>
      </p:sp>
      <p:grpSp>
        <p:nvGrpSpPr>
          <p:cNvPr id="2951" name="Google Shape;2951;p56"/>
          <p:cNvGrpSpPr/>
          <p:nvPr/>
        </p:nvGrpSpPr>
        <p:grpSpPr>
          <a:xfrm>
            <a:off x="6499600" y="1651436"/>
            <a:ext cx="1931169" cy="2841139"/>
            <a:chOff x="2355427" y="982175"/>
            <a:chExt cx="2435577" cy="3583225"/>
          </a:xfrm>
        </p:grpSpPr>
        <p:sp>
          <p:nvSpPr>
            <p:cNvPr id="2952" name="Google Shape;2952;p56"/>
            <p:cNvSpPr/>
            <p:nvPr/>
          </p:nvSpPr>
          <p:spPr>
            <a:xfrm>
              <a:off x="2355427" y="1026839"/>
              <a:ext cx="2435577" cy="3516100"/>
            </a:xfrm>
            <a:custGeom>
              <a:rect b="b" l="l" r="r" t="t"/>
              <a:pathLst>
                <a:path extrusionOk="0" h="140644" w="132729">
                  <a:moveTo>
                    <a:pt x="61854" y="1"/>
                  </a:moveTo>
                  <a:cubicBezTo>
                    <a:pt x="46813" y="1"/>
                    <a:pt x="32031" y="4754"/>
                    <a:pt x="20015" y="13517"/>
                  </a:cubicBezTo>
                  <a:cubicBezTo>
                    <a:pt x="13010" y="18654"/>
                    <a:pt x="7006" y="25425"/>
                    <a:pt x="4037" y="33798"/>
                  </a:cubicBezTo>
                  <a:cubicBezTo>
                    <a:pt x="1" y="45106"/>
                    <a:pt x="1435" y="57615"/>
                    <a:pt x="3803" y="69357"/>
                  </a:cubicBezTo>
                  <a:cubicBezTo>
                    <a:pt x="5671" y="78530"/>
                    <a:pt x="9674" y="88570"/>
                    <a:pt x="8674" y="97744"/>
                  </a:cubicBezTo>
                  <a:cubicBezTo>
                    <a:pt x="7606" y="107684"/>
                    <a:pt x="9040" y="117825"/>
                    <a:pt x="15979" y="125997"/>
                  </a:cubicBezTo>
                  <a:cubicBezTo>
                    <a:pt x="25160" y="136882"/>
                    <a:pt x="40589" y="140643"/>
                    <a:pt x="56050" y="140643"/>
                  </a:cubicBezTo>
                  <a:cubicBezTo>
                    <a:pt x="69349" y="140643"/>
                    <a:pt x="82673" y="137861"/>
                    <a:pt x="92066" y="134436"/>
                  </a:cubicBezTo>
                  <a:cubicBezTo>
                    <a:pt x="101240" y="131101"/>
                    <a:pt x="110746" y="125664"/>
                    <a:pt x="116017" y="116991"/>
                  </a:cubicBezTo>
                  <a:cubicBezTo>
                    <a:pt x="118752" y="112387"/>
                    <a:pt x="120120" y="107084"/>
                    <a:pt x="119920" y="101746"/>
                  </a:cubicBezTo>
                  <a:cubicBezTo>
                    <a:pt x="119753" y="97543"/>
                    <a:pt x="118752" y="92640"/>
                    <a:pt x="120120" y="88637"/>
                  </a:cubicBezTo>
                  <a:cubicBezTo>
                    <a:pt x="122788" y="80798"/>
                    <a:pt x="129226" y="76161"/>
                    <a:pt x="130761" y="67555"/>
                  </a:cubicBezTo>
                  <a:cubicBezTo>
                    <a:pt x="131028" y="66121"/>
                    <a:pt x="131194" y="64687"/>
                    <a:pt x="131261" y="63219"/>
                  </a:cubicBezTo>
                  <a:cubicBezTo>
                    <a:pt x="132729" y="38968"/>
                    <a:pt x="114082" y="17686"/>
                    <a:pt x="93034" y="7279"/>
                  </a:cubicBezTo>
                  <a:cubicBezTo>
                    <a:pt x="83089" y="2341"/>
                    <a:pt x="72408" y="1"/>
                    <a:pt x="618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2973950" y="4356900"/>
              <a:ext cx="1125850" cy="208500"/>
            </a:xfrm>
            <a:custGeom>
              <a:rect b="b" l="l" r="r" t="t"/>
              <a:pathLst>
                <a:path extrusionOk="0" h="8340" w="45034">
                  <a:moveTo>
                    <a:pt x="22517" y="0"/>
                  </a:moveTo>
                  <a:cubicBezTo>
                    <a:pt x="10075" y="0"/>
                    <a:pt x="1" y="1868"/>
                    <a:pt x="1" y="4170"/>
                  </a:cubicBezTo>
                  <a:cubicBezTo>
                    <a:pt x="1" y="6472"/>
                    <a:pt x="10075" y="8340"/>
                    <a:pt x="22517" y="8340"/>
                  </a:cubicBezTo>
                  <a:cubicBezTo>
                    <a:pt x="34959" y="8340"/>
                    <a:pt x="45033" y="6472"/>
                    <a:pt x="45033" y="4170"/>
                  </a:cubicBezTo>
                  <a:cubicBezTo>
                    <a:pt x="45033" y="1868"/>
                    <a:pt x="34959" y="0"/>
                    <a:pt x="225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3051525" y="2059350"/>
              <a:ext cx="59225" cy="220950"/>
            </a:xfrm>
            <a:custGeom>
              <a:rect b="b" l="l" r="r" t="t"/>
              <a:pathLst>
                <a:path extrusionOk="0" h="8838" w="2369">
                  <a:moveTo>
                    <a:pt x="2023" y="1"/>
                  </a:moveTo>
                  <a:cubicBezTo>
                    <a:pt x="1608" y="1"/>
                    <a:pt x="947" y="151"/>
                    <a:pt x="767" y="1071"/>
                  </a:cubicBezTo>
                  <a:cubicBezTo>
                    <a:pt x="501" y="2472"/>
                    <a:pt x="0" y="6841"/>
                    <a:pt x="334" y="7976"/>
                  </a:cubicBezTo>
                  <a:cubicBezTo>
                    <a:pt x="581" y="8717"/>
                    <a:pt x="1358" y="8838"/>
                    <a:pt x="1838" y="8838"/>
                  </a:cubicBezTo>
                  <a:cubicBezTo>
                    <a:pt x="2071" y="8838"/>
                    <a:pt x="2235" y="8809"/>
                    <a:pt x="2235" y="8809"/>
                  </a:cubicBezTo>
                  <a:lnTo>
                    <a:pt x="2369" y="37"/>
                  </a:lnTo>
                  <a:cubicBezTo>
                    <a:pt x="2369" y="37"/>
                    <a:pt x="2225" y="1"/>
                    <a:pt x="2023" y="1"/>
                  </a:cubicBez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3029000" y="2311475"/>
              <a:ext cx="73400" cy="223475"/>
            </a:xfrm>
            <a:custGeom>
              <a:rect b="b" l="l" r="r" t="t"/>
              <a:pathLst>
                <a:path extrusionOk="0" h="8939" w="2936">
                  <a:moveTo>
                    <a:pt x="2369" y="1"/>
                  </a:moveTo>
                  <a:cubicBezTo>
                    <a:pt x="1933" y="1"/>
                    <a:pt x="1385" y="114"/>
                    <a:pt x="1268" y="659"/>
                  </a:cubicBezTo>
                  <a:cubicBezTo>
                    <a:pt x="1035" y="1627"/>
                    <a:pt x="1" y="6730"/>
                    <a:pt x="101" y="7964"/>
                  </a:cubicBezTo>
                  <a:cubicBezTo>
                    <a:pt x="144" y="8795"/>
                    <a:pt x="990" y="8938"/>
                    <a:pt x="1568" y="8938"/>
                  </a:cubicBezTo>
                  <a:cubicBezTo>
                    <a:pt x="1872" y="8938"/>
                    <a:pt x="2102" y="8898"/>
                    <a:pt x="2102" y="8898"/>
                  </a:cubicBezTo>
                  <a:lnTo>
                    <a:pt x="2936" y="59"/>
                  </a:lnTo>
                  <a:cubicBezTo>
                    <a:pt x="2936" y="59"/>
                    <a:pt x="2681" y="1"/>
                    <a:pt x="2369" y="1"/>
                  </a:cubicBez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3049025" y="1872450"/>
              <a:ext cx="420325" cy="848450"/>
            </a:xfrm>
            <a:custGeom>
              <a:rect b="b" l="l" r="r" t="t"/>
              <a:pathLst>
                <a:path extrusionOk="0" h="33938" w="16813">
                  <a:moveTo>
                    <a:pt x="14626" y="1"/>
                  </a:moveTo>
                  <a:cubicBezTo>
                    <a:pt x="14232" y="1"/>
                    <a:pt x="13805" y="150"/>
                    <a:pt x="13376" y="507"/>
                  </a:cubicBezTo>
                  <a:cubicBezTo>
                    <a:pt x="13376" y="507"/>
                    <a:pt x="8873" y="2375"/>
                    <a:pt x="6205" y="3777"/>
                  </a:cubicBezTo>
                  <a:cubicBezTo>
                    <a:pt x="3536" y="5144"/>
                    <a:pt x="1835" y="6478"/>
                    <a:pt x="1835" y="8847"/>
                  </a:cubicBezTo>
                  <a:cubicBezTo>
                    <a:pt x="1835" y="11215"/>
                    <a:pt x="1835" y="17820"/>
                    <a:pt x="901" y="22290"/>
                  </a:cubicBezTo>
                  <a:cubicBezTo>
                    <a:pt x="0" y="26726"/>
                    <a:pt x="1134" y="31530"/>
                    <a:pt x="4737" y="33031"/>
                  </a:cubicBezTo>
                  <a:cubicBezTo>
                    <a:pt x="6245" y="33654"/>
                    <a:pt x="7760" y="33938"/>
                    <a:pt x="9134" y="33938"/>
                  </a:cubicBezTo>
                  <a:cubicBezTo>
                    <a:pt x="11073" y="33938"/>
                    <a:pt x="12734" y="33373"/>
                    <a:pt x="13710" y="32397"/>
                  </a:cubicBezTo>
                  <a:cubicBezTo>
                    <a:pt x="15378" y="30729"/>
                    <a:pt x="16312" y="26159"/>
                    <a:pt x="16545" y="23324"/>
                  </a:cubicBezTo>
                  <a:cubicBezTo>
                    <a:pt x="16812" y="20488"/>
                    <a:pt x="16545" y="3510"/>
                    <a:pt x="16545" y="2142"/>
                  </a:cubicBezTo>
                  <a:cubicBezTo>
                    <a:pt x="16545" y="1116"/>
                    <a:pt x="15705" y="1"/>
                    <a:pt x="14626" y="1"/>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3103225" y="2521425"/>
              <a:ext cx="343600" cy="199125"/>
            </a:xfrm>
            <a:custGeom>
              <a:rect b="b" l="l" r="r" t="t"/>
              <a:pathLst>
                <a:path extrusionOk="0" h="7965" w="13744">
                  <a:moveTo>
                    <a:pt x="9900" y="1"/>
                  </a:moveTo>
                  <a:cubicBezTo>
                    <a:pt x="6438" y="1"/>
                    <a:pt x="1682" y="1411"/>
                    <a:pt x="701" y="2702"/>
                  </a:cubicBezTo>
                  <a:cubicBezTo>
                    <a:pt x="134" y="3503"/>
                    <a:pt x="0" y="4503"/>
                    <a:pt x="301" y="5404"/>
                  </a:cubicBezTo>
                  <a:cubicBezTo>
                    <a:pt x="901" y="6171"/>
                    <a:pt x="1668" y="6705"/>
                    <a:pt x="2569" y="7072"/>
                  </a:cubicBezTo>
                  <a:cubicBezTo>
                    <a:pt x="4097" y="7683"/>
                    <a:pt x="5619" y="7964"/>
                    <a:pt x="6995" y="7964"/>
                  </a:cubicBezTo>
                  <a:cubicBezTo>
                    <a:pt x="8925" y="7964"/>
                    <a:pt x="10569" y="7411"/>
                    <a:pt x="11542" y="6438"/>
                  </a:cubicBezTo>
                  <a:cubicBezTo>
                    <a:pt x="12543" y="5437"/>
                    <a:pt x="13310" y="3369"/>
                    <a:pt x="13743" y="1234"/>
                  </a:cubicBezTo>
                  <a:cubicBezTo>
                    <a:pt x="13377" y="901"/>
                    <a:pt x="12910" y="600"/>
                    <a:pt x="12476" y="400"/>
                  </a:cubicBezTo>
                  <a:cubicBezTo>
                    <a:pt x="11812" y="121"/>
                    <a:pt x="10911" y="1"/>
                    <a:pt x="9900" y="1"/>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3188275" y="2479725"/>
              <a:ext cx="838125" cy="2042675"/>
            </a:xfrm>
            <a:custGeom>
              <a:rect b="b" l="l" r="r" t="t"/>
              <a:pathLst>
                <a:path extrusionOk="0" h="81707" w="33525">
                  <a:moveTo>
                    <a:pt x="9274" y="0"/>
                  </a:moveTo>
                  <a:cubicBezTo>
                    <a:pt x="9274" y="0"/>
                    <a:pt x="5838" y="12176"/>
                    <a:pt x="5938" y="17079"/>
                  </a:cubicBezTo>
                  <a:cubicBezTo>
                    <a:pt x="6005" y="22016"/>
                    <a:pt x="9074" y="33691"/>
                    <a:pt x="10008" y="35526"/>
                  </a:cubicBezTo>
                  <a:cubicBezTo>
                    <a:pt x="10975" y="37327"/>
                    <a:pt x="10942" y="38027"/>
                    <a:pt x="9808" y="39762"/>
                  </a:cubicBezTo>
                  <a:cubicBezTo>
                    <a:pt x="8674" y="41497"/>
                    <a:pt x="4737" y="46767"/>
                    <a:pt x="4471" y="52071"/>
                  </a:cubicBezTo>
                  <a:cubicBezTo>
                    <a:pt x="4237" y="57375"/>
                    <a:pt x="4571" y="69583"/>
                    <a:pt x="4404" y="70818"/>
                  </a:cubicBezTo>
                  <a:cubicBezTo>
                    <a:pt x="4237" y="72085"/>
                    <a:pt x="1" y="77989"/>
                    <a:pt x="635" y="80091"/>
                  </a:cubicBezTo>
                  <a:cubicBezTo>
                    <a:pt x="875" y="80876"/>
                    <a:pt x="1341" y="81170"/>
                    <a:pt x="1855" y="81170"/>
                  </a:cubicBezTo>
                  <a:cubicBezTo>
                    <a:pt x="2694" y="81170"/>
                    <a:pt x="3660" y="80382"/>
                    <a:pt x="3970" y="79657"/>
                  </a:cubicBezTo>
                  <a:cubicBezTo>
                    <a:pt x="4471" y="78490"/>
                    <a:pt x="5571" y="75087"/>
                    <a:pt x="5838" y="73920"/>
                  </a:cubicBezTo>
                  <a:cubicBezTo>
                    <a:pt x="6138" y="72752"/>
                    <a:pt x="6339" y="70984"/>
                    <a:pt x="6772" y="69417"/>
                  </a:cubicBezTo>
                  <a:cubicBezTo>
                    <a:pt x="7173" y="67815"/>
                    <a:pt x="10742" y="57108"/>
                    <a:pt x="12109" y="54072"/>
                  </a:cubicBezTo>
                  <a:cubicBezTo>
                    <a:pt x="13477" y="51003"/>
                    <a:pt x="16679" y="43231"/>
                    <a:pt x="17313" y="42164"/>
                  </a:cubicBezTo>
                  <a:cubicBezTo>
                    <a:pt x="17947" y="41130"/>
                    <a:pt x="18481" y="37594"/>
                    <a:pt x="18481" y="37594"/>
                  </a:cubicBezTo>
                  <a:cubicBezTo>
                    <a:pt x="18481" y="37594"/>
                    <a:pt x="18914" y="51570"/>
                    <a:pt x="19515" y="55006"/>
                  </a:cubicBezTo>
                  <a:cubicBezTo>
                    <a:pt x="20148" y="58475"/>
                    <a:pt x="20349" y="69417"/>
                    <a:pt x="20349" y="71918"/>
                  </a:cubicBezTo>
                  <a:cubicBezTo>
                    <a:pt x="20349" y="74420"/>
                    <a:pt x="19181" y="77823"/>
                    <a:pt x="19848" y="78356"/>
                  </a:cubicBezTo>
                  <a:cubicBezTo>
                    <a:pt x="20515" y="78923"/>
                    <a:pt x="22984" y="79190"/>
                    <a:pt x="23284" y="79524"/>
                  </a:cubicBezTo>
                  <a:cubicBezTo>
                    <a:pt x="23584" y="79891"/>
                    <a:pt x="26186" y="80991"/>
                    <a:pt x="27120" y="81425"/>
                  </a:cubicBezTo>
                  <a:cubicBezTo>
                    <a:pt x="27495" y="81592"/>
                    <a:pt x="28003" y="81706"/>
                    <a:pt x="28454" y="81706"/>
                  </a:cubicBezTo>
                  <a:cubicBezTo>
                    <a:pt x="29086" y="81706"/>
                    <a:pt x="29605" y="81481"/>
                    <a:pt x="29488" y="80858"/>
                  </a:cubicBezTo>
                  <a:cubicBezTo>
                    <a:pt x="29288" y="79824"/>
                    <a:pt x="25252" y="76622"/>
                    <a:pt x="24285" y="74453"/>
                  </a:cubicBezTo>
                  <a:cubicBezTo>
                    <a:pt x="23317" y="72285"/>
                    <a:pt x="23017" y="71618"/>
                    <a:pt x="23117" y="69783"/>
                  </a:cubicBezTo>
                  <a:cubicBezTo>
                    <a:pt x="23184" y="67949"/>
                    <a:pt x="28121" y="54573"/>
                    <a:pt x="27787" y="49269"/>
                  </a:cubicBezTo>
                  <a:cubicBezTo>
                    <a:pt x="27454" y="43965"/>
                    <a:pt x="27287" y="40429"/>
                    <a:pt x="27287" y="37394"/>
                  </a:cubicBezTo>
                  <a:cubicBezTo>
                    <a:pt x="27287" y="34325"/>
                    <a:pt x="31457" y="26619"/>
                    <a:pt x="32491" y="19881"/>
                  </a:cubicBezTo>
                  <a:cubicBezTo>
                    <a:pt x="33525" y="13110"/>
                    <a:pt x="30623" y="4370"/>
                    <a:pt x="28755" y="1034"/>
                  </a:cubicBezTo>
                  <a:lnTo>
                    <a:pt x="9274"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3295850" y="2480550"/>
              <a:ext cx="732225" cy="1791550"/>
            </a:xfrm>
            <a:custGeom>
              <a:rect b="b" l="l" r="r" t="t"/>
              <a:pathLst>
                <a:path extrusionOk="0" h="71662" w="29289">
                  <a:moveTo>
                    <a:pt x="4971" y="1"/>
                  </a:moveTo>
                  <a:cubicBezTo>
                    <a:pt x="4971" y="1"/>
                    <a:pt x="1535" y="12176"/>
                    <a:pt x="1635" y="17079"/>
                  </a:cubicBezTo>
                  <a:cubicBezTo>
                    <a:pt x="1702" y="22016"/>
                    <a:pt x="4771" y="33691"/>
                    <a:pt x="5705" y="35526"/>
                  </a:cubicBezTo>
                  <a:cubicBezTo>
                    <a:pt x="6672" y="37361"/>
                    <a:pt x="6639" y="38028"/>
                    <a:pt x="5505" y="39762"/>
                  </a:cubicBezTo>
                  <a:cubicBezTo>
                    <a:pt x="4371" y="41530"/>
                    <a:pt x="434" y="46767"/>
                    <a:pt x="168" y="52071"/>
                  </a:cubicBezTo>
                  <a:cubicBezTo>
                    <a:pt x="1" y="56508"/>
                    <a:pt x="168" y="65581"/>
                    <a:pt x="134" y="69283"/>
                  </a:cubicBezTo>
                  <a:cubicBezTo>
                    <a:pt x="581" y="69466"/>
                    <a:pt x="1053" y="69550"/>
                    <a:pt x="1534" y="69550"/>
                  </a:cubicBezTo>
                  <a:cubicBezTo>
                    <a:pt x="1843" y="69550"/>
                    <a:pt x="2156" y="69516"/>
                    <a:pt x="2469" y="69450"/>
                  </a:cubicBezTo>
                  <a:cubicBezTo>
                    <a:pt x="2870" y="67882"/>
                    <a:pt x="6439" y="57175"/>
                    <a:pt x="7806" y="54106"/>
                  </a:cubicBezTo>
                  <a:cubicBezTo>
                    <a:pt x="9174" y="51070"/>
                    <a:pt x="12376" y="43332"/>
                    <a:pt x="13010" y="42264"/>
                  </a:cubicBezTo>
                  <a:cubicBezTo>
                    <a:pt x="13644" y="41230"/>
                    <a:pt x="14178" y="37694"/>
                    <a:pt x="14178" y="37694"/>
                  </a:cubicBezTo>
                  <a:cubicBezTo>
                    <a:pt x="14178" y="37694"/>
                    <a:pt x="14611" y="51671"/>
                    <a:pt x="15212" y="55107"/>
                  </a:cubicBezTo>
                  <a:cubicBezTo>
                    <a:pt x="15812" y="58376"/>
                    <a:pt x="16012" y="68283"/>
                    <a:pt x="16046" y="71518"/>
                  </a:cubicBezTo>
                  <a:cubicBezTo>
                    <a:pt x="16431" y="71611"/>
                    <a:pt x="16821" y="71662"/>
                    <a:pt x="17206" y="71662"/>
                  </a:cubicBezTo>
                  <a:cubicBezTo>
                    <a:pt x="17788" y="71662"/>
                    <a:pt x="18359" y="71546"/>
                    <a:pt x="18881" y="71285"/>
                  </a:cubicBezTo>
                  <a:cubicBezTo>
                    <a:pt x="18848" y="70785"/>
                    <a:pt x="18814" y="70284"/>
                    <a:pt x="18848" y="69784"/>
                  </a:cubicBezTo>
                  <a:cubicBezTo>
                    <a:pt x="18948" y="67916"/>
                    <a:pt x="23851" y="54573"/>
                    <a:pt x="23518" y="49269"/>
                  </a:cubicBezTo>
                  <a:cubicBezTo>
                    <a:pt x="23184" y="43999"/>
                    <a:pt x="23017" y="40429"/>
                    <a:pt x="23017" y="37394"/>
                  </a:cubicBezTo>
                  <a:cubicBezTo>
                    <a:pt x="23017" y="34358"/>
                    <a:pt x="27187" y="26653"/>
                    <a:pt x="28221" y="19881"/>
                  </a:cubicBezTo>
                  <a:cubicBezTo>
                    <a:pt x="29288" y="13143"/>
                    <a:pt x="26353" y="4370"/>
                    <a:pt x="24485" y="1035"/>
                  </a:cubicBezTo>
                  <a:lnTo>
                    <a:pt x="4971" y="1"/>
                  </a:ln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6"/>
            <p:cNvSpPr/>
            <p:nvPr/>
          </p:nvSpPr>
          <p:spPr>
            <a:xfrm>
              <a:off x="3649450" y="3370350"/>
              <a:ext cx="7525" cy="52575"/>
            </a:xfrm>
            <a:custGeom>
              <a:rect b="b" l="l" r="r" t="t"/>
              <a:pathLst>
                <a:path extrusionOk="0" fill="none" h="2103" w="301">
                  <a:moveTo>
                    <a:pt x="300" y="1"/>
                  </a:moveTo>
                  <a:cubicBezTo>
                    <a:pt x="134" y="1302"/>
                    <a:pt x="0" y="2102"/>
                    <a:pt x="0" y="2102"/>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6"/>
            <p:cNvSpPr/>
            <p:nvPr/>
          </p:nvSpPr>
          <p:spPr>
            <a:xfrm>
              <a:off x="3621100" y="2852475"/>
              <a:ext cx="69225" cy="469525"/>
            </a:xfrm>
            <a:custGeom>
              <a:rect b="b" l="l" r="r" t="t"/>
              <a:pathLst>
                <a:path extrusionOk="0" fill="none" h="18781" w="2769">
                  <a:moveTo>
                    <a:pt x="0" y="1"/>
                  </a:moveTo>
                  <a:lnTo>
                    <a:pt x="2302" y="2002"/>
                  </a:lnTo>
                  <a:cubicBezTo>
                    <a:pt x="2769" y="7306"/>
                    <a:pt x="2168" y="14344"/>
                    <a:pt x="1668" y="18781"/>
                  </a:cubicBez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3678625" y="2799100"/>
              <a:ext cx="105950" cy="102600"/>
            </a:xfrm>
            <a:custGeom>
              <a:rect b="b" l="l" r="r" t="t"/>
              <a:pathLst>
                <a:path extrusionOk="0" fill="none" h="4104" w="4238">
                  <a:moveTo>
                    <a:pt x="1" y="4104"/>
                  </a:moveTo>
                  <a:cubicBezTo>
                    <a:pt x="1569" y="2936"/>
                    <a:pt x="3036" y="1569"/>
                    <a:pt x="4237" y="1"/>
                  </a:cubicBez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3662775" y="2613150"/>
              <a:ext cx="33400" cy="163475"/>
            </a:xfrm>
            <a:custGeom>
              <a:rect b="b" l="l" r="r" t="t"/>
              <a:pathLst>
                <a:path extrusionOk="0" fill="none" h="6539" w="1336">
                  <a:moveTo>
                    <a:pt x="1" y="0"/>
                  </a:moveTo>
                  <a:lnTo>
                    <a:pt x="435" y="6538"/>
                  </a:lnTo>
                  <a:lnTo>
                    <a:pt x="1335" y="5905"/>
                  </a:lnTo>
                  <a:lnTo>
                    <a:pt x="1269" y="2235"/>
                  </a:lnTo>
                </a:path>
              </a:pathLst>
            </a:custGeom>
            <a:no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3675300" y="4349400"/>
              <a:ext cx="253200" cy="175425"/>
            </a:xfrm>
            <a:custGeom>
              <a:rect b="b" l="l" r="r" t="t"/>
              <a:pathLst>
                <a:path extrusionOk="0" h="7017" w="10128">
                  <a:moveTo>
                    <a:pt x="4971" y="0"/>
                  </a:moveTo>
                  <a:cubicBezTo>
                    <a:pt x="4770" y="100"/>
                    <a:pt x="4570" y="200"/>
                    <a:pt x="4370" y="334"/>
                  </a:cubicBezTo>
                  <a:cubicBezTo>
                    <a:pt x="3836" y="667"/>
                    <a:pt x="3369" y="1168"/>
                    <a:pt x="3103" y="1701"/>
                  </a:cubicBezTo>
                  <a:cubicBezTo>
                    <a:pt x="2202" y="1368"/>
                    <a:pt x="1335" y="967"/>
                    <a:pt x="501" y="500"/>
                  </a:cubicBezTo>
                  <a:cubicBezTo>
                    <a:pt x="267" y="2035"/>
                    <a:pt x="0" y="3369"/>
                    <a:pt x="334" y="3703"/>
                  </a:cubicBezTo>
                  <a:cubicBezTo>
                    <a:pt x="968" y="4203"/>
                    <a:pt x="3469" y="4537"/>
                    <a:pt x="3736" y="4870"/>
                  </a:cubicBezTo>
                  <a:cubicBezTo>
                    <a:pt x="4037" y="5204"/>
                    <a:pt x="6672" y="6338"/>
                    <a:pt x="7572" y="6772"/>
                  </a:cubicBezTo>
                  <a:cubicBezTo>
                    <a:pt x="7958" y="6918"/>
                    <a:pt x="8456" y="7017"/>
                    <a:pt x="8901" y="7017"/>
                  </a:cubicBezTo>
                  <a:cubicBezTo>
                    <a:pt x="9573" y="7017"/>
                    <a:pt x="10128" y="6793"/>
                    <a:pt x="10007" y="6171"/>
                  </a:cubicBezTo>
                  <a:cubicBezTo>
                    <a:pt x="9807" y="5170"/>
                    <a:pt x="6038" y="2168"/>
                    <a:pt x="4971" y="0"/>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3678625" y="4414425"/>
              <a:ext cx="249800" cy="110050"/>
            </a:xfrm>
            <a:custGeom>
              <a:rect b="b" l="l" r="r" t="t"/>
              <a:pathLst>
                <a:path extrusionOk="0" h="4402" w="9992">
                  <a:moveTo>
                    <a:pt x="34" y="1"/>
                  </a:moveTo>
                  <a:lnTo>
                    <a:pt x="34" y="1"/>
                  </a:lnTo>
                  <a:cubicBezTo>
                    <a:pt x="1" y="535"/>
                    <a:pt x="34" y="935"/>
                    <a:pt x="201" y="1068"/>
                  </a:cubicBezTo>
                  <a:cubicBezTo>
                    <a:pt x="835" y="1569"/>
                    <a:pt x="3336" y="1902"/>
                    <a:pt x="3637" y="2236"/>
                  </a:cubicBezTo>
                  <a:cubicBezTo>
                    <a:pt x="3904" y="2569"/>
                    <a:pt x="6539" y="3704"/>
                    <a:pt x="7506" y="4104"/>
                  </a:cubicBezTo>
                  <a:cubicBezTo>
                    <a:pt x="7882" y="4285"/>
                    <a:pt x="8391" y="4402"/>
                    <a:pt x="8842" y="4402"/>
                  </a:cubicBezTo>
                  <a:cubicBezTo>
                    <a:pt x="9473" y="4402"/>
                    <a:pt x="9991" y="4173"/>
                    <a:pt x="9874" y="3570"/>
                  </a:cubicBezTo>
                  <a:cubicBezTo>
                    <a:pt x="9874" y="3503"/>
                    <a:pt x="9841" y="3437"/>
                    <a:pt x="9808" y="3370"/>
                  </a:cubicBezTo>
                  <a:cubicBezTo>
                    <a:pt x="9403" y="3476"/>
                    <a:pt x="9019" y="3525"/>
                    <a:pt x="8646" y="3525"/>
                  </a:cubicBezTo>
                  <a:cubicBezTo>
                    <a:pt x="7018" y="3525"/>
                    <a:pt x="5586" y="2596"/>
                    <a:pt x="3470" y="1402"/>
                  </a:cubicBezTo>
                  <a:cubicBezTo>
                    <a:pt x="2369" y="768"/>
                    <a:pt x="1235" y="334"/>
                    <a:pt x="34" y="1"/>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3194950" y="4331875"/>
              <a:ext cx="132625" cy="178600"/>
            </a:xfrm>
            <a:custGeom>
              <a:rect b="b" l="l" r="r" t="t"/>
              <a:pathLst>
                <a:path extrusionOk="0" h="7144" w="5305">
                  <a:moveTo>
                    <a:pt x="3570" y="1"/>
                  </a:moveTo>
                  <a:cubicBezTo>
                    <a:pt x="3170" y="1"/>
                    <a:pt x="2703" y="67"/>
                    <a:pt x="2336" y="301"/>
                  </a:cubicBezTo>
                  <a:cubicBezTo>
                    <a:pt x="1201" y="2402"/>
                    <a:pt x="1" y="4837"/>
                    <a:pt x="334" y="6038"/>
                  </a:cubicBezTo>
                  <a:cubicBezTo>
                    <a:pt x="589" y="6842"/>
                    <a:pt x="1064" y="7143"/>
                    <a:pt x="1583" y="7143"/>
                  </a:cubicBezTo>
                  <a:cubicBezTo>
                    <a:pt x="2421" y="7143"/>
                    <a:pt x="3374" y="6359"/>
                    <a:pt x="3703" y="5638"/>
                  </a:cubicBezTo>
                  <a:cubicBezTo>
                    <a:pt x="4137" y="4704"/>
                    <a:pt x="4871" y="2369"/>
                    <a:pt x="5304" y="868"/>
                  </a:cubicBezTo>
                  <a:cubicBezTo>
                    <a:pt x="4904" y="301"/>
                    <a:pt x="4237" y="1"/>
                    <a:pt x="3570" y="1"/>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3201625" y="4432775"/>
              <a:ext cx="100925" cy="77700"/>
            </a:xfrm>
            <a:custGeom>
              <a:rect b="b" l="l" r="r" t="t"/>
              <a:pathLst>
                <a:path extrusionOk="0" h="3108" w="4037">
                  <a:moveTo>
                    <a:pt x="367" y="1"/>
                  </a:moveTo>
                  <a:lnTo>
                    <a:pt x="367" y="1"/>
                  </a:lnTo>
                  <a:cubicBezTo>
                    <a:pt x="101" y="635"/>
                    <a:pt x="0" y="1335"/>
                    <a:pt x="101" y="2002"/>
                  </a:cubicBezTo>
                  <a:cubicBezTo>
                    <a:pt x="343" y="2806"/>
                    <a:pt x="810" y="3107"/>
                    <a:pt x="1324" y="3107"/>
                  </a:cubicBezTo>
                  <a:cubicBezTo>
                    <a:pt x="2154" y="3107"/>
                    <a:pt x="3107" y="2323"/>
                    <a:pt x="3436" y="1602"/>
                  </a:cubicBezTo>
                  <a:cubicBezTo>
                    <a:pt x="3603" y="1202"/>
                    <a:pt x="3803" y="668"/>
                    <a:pt x="4037" y="1"/>
                  </a:cubicBezTo>
                  <a:lnTo>
                    <a:pt x="4037" y="1"/>
                  </a:lnTo>
                  <a:cubicBezTo>
                    <a:pt x="3226" y="1565"/>
                    <a:pt x="2339" y="2249"/>
                    <a:pt x="1508" y="2249"/>
                  </a:cubicBezTo>
                  <a:cubicBezTo>
                    <a:pt x="1382" y="2249"/>
                    <a:pt x="1258" y="2233"/>
                    <a:pt x="1135" y="2202"/>
                  </a:cubicBezTo>
                  <a:cubicBezTo>
                    <a:pt x="301" y="2036"/>
                    <a:pt x="301" y="534"/>
                    <a:pt x="367" y="1"/>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3860425" y="1719250"/>
              <a:ext cx="262725" cy="700575"/>
            </a:xfrm>
            <a:custGeom>
              <a:rect b="b" l="l" r="r" t="t"/>
              <a:pathLst>
                <a:path extrusionOk="0" h="28023" w="10509">
                  <a:moveTo>
                    <a:pt x="9064" y="0"/>
                  </a:moveTo>
                  <a:cubicBezTo>
                    <a:pt x="8528" y="0"/>
                    <a:pt x="7884" y="1703"/>
                    <a:pt x="7639" y="2166"/>
                  </a:cubicBezTo>
                  <a:cubicBezTo>
                    <a:pt x="7339" y="2766"/>
                    <a:pt x="4137" y="14007"/>
                    <a:pt x="3303" y="16176"/>
                  </a:cubicBezTo>
                  <a:cubicBezTo>
                    <a:pt x="2469" y="18344"/>
                    <a:pt x="1" y="23181"/>
                    <a:pt x="401" y="25316"/>
                  </a:cubicBezTo>
                  <a:cubicBezTo>
                    <a:pt x="677" y="26925"/>
                    <a:pt x="2413" y="28022"/>
                    <a:pt x="4123" y="28022"/>
                  </a:cubicBezTo>
                  <a:cubicBezTo>
                    <a:pt x="4681" y="28022"/>
                    <a:pt x="5237" y="27905"/>
                    <a:pt x="5738" y="27651"/>
                  </a:cubicBezTo>
                  <a:cubicBezTo>
                    <a:pt x="6939" y="26983"/>
                    <a:pt x="7773" y="25816"/>
                    <a:pt x="7973" y="24448"/>
                  </a:cubicBezTo>
                  <a:cubicBezTo>
                    <a:pt x="7973" y="24448"/>
                    <a:pt x="7639" y="19178"/>
                    <a:pt x="7439" y="17944"/>
                  </a:cubicBezTo>
                  <a:cubicBezTo>
                    <a:pt x="7239" y="16676"/>
                    <a:pt x="9007" y="7169"/>
                    <a:pt x="9774" y="4267"/>
                  </a:cubicBezTo>
                  <a:cubicBezTo>
                    <a:pt x="10508" y="1332"/>
                    <a:pt x="9407" y="298"/>
                    <a:pt x="9407" y="298"/>
                  </a:cubicBezTo>
                  <a:cubicBezTo>
                    <a:pt x="9302" y="88"/>
                    <a:pt x="9186" y="0"/>
                    <a:pt x="9064" y="0"/>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6"/>
            <p:cNvSpPr/>
            <p:nvPr/>
          </p:nvSpPr>
          <p:spPr>
            <a:xfrm>
              <a:off x="3909625" y="2284575"/>
              <a:ext cx="73425" cy="21700"/>
            </a:xfrm>
            <a:custGeom>
              <a:rect b="b" l="l" r="r" t="t"/>
              <a:pathLst>
                <a:path extrusionOk="0" fill="none" h="868" w="2937">
                  <a:moveTo>
                    <a:pt x="2936" y="1"/>
                  </a:moveTo>
                  <a:lnTo>
                    <a:pt x="1" y="868"/>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6"/>
            <p:cNvSpPr/>
            <p:nvPr/>
          </p:nvSpPr>
          <p:spPr>
            <a:xfrm>
              <a:off x="3361750" y="1641625"/>
              <a:ext cx="743875" cy="957775"/>
            </a:xfrm>
            <a:custGeom>
              <a:rect b="b" l="l" r="r" t="t"/>
              <a:pathLst>
                <a:path extrusionOk="0" h="38311" w="29755">
                  <a:moveTo>
                    <a:pt x="15911" y="0"/>
                  </a:moveTo>
                  <a:cubicBezTo>
                    <a:pt x="13510" y="0"/>
                    <a:pt x="12676" y="567"/>
                    <a:pt x="12676" y="567"/>
                  </a:cubicBezTo>
                  <a:cubicBezTo>
                    <a:pt x="12676" y="567"/>
                    <a:pt x="3002" y="1835"/>
                    <a:pt x="1501" y="2035"/>
                  </a:cubicBezTo>
                  <a:cubicBezTo>
                    <a:pt x="0" y="2235"/>
                    <a:pt x="33" y="3269"/>
                    <a:pt x="33" y="3269"/>
                  </a:cubicBezTo>
                  <a:cubicBezTo>
                    <a:pt x="33" y="3269"/>
                    <a:pt x="2735" y="20782"/>
                    <a:pt x="2935" y="23917"/>
                  </a:cubicBezTo>
                  <a:cubicBezTo>
                    <a:pt x="3169" y="27053"/>
                    <a:pt x="534" y="36226"/>
                    <a:pt x="534" y="36226"/>
                  </a:cubicBezTo>
                  <a:cubicBezTo>
                    <a:pt x="534" y="36226"/>
                    <a:pt x="6271" y="38094"/>
                    <a:pt x="11375" y="38294"/>
                  </a:cubicBezTo>
                  <a:cubicBezTo>
                    <a:pt x="11610" y="38305"/>
                    <a:pt x="11849" y="38310"/>
                    <a:pt x="12092" y="38310"/>
                  </a:cubicBezTo>
                  <a:cubicBezTo>
                    <a:pt x="17089" y="38310"/>
                    <a:pt x="23550" y="36126"/>
                    <a:pt x="23550" y="36126"/>
                  </a:cubicBezTo>
                  <a:cubicBezTo>
                    <a:pt x="23550" y="36126"/>
                    <a:pt x="20214" y="30222"/>
                    <a:pt x="20715" y="27587"/>
                  </a:cubicBezTo>
                  <a:cubicBezTo>
                    <a:pt x="21215" y="24951"/>
                    <a:pt x="23950" y="20515"/>
                    <a:pt x="24684" y="18213"/>
                  </a:cubicBezTo>
                  <a:cubicBezTo>
                    <a:pt x="25385" y="15912"/>
                    <a:pt x="29755" y="4437"/>
                    <a:pt x="29254" y="3403"/>
                  </a:cubicBezTo>
                  <a:cubicBezTo>
                    <a:pt x="28754" y="2369"/>
                    <a:pt x="18346" y="0"/>
                    <a:pt x="15911" y="0"/>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3826225" y="2247875"/>
              <a:ext cx="50075" cy="116775"/>
            </a:xfrm>
            <a:custGeom>
              <a:rect b="b" l="l" r="r" t="t"/>
              <a:pathLst>
                <a:path extrusionOk="0" fill="none" h="4671" w="2003">
                  <a:moveTo>
                    <a:pt x="1" y="1"/>
                  </a:moveTo>
                  <a:cubicBezTo>
                    <a:pt x="1" y="1"/>
                    <a:pt x="935" y="3003"/>
                    <a:pt x="2002" y="467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3164925" y="1699150"/>
              <a:ext cx="242700" cy="666275"/>
            </a:xfrm>
            <a:custGeom>
              <a:rect b="b" l="l" r="r" t="t"/>
              <a:pathLst>
                <a:path extrusionOk="0" h="26651" w="9708">
                  <a:moveTo>
                    <a:pt x="8440" y="1"/>
                  </a:moveTo>
                  <a:cubicBezTo>
                    <a:pt x="7673" y="468"/>
                    <a:pt x="7039" y="1235"/>
                    <a:pt x="6739" y="2102"/>
                  </a:cubicBezTo>
                  <a:cubicBezTo>
                    <a:pt x="6172" y="3703"/>
                    <a:pt x="4104" y="13377"/>
                    <a:pt x="2703" y="15946"/>
                  </a:cubicBezTo>
                  <a:cubicBezTo>
                    <a:pt x="1268" y="18514"/>
                    <a:pt x="1" y="22083"/>
                    <a:pt x="168" y="23918"/>
                  </a:cubicBezTo>
                  <a:cubicBezTo>
                    <a:pt x="311" y="25493"/>
                    <a:pt x="2126" y="26651"/>
                    <a:pt x="3481" y="26651"/>
                  </a:cubicBezTo>
                  <a:cubicBezTo>
                    <a:pt x="3705" y="26651"/>
                    <a:pt x="3915" y="26619"/>
                    <a:pt x="4104" y="26553"/>
                  </a:cubicBezTo>
                  <a:cubicBezTo>
                    <a:pt x="5438" y="26053"/>
                    <a:pt x="7206" y="24952"/>
                    <a:pt x="7873" y="24752"/>
                  </a:cubicBezTo>
                  <a:cubicBezTo>
                    <a:pt x="8540" y="24518"/>
                    <a:pt x="9007" y="22183"/>
                    <a:pt x="8407" y="21917"/>
                  </a:cubicBezTo>
                  <a:cubicBezTo>
                    <a:pt x="8006" y="21616"/>
                    <a:pt x="7606" y="21249"/>
                    <a:pt x="7373" y="20816"/>
                  </a:cubicBezTo>
                  <a:cubicBezTo>
                    <a:pt x="7373" y="20816"/>
                    <a:pt x="9074" y="16579"/>
                    <a:pt x="9407" y="15112"/>
                  </a:cubicBezTo>
                  <a:cubicBezTo>
                    <a:pt x="9608" y="14211"/>
                    <a:pt x="9708" y="13244"/>
                    <a:pt x="9708" y="12276"/>
                  </a:cubicBezTo>
                  <a:cubicBezTo>
                    <a:pt x="9674" y="11776"/>
                    <a:pt x="8440" y="1"/>
                    <a:pt x="8440" y="1"/>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3207450" y="2155325"/>
              <a:ext cx="140975" cy="63400"/>
            </a:xfrm>
            <a:custGeom>
              <a:rect b="b" l="l" r="r" t="t"/>
              <a:pathLst>
                <a:path extrusionOk="0" fill="none" h="2536" w="5639">
                  <a:moveTo>
                    <a:pt x="5638" y="2535"/>
                  </a:moveTo>
                  <a:cubicBezTo>
                    <a:pt x="4871" y="1835"/>
                    <a:pt x="4037" y="1168"/>
                    <a:pt x="3170" y="567"/>
                  </a:cubicBezTo>
                  <a:cubicBezTo>
                    <a:pt x="2136" y="0"/>
                    <a:pt x="68" y="1468"/>
                    <a:pt x="1" y="20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3336725" y="1664125"/>
              <a:ext cx="184325" cy="836475"/>
            </a:xfrm>
            <a:custGeom>
              <a:rect b="b" l="l" r="r" t="t"/>
              <a:pathLst>
                <a:path extrusionOk="0" h="33459" w="7373">
                  <a:moveTo>
                    <a:pt x="5341" y="0"/>
                  </a:moveTo>
                  <a:cubicBezTo>
                    <a:pt x="4169" y="0"/>
                    <a:pt x="2788" y="316"/>
                    <a:pt x="2068" y="1002"/>
                  </a:cubicBezTo>
                  <a:cubicBezTo>
                    <a:pt x="2068" y="1002"/>
                    <a:pt x="2836" y="19348"/>
                    <a:pt x="2302" y="23117"/>
                  </a:cubicBezTo>
                  <a:cubicBezTo>
                    <a:pt x="1735" y="26853"/>
                    <a:pt x="0" y="33458"/>
                    <a:pt x="0" y="33458"/>
                  </a:cubicBezTo>
                  <a:lnTo>
                    <a:pt x="1235" y="33458"/>
                  </a:lnTo>
                  <a:cubicBezTo>
                    <a:pt x="1235" y="33458"/>
                    <a:pt x="3836" y="20449"/>
                    <a:pt x="4804" y="16446"/>
                  </a:cubicBezTo>
                  <a:cubicBezTo>
                    <a:pt x="5738" y="12410"/>
                    <a:pt x="7372" y="1835"/>
                    <a:pt x="7372" y="801"/>
                  </a:cubicBezTo>
                  <a:cubicBezTo>
                    <a:pt x="7372" y="283"/>
                    <a:pt x="6450" y="0"/>
                    <a:pt x="5341" y="0"/>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3336725" y="2086100"/>
              <a:ext cx="117600" cy="414500"/>
            </a:xfrm>
            <a:custGeom>
              <a:rect b="b" l="l" r="r" t="t"/>
              <a:pathLst>
                <a:path extrusionOk="0" h="16580" w="4704">
                  <a:moveTo>
                    <a:pt x="4704" y="1"/>
                  </a:moveTo>
                  <a:lnTo>
                    <a:pt x="2502" y="67"/>
                  </a:lnTo>
                  <a:cubicBezTo>
                    <a:pt x="2535" y="2102"/>
                    <a:pt x="2502" y="4170"/>
                    <a:pt x="2335" y="6238"/>
                  </a:cubicBezTo>
                  <a:cubicBezTo>
                    <a:pt x="1802" y="9974"/>
                    <a:pt x="0" y="16579"/>
                    <a:pt x="0" y="16579"/>
                  </a:cubicBezTo>
                  <a:lnTo>
                    <a:pt x="1235" y="16579"/>
                  </a:lnTo>
                  <a:cubicBezTo>
                    <a:pt x="1235" y="16579"/>
                    <a:pt x="3670" y="4437"/>
                    <a:pt x="4704"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3532700" y="1493900"/>
              <a:ext cx="396975" cy="415075"/>
            </a:xfrm>
            <a:custGeom>
              <a:rect b="b" l="l" r="r" t="t"/>
              <a:pathLst>
                <a:path extrusionOk="0" h="16603" w="15879">
                  <a:moveTo>
                    <a:pt x="8715" y="1"/>
                  </a:moveTo>
                  <a:cubicBezTo>
                    <a:pt x="8038" y="1"/>
                    <a:pt x="7470" y="51"/>
                    <a:pt x="7139" y="138"/>
                  </a:cubicBezTo>
                  <a:cubicBezTo>
                    <a:pt x="7139" y="138"/>
                    <a:pt x="7127" y="138"/>
                    <a:pt x="7104" y="138"/>
                  </a:cubicBezTo>
                  <a:cubicBezTo>
                    <a:pt x="6734" y="138"/>
                    <a:pt x="3450" y="197"/>
                    <a:pt x="2035" y="2273"/>
                  </a:cubicBezTo>
                  <a:cubicBezTo>
                    <a:pt x="501" y="4475"/>
                    <a:pt x="0" y="10346"/>
                    <a:pt x="1701" y="13314"/>
                  </a:cubicBezTo>
                  <a:cubicBezTo>
                    <a:pt x="2988" y="15560"/>
                    <a:pt x="5687" y="16603"/>
                    <a:pt x="8426" y="16603"/>
                  </a:cubicBezTo>
                  <a:cubicBezTo>
                    <a:pt x="9309" y="16603"/>
                    <a:pt x="10196" y="16495"/>
                    <a:pt x="11041" y="16283"/>
                  </a:cubicBezTo>
                  <a:cubicBezTo>
                    <a:pt x="14511" y="15383"/>
                    <a:pt x="15545" y="11180"/>
                    <a:pt x="15711" y="9378"/>
                  </a:cubicBezTo>
                  <a:cubicBezTo>
                    <a:pt x="15878" y="7610"/>
                    <a:pt x="15211" y="3107"/>
                    <a:pt x="14177" y="1539"/>
                  </a:cubicBezTo>
                  <a:cubicBezTo>
                    <a:pt x="13413" y="406"/>
                    <a:pt x="10629" y="1"/>
                    <a:pt x="8715" y="1"/>
                  </a:cubicBezTo>
                  <a:close/>
                </a:path>
              </a:pathLst>
            </a:custGeom>
            <a:solidFill>
              <a:schemeClr val="accent3"/>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3688650" y="1686650"/>
              <a:ext cx="237675" cy="129275"/>
            </a:xfrm>
            <a:custGeom>
              <a:rect b="b" l="l" r="r" t="t"/>
              <a:pathLst>
                <a:path extrusionOk="0" fill="none" h="5171" w="9507">
                  <a:moveTo>
                    <a:pt x="0" y="1101"/>
                  </a:moveTo>
                  <a:cubicBezTo>
                    <a:pt x="0" y="1101"/>
                    <a:pt x="967" y="3837"/>
                    <a:pt x="3402" y="4504"/>
                  </a:cubicBezTo>
                  <a:cubicBezTo>
                    <a:pt x="5804" y="5171"/>
                    <a:pt x="9273" y="2569"/>
                    <a:pt x="9507"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3541025" y="1609925"/>
              <a:ext cx="351950" cy="303575"/>
            </a:xfrm>
            <a:custGeom>
              <a:rect b="b" l="l" r="r" t="t"/>
              <a:pathLst>
                <a:path extrusionOk="0" fill="none" h="12143" w="14078">
                  <a:moveTo>
                    <a:pt x="735" y="1"/>
                  </a:moveTo>
                  <a:cubicBezTo>
                    <a:pt x="735" y="1"/>
                    <a:pt x="1" y="6372"/>
                    <a:pt x="5171" y="9241"/>
                  </a:cubicBezTo>
                  <a:cubicBezTo>
                    <a:pt x="10342" y="12143"/>
                    <a:pt x="13410" y="7373"/>
                    <a:pt x="14078" y="567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3712825" y="1652450"/>
              <a:ext cx="203500" cy="135125"/>
            </a:xfrm>
            <a:custGeom>
              <a:rect b="b" l="l" r="r" t="t"/>
              <a:pathLst>
                <a:path extrusionOk="0" fill="none" h="5405" w="8140">
                  <a:moveTo>
                    <a:pt x="0" y="3937"/>
                  </a:moveTo>
                  <a:cubicBezTo>
                    <a:pt x="0" y="3937"/>
                    <a:pt x="5771" y="5405"/>
                    <a:pt x="8140"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3483500" y="982175"/>
              <a:ext cx="532825" cy="559925"/>
            </a:xfrm>
            <a:custGeom>
              <a:rect b="b" l="l" r="r" t="t"/>
              <a:pathLst>
                <a:path extrusionOk="0" h="22397" w="21313">
                  <a:moveTo>
                    <a:pt x="15433" y="1"/>
                  </a:moveTo>
                  <a:cubicBezTo>
                    <a:pt x="15305" y="1"/>
                    <a:pt x="15175" y="9"/>
                    <a:pt x="15044" y="26"/>
                  </a:cubicBezTo>
                  <a:cubicBezTo>
                    <a:pt x="11208" y="526"/>
                    <a:pt x="9607" y="4596"/>
                    <a:pt x="9607" y="4596"/>
                  </a:cubicBezTo>
                  <a:cubicBezTo>
                    <a:pt x="5671" y="4596"/>
                    <a:pt x="4670" y="7465"/>
                    <a:pt x="2335" y="11568"/>
                  </a:cubicBezTo>
                  <a:cubicBezTo>
                    <a:pt x="0" y="15637"/>
                    <a:pt x="1701" y="19073"/>
                    <a:pt x="3269" y="20741"/>
                  </a:cubicBezTo>
                  <a:cubicBezTo>
                    <a:pt x="4209" y="21763"/>
                    <a:pt x="5563" y="22396"/>
                    <a:pt x="6723" y="22396"/>
                  </a:cubicBezTo>
                  <a:cubicBezTo>
                    <a:pt x="7457" y="22396"/>
                    <a:pt x="8113" y="22143"/>
                    <a:pt x="8540" y="21575"/>
                  </a:cubicBezTo>
                  <a:cubicBezTo>
                    <a:pt x="9674" y="20107"/>
                    <a:pt x="8840" y="18439"/>
                    <a:pt x="7806" y="17405"/>
                  </a:cubicBezTo>
                  <a:cubicBezTo>
                    <a:pt x="6772" y="16371"/>
                    <a:pt x="7639" y="14770"/>
                    <a:pt x="8706" y="13969"/>
                  </a:cubicBezTo>
                  <a:cubicBezTo>
                    <a:pt x="9807" y="13202"/>
                    <a:pt x="10674" y="9433"/>
                    <a:pt x="11675" y="8265"/>
                  </a:cubicBezTo>
                  <a:cubicBezTo>
                    <a:pt x="11844" y="8068"/>
                    <a:pt x="12158" y="7986"/>
                    <a:pt x="12561" y="7986"/>
                  </a:cubicBezTo>
                  <a:cubicBezTo>
                    <a:pt x="14545" y="7986"/>
                    <a:pt x="18714" y="9966"/>
                    <a:pt x="18714" y="9966"/>
                  </a:cubicBezTo>
                  <a:cubicBezTo>
                    <a:pt x="18714" y="9966"/>
                    <a:pt x="19181" y="9466"/>
                    <a:pt x="20281" y="8032"/>
                  </a:cubicBezTo>
                  <a:cubicBezTo>
                    <a:pt x="21312" y="6614"/>
                    <a:pt x="19045" y="1"/>
                    <a:pt x="15433"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3965500" y="1167100"/>
              <a:ext cx="3375" cy="24225"/>
            </a:xfrm>
            <a:custGeom>
              <a:rect b="b" l="l" r="r" t="t"/>
              <a:pathLst>
                <a:path extrusionOk="0" fill="none" h="969" w="135">
                  <a:moveTo>
                    <a:pt x="1" y="1"/>
                  </a:moveTo>
                  <a:cubicBezTo>
                    <a:pt x="67" y="301"/>
                    <a:pt x="101" y="635"/>
                    <a:pt x="134" y="968"/>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3729500" y="1064525"/>
              <a:ext cx="227700" cy="72600"/>
            </a:xfrm>
            <a:custGeom>
              <a:rect b="b" l="l" r="r" t="t"/>
              <a:pathLst>
                <a:path extrusionOk="0" fill="none" h="2904" w="9108">
                  <a:moveTo>
                    <a:pt x="1" y="2836"/>
                  </a:moveTo>
                  <a:cubicBezTo>
                    <a:pt x="1" y="2836"/>
                    <a:pt x="2336" y="1"/>
                    <a:pt x="5838" y="301"/>
                  </a:cubicBezTo>
                  <a:cubicBezTo>
                    <a:pt x="7639" y="435"/>
                    <a:pt x="8607" y="1736"/>
                    <a:pt x="9107" y="2903"/>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3753675" y="1020350"/>
              <a:ext cx="128450" cy="93425"/>
            </a:xfrm>
            <a:custGeom>
              <a:rect b="b" l="l" r="r" t="t"/>
              <a:pathLst>
                <a:path extrusionOk="0" fill="none" h="3737" w="5138">
                  <a:moveTo>
                    <a:pt x="1" y="3736"/>
                  </a:moveTo>
                  <a:cubicBezTo>
                    <a:pt x="1" y="3736"/>
                    <a:pt x="1969" y="0"/>
                    <a:pt x="5138" y="0"/>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3582725" y="1504025"/>
              <a:ext cx="21700" cy="5850"/>
            </a:xfrm>
            <a:custGeom>
              <a:rect b="b" l="l" r="r" t="t"/>
              <a:pathLst>
                <a:path extrusionOk="0" fill="none" h="234" w="868">
                  <a:moveTo>
                    <a:pt x="1" y="0"/>
                  </a:moveTo>
                  <a:cubicBezTo>
                    <a:pt x="234" y="167"/>
                    <a:pt x="568" y="234"/>
                    <a:pt x="868" y="234"/>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3534350" y="1155425"/>
              <a:ext cx="181000" cy="337775"/>
            </a:xfrm>
            <a:custGeom>
              <a:rect b="b" l="l" r="r" t="t"/>
              <a:pathLst>
                <a:path extrusionOk="0" fill="none" h="13511" w="7240">
                  <a:moveTo>
                    <a:pt x="7239" y="1"/>
                  </a:moveTo>
                  <a:cubicBezTo>
                    <a:pt x="7239" y="1"/>
                    <a:pt x="5672" y="535"/>
                    <a:pt x="4171" y="2803"/>
                  </a:cubicBezTo>
                  <a:cubicBezTo>
                    <a:pt x="2670" y="5038"/>
                    <a:pt x="1" y="8507"/>
                    <a:pt x="301" y="10709"/>
                  </a:cubicBezTo>
                  <a:cubicBezTo>
                    <a:pt x="368" y="11709"/>
                    <a:pt x="701" y="12677"/>
                    <a:pt x="1335" y="13511"/>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6"/>
            <p:cNvSpPr/>
            <p:nvPr/>
          </p:nvSpPr>
          <p:spPr>
            <a:xfrm>
              <a:off x="3678625" y="1469900"/>
              <a:ext cx="122625" cy="249600"/>
            </a:xfrm>
            <a:custGeom>
              <a:rect b="b" l="l" r="r" t="t"/>
              <a:pathLst>
                <a:path extrusionOk="0" h="9984" w="4905">
                  <a:moveTo>
                    <a:pt x="851" y="0"/>
                  </a:moveTo>
                  <a:cubicBezTo>
                    <a:pt x="542" y="0"/>
                    <a:pt x="253" y="59"/>
                    <a:pt x="1" y="198"/>
                  </a:cubicBezTo>
                  <a:cubicBezTo>
                    <a:pt x="1" y="198"/>
                    <a:pt x="67" y="3767"/>
                    <a:pt x="168" y="5568"/>
                  </a:cubicBezTo>
                  <a:cubicBezTo>
                    <a:pt x="234" y="7370"/>
                    <a:pt x="1" y="9805"/>
                    <a:pt x="568" y="9971"/>
                  </a:cubicBezTo>
                  <a:cubicBezTo>
                    <a:pt x="597" y="9980"/>
                    <a:pt x="631" y="9983"/>
                    <a:pt x="670" y="9983"/>
                  </a:cubicBezTo>
                  <a:cubicBezTo>
                    <a:pt x="1429" y="9983"/>
                    <a:pt x="3928" y="8475"/>
                    <a:pt x="4404" y="7269"/>
                  </a:cubicBezTo>
                  <a:cubicBezTo>
                    <a:pt x="4904" y="6035"/>
                    <a:pt x="4904" y="3533"/>
                    <a:pt x="4904" y="3533"/>
                  </a:cubicBezTo>
                  <a:lnTo>
                    <a:pt x="4838" y="1799"/>
                  </a:lnTo>
                  <a:cubicBezTo>
                    <a:pt x="4838" y="1771"/>
                    <a:pt x="2546" y="0"/>
                    <a:pt x="851" y="0"/>
                  </a:cubicBezTo>
                  <a:close/>
                </a:path>
              </a:pathLst>
            </a:custGeom>
            <a:solidFill>
              <a:srgbClr val="EA9999"/>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6"/>
            <p:cNvSpPr/>
            <p:nvPr/>
          </p:nvSpPr>
          <p:spPr>
            <a:xfrm>
              <a:off x="3571050" y="1135425"/>
              <a:ext cx="390300" cy="445950"/>
            </a:xfrm>
            <a:custGeom>
              <a:rect b="b" l="l" r="r" t="t"/>
              <a:pathLst>
                <a:path extrusionOk="0" h="17838" w="15612">
                  <a:moveTo>
                    <a:pt x="6339" y="0"/>
                  </a:moveTo>
                  <a:cubicBezTo>
                    <a:pt x="6339" y="0"/>
                    <a:pt x="5938" y="2736"/>
                    <a:pt x="5038" y="4103"/>
                  </a:cubicBezTo>
                  <a:cubicBezTo>
                    <a:pt x="4170" y="5471"/>
                    <a:pt x="3170" y="7139"/>
                    <a:pt x="3170" y="7139"/>
                  </a:cubicBezTo>
                  <a:cubicBezTo>
                    <a:pt x="3336" y="7639"/>
                    <a:pt x="3103" y="8173"/>
                    <a:pt x="2603" y="8340"/>
                  </a:cubicBezTo>
                  <a:cubicBezTo>
                    <a:pt x="2536" y="8440"/>
                    <a:pt x="2436" y="8440"/>
                    <a:pt x="2336" y="8440"/>
                  </a:cubicBezTo>
                  <a:cubicBezTo>
                    <a:pt x="2336" y="8440"/>
                    <a:pt x="1768" y="7748"/>
                    <a:pt x="1215" y="7748"/>
                  </a:cubicBezTo>
                  <a:cubicBezTo>
                    <a:pt x="1010" y="7748"/>
                    <a:pt x="806" y="7844"/>
                    <a:pt x="634" y="8106"/>
                  </a:cubicBezTo>
                  <a:cubicBezTo>
                    <a:pt x="1" y="9074"/>
                    <a:pt x="634" y="11942"/>
                    <a:pt x="1368" y="12343"/>
                  </a:cubicBezTo>
                  <a:cubicBezTo>
                    <a:pt x="1728" y="12564"/>
                    <a:pt x="2110" y="12693"/>
                    <a:pt x="2515" y="12693"/>
                  </a:cubicBezTo>
                  <a:cubicBezTo>
                    <a:pt x="2599" y="12693"/>
                    <a:pt x="2683" y="12688"/>
                    <a:pt x="2769" y="12676"/>
                  </a:cubicBezTo>
                  <a:cubicBezTo>
                    <a:pt x="2769" y="12676"/>
                    <a:pt x="5371" y="15578"/>
                    <a:pt x="6939" y="16612"/>
                  </a:cubicBezTo>
                  <a:cubicBezTo>
                    <a:pt x="8003" y="17329"/>
                    <a:pt x="9355" y="17838"/>
                    <a:pt x="10362" y="17838"/>
                  </a:cubicBezTo>
                  <a:cubicBezTo>
                    <a:pt x="10808" y="17838"/>
                    <a:pt x="11186" y="17738"/>
                    <a:pt x="11442" y="17513"/>
                  </a:cubicBezTo>
                  <a:cubicBezTo>
                    <a:pt x="12276" y="16812"/>
                    <a:pt x="14144" y="14477"/>
                    <a:pt x="14778" y="12609"/>
                  </a:cubicBezTo>
                  <a:cubicBezTo>
                    <a:pt x="15378" y="10741"/>
                    <a:pt x="14845" y="8273"/>
                    <a:pt x="14945" y="6905"/>
                  </a:cubicBezTo>
                  <a:cubicBezTo>
                    <a:pt x="15011" y="5504"/>
                    <a:pt x="15612" y="3836"/>
                    <a:pt x="15011" y="2469"/>
                  </a:cubicBezTo>
                  <a:cubicBezTo>
                    <a:pt x="14444" y="1101"/>
                    <a:pt x="12476" y="834"/>
                    <a:pt x="10441" y="434"/>
                  </a:cubicBezTo>
                  <a:cubicBezTo>
                    <a:pt x="9107" y="167"/>
                    <a:pt x="7706" y="0"/>
                    <a:pt x="6339" y="0"/>
                  </a:cubicBezTo>
                  <a:close/>
                </a:path>
              </a:pathLst>
            </a:custGeom>
            <a:solidFill>
              <a:srgbClr val="EA9999"/>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3684475" y="1274700"/>
              <a:ext cx="161800" cy="143450"/>
            </a:xfrm>
            <a:custGeom>
              <a:rect b="b" l="l" r="r" t="t"/>
              <a:pathLst>
                <a:path extrusionOk="0" fill="none" h="5738" w="6472">
                  <a:moveTo>
                    <a:pt x="6071" y="1601"/>
                  </a:moveTo>
                  <a:cubicBezTo>
                    <a:pt x="6071" y="1601"/>
                    <a:pt x="4103" y="0"/>
                    <a:pt x="501" y="1534"/>
                  </a:cubicBezTo>
                  <a:cubicBezTo>
                    <a:pt x="501" y="1534"/>
                    <a:pt x="0" y="1701"/>
                    <a:pt x="267" y="1868"/>
                  </a:cubicBezTo>
                  <a:cubicBezTo>
                    <a:pt x="434" y="1935"/>
                    <a:pt x="567" y="2102"/>
                    <a:pt x="601" y="2268"/>
                  </a:cubicBezTo>
                  <a:cubicBezTo>
                    <a:pt x="767" y="2802"/>
                    <a:pt x="567" y="3569"/>
                    <a:pt x="767" y="4203"/>
                  </a:cubicBezTo>
                  <a:cubicBezTo>
                    <a:pt x="1234" y="5571"/>
                    <a:pt x="3436" y="5737"/>
                    <a:pt x="4604" y="5304"/>
                  </a:cubicBezTo>
                  <a:cubicBezTo>
                    <a:pt x="5137" y="5137"/>
                    <a:pt x="5571" y="4737"/>
                    <a:pt x="5771" y="4203"/>
                  </a:cubicBezTo>
                  <a:cubicBezTo>
                    <a:pt x="6005" y="3769"/>
                    <a:pt x="6472" y="1901"/>
                    <a:pt x="6071" y="1601"/>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3852925" y="1274700"/>
              <a:ext cx="159300" cy="145950"/>
            </a:xfrm>
            <a:custGeom>
              <a:rect b="b" l="l" r="r" t="t"/>
              <a:pathLst>
                <a:path extrusionOk="0" fill="none" h="5838" w="6372">
                  <a:moveTo>
                    <a:pt x="334" y="1601"/>
                  </a:moveTo>
                  <a:cubicBezTo>
                    <a:pt x="334" y="1601"/>
                    <a:pt x="2269" y="0"/>
                    <a:pt x="5871" y="1534"/>
                  </a:cubicBezTo>
                  <a:cubicBezTo>
                    <a:pt x="5871" y="1534"/>
                    <a:pt x="6372" y="1701"/>
                    <a:pt x="6105" y="1868"/>
                  </a:cubicBezTo>
                  <a:cubicBezTo>
                    <a:pt x="5938" y="1935"/>
                    <a:pt x="5838" y="2102"/>
                    <a:pt x="5771" y="2268"/>
                  </a:cubicBezTo>
                  <a:cubicBezTo>
                    <a:pt x="5538" y="3036"/>
                    <a:pt x="5905" y="3869"/>
                    <a:pt x="5438" y="4670"/>
                  </a:cubicBezTo>
                  <a:cubicBezTo>
                    <a:pt x="4737" y="5838"/>
                    <a:pt x="2736" y="5671"/>
                    <a:pt x="1635" y="5237"/>
                  </a:cubicBezTo>
                  <a:cubicBezTo>
                    <a:pt x="1101" y="5037"/>
                    <a:pt x="734" y="4570"/>
                    <a:pt x="534" y="4036"/>
                  </a:cubicBezTo>
                  <a:cubicBezTo>
                    <a:pt x="367" y="3669"/>
                    <a:pt x="0" y="1901"/>
                    <a:pt x="334" y="1601"/>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6"/>
            <p:cNvSpPr/>
            <p:nvPr/>
          </p:nvSpPr>
          <p:spPr>
            <a:xfrm>
              <a:off x="3836250" y="1309725"/>
              <a:ext cx="25025" cy="5025"/>
            </a:xfrm>
            <a:custGeom>
              <a:rect b="b" l="l" r="r" t="t"/>
              <a:pathLst>
                <a:path extrusionOk="0" fill="none" h="201" w="1001">
                  <a:moveTo>
                    <a:pt x="0" y="200"/>
                  </a:moveTo>
                  <a:cubicBezTo>
                    <a:pt x="267" y="0"/>
                    <a:pt x="701" y="0"/>
                    <a:pt x="1001" y="20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6"/>
            <p:cNvSpPr/>
            <p:nvPr/>
          </p:nvSpPr>
          <p:spPr>
            <a:xfrm>
              <a:off x="3622750" y="1321400"/>
              <a:ext cx="68425" cy="16700"/>
            </a:xfrm>
            <a:custGeom>
              <a:rect b="b" l="l" r="r" t="t"/>
              <a:pathLst>
                <a:path extrusionOk="0" fill="none" h="668" w="2737">
                  <a:moveTo>
                    <a:pt x="2736" y="0"/>
                  </a:moveTo>
                  <a:lnTo>
                    <a:pt x="1" y="667"/>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3755350" y="1313050"/>
              <a:ext cx="20875" cy="30875"/>
            </a:xfrm>
            <a:custGeom>
              <a:rect b="b" l="l" r="r" t="t"/>
              <a:pathLst>
                <a:path extrusionOk="0" h="1235" w="835">
                  <a:moveTo>
                    <a:pt x="434" y="0"/>
                  </a:moveTo>
                  <a:cubicBezTo>
                    <a:pt x="234" y="0"/>
                    <a:pt x="1" y="301"/>
                    <a:pt x="1" y="634"/>
                  </a:cubicBezTo>
                  <a:cubicBezTo>
                    <a:pt x="1" y="968"/>
                    <a:pt x="167" y="1235"/>
                    <a:pt x="434" y="1235"/>
                  </a:cubicBezTo>
                  <a:cubicBezTo>
                    <a:pt x="668" y="1235"/>
                    <a:pt x="835" y="968"/>
                    <a:pt x="835" y="634"/>
                  </a:cubicBezTo>
                  <a:cubicBezTo>
                    <a:pt x="835" y="301"/>
                    <a:pt x="634" y="0"/>
                    <a:pt x="4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3877950" y="1313050"/>
              <a:ext cx="20875" cy="30875"/>
            </a:xfrm>
            <a:custGeom>
              <a:rect b="b" l="l" r="r" t="t"/>
              <a:pathLst>
                <a:path extrusionOk="0" h="1235" w="835">
                  <a:moveTo>
                    <a:pt x="400" y="0"/>
                  </a:moveTo>
                  <a:cubicBezTo>
                    <a:pt x="200" y="0"/>
                    <a:pt x="0" y="301"/>
                    <a:pt x="0" y="634"/>
                  </a:cubicBezTo>
                  <a:cubicBezTo>
                    <a:pt x="0" y="968"/>
                    <a:pt x="200" y="1235"/>
                    <a:pt x="400" y="1235"/>
                  </a:cubicBezTo>
                  <a:cubicBezTo>
                    <a:pt x="601" y="1235"/>
                    <a:pt x="834" y="968"/>
                    <a:pt x="834" y="634"/>
                  </a:cubicBezTo>
                  <a:cubicBezTo>
                    <a:pt x="834" y="301"/>
                    <a:pt x="601" y="0"/>
                    <a:pt x="4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3715325" y="1261900"/>
              <a:ext cx="93425" cy="18650"/>
            </a:xfrm>
            <a:custGeom>
              <a:rect b="b" l="l" r="r" t="t"/>
              <a:pathLst>
                <a:path extrusionOk="0" h="746" w="3737">
                  <a:moveTo>
                    <a:pt x="2142" y="0"/>
                  </a:moveTo>
                  <a:cubicBezTo>
                    <a:pt x="1380" y="0"/>
                    <a:pt x="622" y="260"/>
                    <a:pt x="0" y="746"/>
                  </a:cubicBezTo>
                  <a:cubicBezTo>
                    <a:pt x="0" y="746"/>
                    <a:pt x="2035" y="378"/>
                    <a:pt x="3225" y="378"/>
                  </a:cubicBezTo>
                  <a:cubicBezTo>
                    <a:pt x="3423" y="378"/>
                    <a:pt x="3598" y="388"/>
                    <a:pt x="3736" y="412"/>
                  </a:cubicBezTo>
                  <a:cubicBezTo>
                    <a:pt x="3235" y="133"/>
                    <a:pt x="2687" y="0"/>
                    <a:pt x="214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3880450" y="1270075"/>
              <a:ext cx="61725" cy="18825"/>
            </a:xfrm>
            <a:custGeom>
              <a:rect b="b" l="l" r="r" t="t"/>
              <a:pathLst>
                <a:path extrusionOk="0" h="753" w="2469">
                  <a:moveTo>
                    <a:pt x="1409" y="0"/>
                  </a:moveTo>
                  <a:cubicBezTo>
                    <a:pt x="1002" y="0"/>
                    <a:pt x="511" y="175"/>
                    <a:pt x="0" y="752"/>
                  </a:cubicBezTo>
                  <a:cubicBezTo>
                    <a:pt x="0" y="752"/>
                    <a:pt x="1397" y="384"/>
                    <a:pt x="2153" y="384"/>
                  </a:cubicBezTo>
                  <a:cubicBezTo>
                    <a:pt x="2279" y="384"/>
                    <a:pt x="2388" y="395"/>
                    <a:pt x="2469" y="419"/>
                  </a:cubicBezTo>
                  <a:cubicBezTo>
                    <a:pt x="2469" y="419"/>
                    <a:pt x="2038" y="0"/>
                    <a:pt x="14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3847075" y="1368100"/>
              <a:ext cx="40900" cy="57550"/>
            </a:xfrm>
            <a:custGeom>
              <a:rect b="b" l="l" r="r" t="t"/>
              <a:pathLst>
                <a:path extrusionOk="0" h="2302" w="1636">
                  <a:moveTo>
                    <a:pt x="101" y="0"/>
                  </a:moveTo>
                  <a:lnTo>
                    <a:pt x="1" y="2302"/>
                  </a:lnTo>
                  <a:cubicBezTo>
                    <a:pt x="1" y="2302"/>
                    <a:pt x="1635" y="1434"/>
                    <a:pt x="1635" y="1001"/>
                  </a:cubicBezTo>
                  <a:cubicBezTo>
                    <a:pt x="1635" y="600"/>
                    <a:pt x="101" y="0"/>
                    <a:pt x="101" y="0"/>
                  </a:cubicBezTo>
                  <a:close/>
                </a:path>
              </a:pathLst>
            </a:cu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3847075" y="1368100"/>
              <a:ext cx="40900" cy="57550"/>
            </a:xfrm>
            <a:custGeom>
              <a:rect b="b" l="l" r="r" t="t"/>
              <a:pathLst>
                <a:path extrusionOk="0" fill="none" h="2302" w="1636">
                  <a:moveTo>
                    <a:pt x="101" y="0"/>
                  </a:moveTo>
                  <a:cubicBezTo>
                    <a:pt x="101" y="0"/>
                    <a:pt x="1635" y="600"/>
                    <a:pt x="1635" y="1001"/>
                  </a:cubicBezTo>
                  <a:cubicBezTo>
                    <a:pt x="1635" y="1434"/>
                    <a:pt x="1" y="2302"/>
                    <a:pt x="1" y="2302"/>
                  </a:cubicBezTo>
                </a:path>
              </a:pathLst>
            </a:custGeom>
            <a:solidFill>
              <a:srgbClr val="EA9999"/>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3763700" y="1452325"/>
              <a:ext cx="72575" cy="43375"/>
            </a:xfrm>
            <a:custGeom>
              <a:rect b="b" l="l" r="r" t="t"/>
              <a:pathLst>
                <a:path extrusionOk="0" fill="none" h="1735" w="2903">
                  <a:moveTo>
                    <a:pt x="2902" y="1301"/>
                  </a:moveTo>
                  <a:cubicBezTo>
                    <a:pt x="2902" y="1301"/>
                    <a:pt x="501" y="1735"/>
                    <a:pt x="0"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6"/>
            <p:cNvSpPr/>
            <p:nvPr/>
          </p:nvSpPr>
          <p:spPr>
            <a:xfrm>
              <a:off x="3918800" y="1858075"/>
              <a:ext cx="174325" cy="234725"/>
            </a:xfrm>
            <a:custGeom>
              <a:rect b="b" l="l" r="r" t="t"/>
              <a:pathLst>
                <a:path extrusionOk="0" h="9389" w="6973">
                  <a:moveTo>
                    <a:pt x="2363" y="0"/>
                  </a:moveTo>
                  <a:cubicBezTo>
                    <a:pt x="2161" y="0"/>
                    <a:pt x="1964" y="155"/>
                    <a:pt x="1935" y="382"/>
                  </a:cubicBezTo>
                  <a:lnTo>
                    <a:pt x="67" y="8688"/>
                  </a:lnTo>
                  <a:cubicBezTo>
                    <a:pt x="1" y="8921"/>
                    <a:pt x="201" y="9222"/>
                    <a:pt x="434" y="9255"/>
                  </a:cubicBezTo>
                  <a:lnTo>
                    <a:pt x="501" y="9255"/>
                  </a:lnTo>
                  <a:lnTo>
                    <a:pt x="4404" y="9388"/>
                  </a:lnTo>
                  <a:cubicBezTo>
                    <a:pt x="4637" y="9388"/>
                    <a:pt x="4837" y="9222"/>
                    <a:pt x="4904" y="9022"/>
                  </a:cubicBezTo>
                  <a:lnTo>
                    <a:pt x="6906" y="615"/>
                  </a:lnTo>
                  <a:cubicBezTo>
                    <a:pt x="6972" y="349"/>
                    <a:pt x="6772" y="48"/>
                    <a:pt x="6505" y="15"/>
                  </a:cubicBezTo>
                  <a:lnTo>
                    <a:pt x="2469" y="15"/>
                  </a:lnTo>
                  <a:cubicBezTo>
                    <a:pt x="2434" y="5"/>
                    <a:pt x="2399" y="0"/>
                    <a:pt x="2363"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6"/>
            <p:cNvSpPr/>
            <p:nvPr/>
          </p:nvSpPr>
          <p:spPr>
            <a:xfrm>
              <a:off x="3878775" y="1929850"/>
              <a:ext cx="218525" cy="406525"/>
            </a:xfrm>
            <a:custGeom>
              <a:rect b="b" l="l" r="r" t="t"/>
              <a:pathLst>
                <a:path extrusionOk="0" h="16261" w="8741">
                  <a:moveTo>
                    <a:pt x="4790" y="0"/>
                  </a:moveTo>
                  <a:cubicBezTo>
                    <a:pt x="4749" y="0"/>
                    <a:pt x="4709" y="4"/>
                    <a:pt x="4670" y="13"/>
                  </a:cubicBezTo>
                  <a:cubicBezTo>
                    <a:pt x="4037" y="146"/>
                    <a:pt x="4570" y="747"/>
                    <a:pt x="5037" y="1214"/>
                  </a:cubicBezTo>
                  <a:cubicBezTo>
                    <a:pt x="5504" y="1681"/>
                    <a:pt x="6172" y="3982"/>
                    <a:pt x="6172" y="3982"/>
                  </a:cubicBezTo>
                  <a:cubicBezTo>
                    <a:pt x="6172" y="3982"/>
                    <a:pt x="4003" y="3515"/>
                    <a:pt x="2602" y="3315"/>
                  </a:cubicBezTo>
                  <a:cubicBezTo>
                    <a:pt x="1665" y="3155"/>
                    <a:pt x="916" y="2823"/>
                    <a:pt x="505" y="2823"/>
                  </a:cubicBezTo>
                  <a:cubicBezTo>
                    <a:pt x="316" y="2823"/>
                    <a:pt x="199" y="2893"/>
                    <a:pt x="167" y="3082"/>
                  </a:cubicBezTo>
                  <a:cubicBezTo>
                    <a:pt x="34" y="3715"/>
                    <a:pt x="534" y="4049"/>
                    <a:pt x="901" y="4216"/>
                  </a:cubicBezTo>
                  <a:cubicBezTo>
                    <a:pt x="1301" y="4383"/>
                    <a:pt x="4871" y="5350"/>
                    <a:pt x="4871" y="5350"/>
                  </a:cubicBezTo>
                  <a:lnTo>
                    <a:pt x="534" y="4483"/>
                  </a:lnTo>
                  <a:lnTo>
                    <a:pt x="534" y="4483"/>
                  </a:lnTo>
                  <a:cubicBezTo>
                    <a:pt x="534" y="4483"/>
                    <a:pt x="234" y="5150"/>
                    <a:pt x="734" y="5417"/>
                  </a:cubicBezTo>
                  <a:cubicBezTo>
                    <a:pt x="1235" y="5717"/>
                    <a:pt x="4637" y="6751"/>
                    <a:pt x="4637" y="6751"/>
                  </a:cubicBezTo>
                  <a:cubicBezTo>
                    <a:pt x="4637" y="6751"/>
                    <a:pt x="2669" y="6984"/>
                    <a:pt x="1502" y="6984"/>
                  </a:cubicBezTo>
                  <a:cubicBezTo>
                    <a:pt x="334" y="6984"/>
                    <a:pt x="0" y="7351"/>
                    <a:pt x="534" y="7652"/>
                  </a:cubicBezTo>
                  <a:cubicBezTo>
                    <a:pt x="748" y="7758"/>
                    <a:pt x="1436" y="7790"/>
                    <a:pt x="2186" y="7790"/>
                  </a:cubicBezTo>
                  <a:cubicBezTo>
                    <a:pt x="3310" y="7790"/>
                    <a:pt x="4570" y="7718"/>
                    <a:pt x="4570" y="7718"/>
                  </a:cubicBezTo>
                  <a:cubicBezTo>
                    <a:pt x="4570" y="7718"/>
                    <a:pt x="5171" y="10187"/>
                    <a:pt x="5705" y="10454"/>
                  </a:cubicBezTo>
                  <a:lnTo>
                    <a:pt x="6238" y="10754"/>
                  </a:lnTo>
                  <a:cubicBezTo>
                    <a:pt x="5671" y="11755"/>
                    <a:pt x="5037" y="12755"/>
                    <a:pt x="4370" y="13689"/>
                  </a:cubicBezTo>
                  <a:cubicBezTo>
                    <a:pt x="3803" y="14356"/>
                    <a:pt x="4070" y="15724"/>
                    <a:pt x="5204" y="16124"/>
                  </a:cubicBezTo>
                  <a:cubicBezTo>
                    <a:pt x="5454" y="16220"/>
                    <a:pt x="5695" y="16260"/>
                    <a:pt x="5918" y="16260"/>
                  </a:cubicBezTo>
                  <a:cubicBezTo>
                    <a:pt x="6710" y="16260"/>
                    <a:pt x="7294" y="15754"/>
                    <a:pt x="7372" y="15390"/>
                  </a:cubicBezTo>
                  <a:cubicBezTo>
                    <a:pt x="7439" y="14923"/>
                    <a:pt x="8507" y="11554"/>
                    <a:pt x="8673" y="10787"/>
                  </a:cubicBezTo>
                  <a:cubicBezTo>
                    <a:pt x="8740" y="10420"/>
                    <a:pt x="8707" y="10020"/>
                    <a:pt x="8573" y="9586"/>
                  </a:cubicBezTo>
                  <a:cubicBezTo>
                    <a:pt x="8573" y="9586"/>
                    <a:pt x="7639" y="3882"/>
                    <a:pt x="7005" y="2348"/>
                  </a:cubicBezTo>
                  <a:cubicBezTo>
                    <a:pt x="6412" y="911"/>
                    <a:pt x="5409" y="0"/>
                    <a:pt x="4790" y="0"/>
                  </a:cubicBezTo>
                  <a:close/>
                </a:path>
              </a:pathLst>
            </a:custGeom>
            <a:solidFill>
              <a:srgbClr val="EA9999"/>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3410950" y="2134475"/>
              <a:ext cx="158450" cy="206800"/>
            </a:xfrm>
            <a:custGeom>
              <a:rect b="b" l="l" r="r" t="t"/>
              <a:pathLst>
                <a:path extrusionOk="0" h="8272" w="6338">
                  <a:moveTo>
                    <a:pt x="100" y="0"/>
                  </a:moveTo>
                  <a:lnTo>
                    <a:pt x="33" y="7039"/>
                  </a:lnTo>
                  <a:cubicBezTo>
                    <a:pt x="0" y="7572"/>
                    <a:pt x="1034" y="8139"/>
                    <a:pt x="2435" y="8240"/>
                  </a:cubicBezTo>
                  <a:cubicBezTo>
                    <a:pt x="2664" y="8261"/>
                    <a:pt x="2886" y="8271"/>
                    <a:pt x="3096" y="8271"/>
                  </a:cubicBezTo>
                  <a:cubicBezTo>
                    <a:pt x="4204" y="8271"/>
                    <a:pt x="5009" y="7987"/>
                    <a:pt x="5037" y="7539"/>
                  </a:cubicBezTo>
                  <a:lnTo>
                    <a:pt x="6338" y="567"/>
                  </a:lnTo>
                  <a:lnTo>
                    <a:pt x="100" y="0"/>
                  </a:ln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3413450" y="2134475"/>
              <a:ext cx="155950" cy="62300"/>
            </a:xfrm>
            <a:custGeom>
              <a:rect b="b" l="l" r="r" t="t"/>
              <a:pathLst>
                <a:path extrusionOk="0" h="2492" w="6238">
                  <a:moveTo>
                    <a:pt x="0" y="0"/>
                  </a:moveTo>
                  <a:lnTo>
                    <a:pt x="0" y="67"/>
                  </a:lnTo>
                  <a:lnTo>
                    <a:pt x="0" y="1301"/>
                  </a:lnTo>
                  <a:cubicBezTo>
                    <a:pt x="300" y="1835"/>
                    <a:pt x="1468" y="2335"/>
                    <a:pt x="2936" y="2469"/>
                  </a:cubicBezTo>
                  <a:cubicBezTo>
                    <a:pt x="3161" y="2484"/>
                    <a:pt x="3380" y="2492"/>
                    <a:pt x="3591" y="2492"/>
                  </a:cubicBezTo>
                  <a:cubicBezTo>
                    <a:pt x="4753" y="2492"/>
                    <a:pt x="5666" y="2264"/>
                    <a:pt x="6004" y="1868"/>
                  </a:cubicBezTo>
                  <a:lnTo>
                    <a:pt x="6238" y="701"/>
                  </a:lnTo>
                  <a:cubicBezTo>
                    <a:pt x="6238" y="667"/>
                    <a:pt x="6238" y="634"/>
                    <a:pt x="6171" y="567"/>
                  </a:cubicBezTo>
                  <a:lnTo>
                    <a:pt x="0" y="0"/>
                  </a:ln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3411775" y="2111000"/>
              <a:ext cx="158475" cy="61975"/>
            </a:xfrm>
            <a:custGeom>
              <a:rect b="b" l="l" r="r" t="t"/>
              <a:pathLst>
                <a:path extrusionOk="0" h="2479" w="6339">
                  <a:moveTo>
                    <a:pt x="2510" y="1"/>
                  </a:moveTo>
                  <a:cubicBezTo>
                    <a:pt x="1161" y="1"/>
                    <a:pt x="124" y="374"/>
                    <a:pt x="67" y="939"/>
                  </a:cubicBezTo>
                  <a:cubicBezTo>
                    <a:pt x="0" y="1606"/>
                    <a:pt x="1335" y="2274"/>
                    <a:pt x="3069" y="2440"/>
                  </a:cubicBezTo>
                  <a:cubicBezTo>
                    <a:pt x="3330" y="2466"/>
                    <a:pt x="3585" y="2478"/>
                    <a:pt x="3829" y="2478"/>
                  </a:cubicBezTo>
                  <a:cubicBezTo>
                    <a:pt x="5178" y="2478"/>
                    <a:pt x="6215" y="2105"/>
                    <a:pt x="6272" y="1540"/>
                  </a:cubicBezTo>
                  <a:cubicBezTo>
                    <a:pt x="6338" y="873"/>
                    <a:pt x="5004" y="205"/>
                    <a:pt x="3269" y="39"/>
                  </a:cubicBezTo>
                  <a:cubicBezTo>
                    <a:pt x="3009" y="13"/>
                    <a:pt x="2754" y="1"/>
                    <a:pt x="2510" y="1"/>
                  </a:cubicBez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6"/>
            <p:cNvSpPr/>
            <p:nvPr/>
          </p:nvSpPr>
          <p:spPr>
            <a:xfrm>
              <a:off x="3429275" y="2107350"/>
              <a:ext cx="125125" cy="48675"/>
            </a:xfrm>
            <a:custGeom>
              <a:rect b="b" l="l" r="r" t="t"/>
              <a:pathLst>
                <a:path extrusionOk="0" h="1947" w="5005">
                  <a:moveTo>
                    <a:pt x="2157" y="0"/>
                  </a:moveTo>
                  <a:cubicBezTo>
                    <a:pt x="1020" y="0"/>
                    <a:pt x="160" y="311"/>
                    <a:pt x="101" y="752"/>
                  </a:cubicBezTo>
                  <a:cubicBezTo>
                    <a:pt x="1" y="1252"/>
                    <a:pt x="1035" y="1786"/>
                    <a:pt x="2436" y="1919"/>
                  </a:cubicBezTo>
                  <a:cubicBezTo>
                    <a:pt x="2629" y="1938"/>
                    <a:pt x="2818" y="1947"/>
                    <a:pt x="2999" y="1947"/>
                  </a:cubicBezTo>
                  <a:cubicBezTo>
                    <a:pt x="4102" y="1947"/>
                    <a:pt x="4943" y="1620"/>
                    <a:pt x="4971" y="1219"/>
                  </a:cubicBezTo>
                  <a:cubicBezTo>
                    <a:pt x="5005" y="652"/>
                    <a:pt x="4004" y="151"/>
                    <a:pt x="2636" y="18"/>
                  </a:cubicBezTo>
                  <a:cubicBezTo>
                    <a:pt x="2472" y="6"/>
                    <a:pt x="2312" y="0"/>
                    <a:pt x="2157" y="0"/>
                  </a:cubicBez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6"/>
            <p:cNvSpPr/>
            <p:nvPr/>
          </p:nvSpPr>
          <p:spPr>
            <a:xfrm>
              <a:off x="3319275" y="2202350"/>
              <a:ext cx="264325" cy="154100"/>
            </a:xfrm>
            <a:custGeom>
              <a:rect b="b" l="l" r="r" t="t"/>
              <a:pathLst>
                <a:path extrusionOk="0" h="6164" w="10573">
                  <a:moveTo>
                    <a:pt x="5177" y="0"/>
                  </a:moveTo>
                  <a:cubicBezTo>
                    <a:pt x="4975" y="0"/>
                    <a:pt x="4821" y="27"/>
                    <a:pt x="4735" y="87"/>
                  </a:cubicBezTo>
                  <a:cubicBezTo>
                    <a:pt x="4067" y="521"/>
                    <a:pt x="2199" y="1789"/>
                    <a:pt x="2199" y="1789"/>
                  </a:cubicBezTo>
                  <a:cubicBezTo>
                    <a:pt x="1879" y="1674"/>
                    <a:pt x="1611" y="1624"/>
                    <a:pt x="1390" y="1624"/>
                  </a:cubicBezTo>
                  <a:cubicBezTo>
                    <a:pt x="1" y="1624"/>
                    <a:pt x="455" y="3615"/>
                    <a:pt x="1232" y="4190"/>
                  </a:cubicBezTo>
                  <a:cubicBezTo>
                    <a:pt x="2133" y="4857"/>
                    <a:pt x="4201" y="5625"/>
                    <a:pt x="5001" y="5925"/>
                  </a:cubicBezTo>
                  <a:cubicBezTo>
                    <a:pt x="5415" y="6069"/>
                    <a:pt x="6264" y="6164"/>
                    <a:pt x="7032" y="6164"/>
                  </a:cubicBezTo>
                  <a:cubicBezTo>
                    <a:pt x="7690" y="6164"/>
                    <a:pt x="8288" y="6094"/>
                    <a:pt x="8504" y="5925"/>
                  </a:cubicBezTo>
                  <a:cubicBezTo>
                    <a:pt x="8938" y="5525"/>
                    <a:pt x="6903" y="5158"/>
                    <a:pt x="6903" y="5158"/>
                  </a:cubicBezTo>
                  <a:cubicBezTo>
                    <a:pt x="6903" y="5158"/>
                    <a:pt x="8404" y="4857"/>
                    <a:pt x="8704" y="4591"/>
                  </a:cubicBezTo>
                  <a:cubicBezTo>
                    <a:pt x="9004" y="4290"/>
                    <a:pt x="8704" y="3823"/>
                    <a:pt x="8704" y="3823"/>
                  </a:cubicBezTo>
                  <a:cubicBezTo>
                    <a:pt x="8804" y="3623"/>
                    <a:pt x="9004" y="3456"/>
                    <a:pt x="9171" y="3290"/>
                  </a:cubicBezTo>
                  <a:cubicBezTo>
                    <a:pt x="9371" y="2989"/>
                    <a:pt x="9505" y="2622"/>
                    <a:pt x="9538" y="2256"/>
                  </a:cubicBezTo>
                  <a:cubicBezTo>
                    <a:pt x="9872" y="2155"/>
                    <a:pt x="10105" y="1989"/>
                    <a:pt x="10372" y="1789"/>
                  </a:cubicBezTo>
                  <a:cubicBezTo>
                    <a:pt x="10572" y="1488"/>
                    <a:pt x="10505" y="1188"/>
                    <a:pt x="10272" y="1188"/>
                  </a:cubicBezTo>
                  <a:cubicBezTo>
                    <a:pt x="10098" y="1188"/>
                    <a:pt x="6537" y="0"/>
                    <a:pt x="5177" y="0"/>
                  </a:cubicBezTo>
                  <a:close/>
                </a:path>
              </a:pathLst>
            </a:custGeom>
            <a:solidFill>
              <a:srgbClr val="EA9999"/>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3442625" y="2242050"/>
              <a:ext cx="115100" cy="16700"/>
            </a:xfrm>
            <a:custGeom>
              <a:rect b="b" l="l" r="r" t="t"/>
              <a:pathLst>
                <a:path extrusionOk="0" fill="none" h="668" w="4604">
                  <a:moveTo>
                    <a:pt x="4604" y="668"/>
                  </a:moveTo>
                  <a:cubicBezTo>
                    <a:pt x="4604" y="668"/>
                    <a:pt x="835" y="67"/>
                    <a:pt x="1"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3440950" y="2289575"/>
              <a:ext cx="95950" cy="7525"/>
            </a:xfrm>
            <a:custGeom>
              <a:rect b="b" l="l" r="r" t="t"/>
              <a:pathLst>
                <a:path extrusionOk="0" fill="none" h="301" w="3838">
                  <a:moveTo>
                    <a:pt x="3837" y="301"/>
                  </a:moveTo>
                  <a:cubicBezTo>
                    <a:pt x="2536" y="268"/>
                    <a:pt x="1302" y="168"/>
                    <a:pt x="1"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3435950" y="2327100"/>
              <a:ext cx="55900" cy="4200"/>
            </a:xfrm>
            <a:custGeom>
              <a:rect b="b" l="l" r="r" t="t"/>
              <a:pathLst>
                <a:path extrusionOk="0" fill="none" h="168" w="2236">
                  <a:moveTo>
                    <a:pt x="2236" y="168"/>
                  </a:moveTo>
                  <a:cubicBezTo>
                    <a:pt x="1502" y="168"/>
                    <a:pt x="735" y="134"/>
                    <a:pt x="1"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56"/>
          <p:cNvGrpSpPr/>
          <p:nvPr/>
        </p:nvGrpSpPr>
        <p:grpSpPr>
          <a:xfrm>
            <a:off x="899947" y="2850817"/>
            <a:ext cx="442364" cy="442364"/>
            <a:chOff x="899850" y="4992125"/>
            <a:chExt cx="481825" cy="481825"/>
          </a:xfrm>
        </p:grpSpPr>
        <p:sp>
          <p:nvSpPr>
            <p:cNvPr id="3010" name="Google Shape;3010;p5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1" name="Google Shape;3011;p5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2" name="Google Shape;3012;p5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13" name="Google Shape;3013;p56"/>
          <p:cNvGrpSpPr/>
          <p:nvPr/>
        </p:nvGrpSpPr>
        <p:grpSpPr>
          <a:xfrm>
            <a:off x="899939" y="1852792"/>
            <a:ext cx="442364" cy="442364"/>
            <a:chOff x="1492675" y="4992125"/>
            <a:chExt cx="481825" cy="481825"/>
          </a:xfrm>
        </p:grpSpPr>
        <p:sp>
          <p:nvSpPr>
            <p:cNvPr id="3014" name="Google Shape;3014;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5" name="Google Shape;3015;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16" name="Google Shape;3016;p56"/>
          <p:cNvGrpSpPr/>
          <p:nvPr/>
        </p:nvGrpSpPr>
        <p:grpSpPr>
          <a:xfrm>
            <a:off x="899939" y="3848842"/>
            <a:ext cx="442364" cy="442364"/>
            <a:chOff x="3271200" y="4992125"/>
            <a:chExt cx="481825" cy="481825"/>
          </a:xfrm>
        </p:grpSpPr>
        <p:sp>
          <p:nvSpPr>
            <p:cNvPr id="3017" name="Google Shape;3017;p5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8" name="Google Shape;3018;p5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19" name="Google Shape;3019;p5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020" name="Google Shape;3020;p56"/>
          <p:cNvSpPr txBox="1"/>
          <p:nvPr/>
        </p:nvSpPr>
        <p:spPr>
          <a:xfrm flipH="1">
            <a:off x="4834025" y="1656700"/>
            <a:ext cx="1371300" cy="51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latin typeface="Kanit"/>
                <a:ea typeface="Kanit"/>
                <a:cs typeface="Kanit"/>
                <a:sym typeface="Kanit"/>
              </a:rPr>
              <a:t>71</a:t>
            </a:r>
            <a:r>
              <a:rPr b="1" lang="en" sz="3600">
                <a:solidFill>
                  <a:schemeClr val="accent1"/>
                </a:solidFill>
                <a:latin typeface="Kanit"/>
                <a:ea typeface="Kanit"/>
                <a:cs typeface="Kanit"/>
                <a:sym typeface="Kanit"/>
              </a:rPr>
              <a:t>%</a:t>
            </a:r>
            <a:endParaRPr b="1" sz="3600">
              <a:solidFill>
                <a:schemeClr val="accent1"/>
              </a:solidFill>
              <a:latin typeface="Kanit"/>
              <a:ea typeface="Kanit"/>
              <a:cs typeface="Kanit"/>
              <a:sym typeface="Kanit"/>
            </a:endParaRPr>
          </a:p>
        </p:txBody>
      </p:sp>
      <p:sp>
        <p:nvSpPr>
          <p:cNvPr id="3021" name="Google Shape;3021;p56"/>
          <p:cNvSpPr txBox="1"/>
          <p:nvPr/>
        </p:nvSpPr>
        <p:spPr>
          <a:xfrm>
            <a:off x="4834013" y="2168500"/>
            <a:ext cx="13713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Open Sans"/>
                <a:ea typeface="Open Sans"/>
                <a:cs typeface="Open Sans"/>
                <a:sym typeface="Open Sans"/>
              </a:rPr>
              <a:t>success</a:t>
            </a:r>
            <a:endParaRPr b="1">
              <a:solidFill>
                <a:schemeClr val="accent1"/>
              </a:solidFill>
              <a:latin typeface="Open Sans"/>
              <a:ea typeface="Open Sans"/>
              <a:cs typeface="Open Sans"/>
              <a:sym typeface="Open Sans"/>
            </a:endParaRPr>
          </a:p>
        </p:txBody>
      </p:sp>
      <p:sp>
        <p:nvSpPr>
          <p:cNvPr id="3022" name="Google Shape;3022;p56"/>
          <p:cNvSpPr txBox="1"/>
          <p:nvPr/>
        </p:nvSpPr>
        <p:spPr>
          <a:xfrm flipH="1">
            <a:off x="4834025" y="2670300"/>
            <a:ext cx="1371300" cy="51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latin typeface="Kanit"/>
                <a:ea typeface="Kanit"/>
                <a:cs typeface="Kanit"/>
                <a:sym typeface="Kanit"/>
              </a:rPr>
              <a:t>83</a:t>
            </a:r>
            <a:r>
              <a:rPr b="1" lang="en" sz="3600">
                <a:solidFill>
                  <a:schemeClr val="accent3"/>
                </a:solidFill>
                <a:latin typeface="Kanit"/>
                <a:ea typeface="Kanit"/>
                <a:cs typeface="Kanit"/>
                <a:sym typeface="Kanit"/>
              </a:rPr>
              <a:t>%</a:t>
            </a:r>
            <a:endParaRPr b="1" sz="3600">
              <a:solidFill>
                <a:schemeClr val="accent3"/>
              </a:solidFill>
              <a:latin typeface="Kanit"/>
              <a:ea typeface="Kanit"/>
              <a:cs typeface="Kanit"/>
              <a:sym typeface="Kanit"/>
            </a:endParaRPr>
          </a:p>
        </p:txBody>
      </p:sp>
      <p:sp>
        <p:nvSpPr>
          <p:cNvPr id="3023" name="Google Shape;3023;p56"/>
          <p:cNvSpPr txBox="1"/>
          <p:nvPr/>
        </p:nvSpPr>
        <p:spPr>
          <a:xfrm>
            <a:off x="4834013" y="3182100"/>
            <a:ext cx="13713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Open Sans"/>
                <a:ea typeface="Open Sans"/>
                <a:cs typeface="Open Sans"/>
                <a:sym typeface="Open Sans"/>
              </a:rPr>
              <a:t>success</a:t>
            </a:r>
            <a:endParaRPr b="1">
              <a:solidFill>
                <a:schemeClr val="accent3"/>
              </a:solidFill>
              <a:latin typeface="Open Sans"/>
              <a:ea typeface="Open Sans"/>
              <a:cs typeface="Open Sans"/>
              <a:sym typeface="Open Sans"/>
            </a:endParaRPr>
          </a:p>
        </p:txBody>
      </p:sp>
      <p:sp>
        <p:nvSpPr>
          <p:cNvPr id="3024" name="Google Shape;3024;p56"/>
          <p:cNvSpPr txBox="1"/>
          <p:nvPr/>
        </p:nvSpPr>
        <p:spPr>
          <a:xfrm flipH="1">
            <a:off x="4834025" y="3668325"/>
            <a:ext cx="1371300" cy="51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5"/>
                </a:solidFill>
                <a:latin typeface="Kanit"/>
                <a:ea typeface="Kanit"/>
                <a:cs typeface="Kanit"/>
                <a:sym typeface="Kanit"/>
              </a:rPr>
              <a:t>65</a:t>
            </a:r>
            <a:r>
              <a:rPr b="1" lang="en" sz="3600">
                <a:solidFill>
                  <a:schemeClr val="accent5"/>
                </a:solidFill>
                <a:latin typeface="Kanit"/>
                <a:ea typeface="Kanit"/>
                <a:cs typeface="Kanit"/>
                <a:sym typeface="Kanit"/>
              </a:rPr>
              <a:t>%</a:t>
            </a:r>
            <a:endParaRPr b="1" sz="3600">
              <a:solidFill>
                <a:schemeClr val="accent5"/>
              </a:solidFill>
              <a:latin typeface="Kanit"/>
              <a:ea typeface="Kanit"/>
              <a:cs typeface="Kanit"/>
              <a:sym typeface="Kanit"/>
            </a:endParaRPr>
          </a:p>
        </p:txBody>
      </p:sp>
      <p:sp>
        <p:nvSpPr>
          <p:cNvPr id="3025" name="Google Shape;3025;p56"/>
          <p:cNvSpPr txBox="1"/>
          <p:nvPr/>
        </p:nvSpPr>
        <p:spPr>
          <a:xfrm>
            <a:off x="4834013" y="4180125"/>
            <a:ext cx="1371300" cy="29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Open Sans"/>
                <a:ea typeface="Open Sans"/>
                <a:cs typeface="Open Sans"/>
                <a:sym typeface="Open Sans"/>
              </a:rPr>
              <a:t>success</a:t>
            </a:r>
            <a:endParaRPr b="1">
              <a:solidFill>
                <a:schemeClr val="accent5"/>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9" name="Shape 3029"/>
        <p:cNvGrpSpPr/>
        <p:nvPr/>
      </p:nvGrpSpPr>
      <p:grpSpPr>
        <a:xfrm>
          <a:off x="0" y="0"/>
          <a:ext cx="0" cy="0"/>
          <a:chOff x="0" y="0"/>
          <a:chExt cx="0" cy="0"/>
        </a:xfrm>
      </p:grpSpPr>
      <p:sp>
        <p:nvSpPr>
          <p:cNvPr id="3030" name="Google Shape;3030;p57"/>
          <p:cNvSpPr/>
          <p:nvPr/>
        </p:nvSpPr>
        <p:spPr>
          <a:xfrm rot="-5400000">
            <a:off x="781323" y="1669850"/>
            <a:ext cx="2411100" cy="2309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7"/>
          <p:cNvSpPr/>
          <p:nvPr/>
        </p:nvSpPr>
        <p:spPr>
          <a:xfrm rot="-5400000">
            <a:off x="3366450" y="1669850"/>
            <a:ext cx="2411100" cy="2309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7"/>
          <p:cNvSpPr/>
          <p:nvPr/>
        </p:nvSpPr>
        <p:spPr>
          <a:xfrm rot="-5400000">
            <a:off x="5951577" y="1669850"/>
            <a:ext cx="2411100" cy="23094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3034" name="Google Shape;3034;p57"/>
          <p:cNvSpPr txBox="1"/>
          <p:nvPr>
            <p:ph idx="1" type="subTitle"/>
          </p:nvPr>
        </p:nvSpPr>
        <p:spPr>
          <a:xfrm>
            <a:off x="1045623" y="3111925"/>
            <a:ext cx="18825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talk about this person here</a:t>
            </a:r>
            <a:endParaRPr/>
          </a:p>
        </p:txBody>
      </p:sp>
      <p:sp>
        <p:nvSpPr>
          <p:cNvPr id="3035" name="Google Shape;3035;p57"/>
          <p:cNvSpPr txBox="1"/>
          <p:nvPr>
            <p:ph idx="2" type="subTitle"/>
          </p:nvPr>
        </p:nvSpPr>
        <p:spPr>
          <a:xfrm>
            <a:off x="1045623" y="2619250"/>
            <a:ext cx="1882500" cy="41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Peter Watson</a:t>
            </a:r>
            <a:endParaRPr/>
          </a:p>
        </p:txBody>
      </p:sp>
      <p:sp>
        <p:nvSpPr>
          <p:cNvPr id="3036" name="Google Shape;3036;p57"/>
          <p:cNvSpPr txBox="1"/>
          <p:nvPr>
            <p:ph idx="3" type="subTitle"/>
          </p:nvPr>
        </p:nvSpPr>
        <p:spPr>
          <a:xfrm>
            <a:off x="3630750" y="3111925"/>
            <a:ext cx="18825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talk about this person here</a:t>
            </a:r>
            <a:endParaRPr/>
          </a:p>
        </p:txBody>
      </p:sp>
      <p:sp>
        <p:nvSpPr>
          <p:cNvPr id="3037" name="Google Shape;3037;p57"/>
          <p:cNvSpPr txBox="1"/>
          <p:nvPr>
            <p:ph idx="4" type="subTitle"/>
          </p:nvPr>
        </p:nvSpPr>
        <p:spPr>
          <a:xfrm>
            <a:off x="3630750" y="2619250"/>
            <a:ext cx="1882500" cy="41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Emma Holmes</a:t>
            </a:r>
            <a:endParaRPr/>
          </a:p>
        </p:txBody>
      </p:sp>
      <p:sp>
        <p:nvSpPr>
          <p:cNvPr id="3038" name="Google Shape;3038;p57"/>
          <p:cNvSpPr txBox="1"/>
          <p:nvPr>
            <p:ph idx="5" type="subTitle"/>
          </p:nvPr>
        </p:nvSpPr>
        <p:spPr>
          <a:xfrm>
            <a:off x="6215873" y="3111925"/>
            <a:ext cx="18825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talk about this person here</a:t>
            </a:r>
            <a:endParaRPr/>
          </a:p>
        </p:txBody>
      </p:sp>
      <p:sp>
        <p:nvSpPr>
          <p:cNvPr id="3039" name="Google Shape;3039;p57"/>
          <p:cNvSpPr txBox="1"/>
          <p:nvPr>
            <p:ph idx="6" type="subTitle"/>
          </p:nvPr>
        </p:nvSpPr>
        <p:spPr>
          <a:xfrm>
            <a:off x="6215873" y="2619250"/>
            <a:ext cx="1882500" cy="41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Barry</a:t>
            </a:r>
            <a:r>
              <a:rPr lang="en"/>
              <a:t> Cooper</a:t>
            </a:r>
            <a:endParaRPr/>
          </a:p>
        </p:txBody>
      </p:sp>
      <p:grpSp>
        <p:nvGrpSpPr>
          <p:cNvPr id="3040" name="Google Shape;3040;p57"/>
          <p:cNvGrpSpPr/>
          <p:nvPr/>
        </p:nvGrpSpPr>
        <p:grpSpPr>
          <a:xfrm>
            <a:off x="4363102" y="2023456"/>
            <a:ext cx="417796" cy="417796"/>
            <a:chOff x="-55987225" y="3198925"/>
            <a:chExt cx="317450" cy="317450"/>
          </a:xfrm>
        </p:grpSpPr>
        <p:sp>
          <p:nvSpPr>
            <p:cNvPr id="3041" name="Google Shape;3041;p5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57"/>
          <p:cNvGrpSpPr/>
          <p:nvPr/>
        </p:nvGrpSpPr>
        <p:grpSpPr>
          <a:xfrm>
            <a:off x="6948754" y="2023456"/>
            <a:ext cx="416743" cy="419836"/>
            <a:chOff x="-54026025" y="3192625"/>
            <a:chExt cx="316650" cy="319000"/>
          </a:xfrm>
        </p:grpSpPr>
        <p:sp>
          <p:nvSpPr>
            <p:cNvPr id="3046" name="Google Shape;3046;p5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4" name="Google Shape;3054;p57"/>
          <p:cNvGrpSpPr/>
          <p:nvPr/>
        </p:nvGrpSpPr>
        <p:grpSpPr>
          <a:xfrm>
            <a:off x="1802865" y="2023456"/>
            <a:ext cx="368014" cy="419836"/>
            <a:chOff x="-56766175" y="3198925"/>
            <a:chExt cx="279625" cy="319000"/>
          </a:xfrm>
        </p:grpSpPr>
        <p:sp>
          <p:nvSpPr>
            <p:cNvPr id="3055" name="Google Shape;3055;p5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58"/>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 evaluation</a:t>
            </a:r>
            <a:endParaRPr/>
          </a:p>
        </p:txBody>
      </p:sp>
      <p:sp>
        <p:nvSpPr>
          <p:cNvPr id="3067" name="Google Shape;3067;p58"/>
          <p:cNvSpPr txBox="1"/>
          <p:nvPr>
            <p:ph idx="1" type="subTitle"/>
          </p:nvPr>
        </p:nvSpPr>
        <p:spPr>
          <a:xfrm>
            <a:off x="2648222" y="3968075"/>
            <a:ext cx="19125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Mars is actually a cold place</a:t>
            </a:r>
            <a:endParaRPr/>
          </a:p>
        </p:txBody>
      </p:sp>
      <p:sp>
        <p:nvSpPr>
          <p:cNvPr id="3068" name="Google Shape;3068;p58"/>
          <p:cNvSpPr txBox="1"/>
          <p:nvPr>
            <p:ph idx="2" type="subTitle"/>
          </p:nvPr>
        </p:nvSpPr>
        <p:spPr>
          <a:xfrm>
            <a:off x="2648242" y="3281050"/>
            <a:ext cx="1912500" cy="37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In-</a:t>
            </a:r>
            <a:r>
              <a:rPr lang="en"/>
              <a:t>demand</a:t>
            </a:r>
            <a:r>
              <a:rPr lang="en"/>
              <a:t> skills</a:t>
            </a:r>
            <a:endParaRPr/>
          </a:p>
        </p:txBody>
      </p:sp>
      <p:sp>
        <p:nvSpPr>
          <p:cNvPr id="3069" name="Google Shape;3069;p58"/>
          <p:cNvSpPr txBox="1"/>
          <p:nvPr>
            <p:ph idx="3" type="subTitle"/>
          </p:nvPr>
        </p:nvSpPr>
        <p:spPr>
          <a:xfrm>
            <a:off x="4583230" y="3968075"/>
            <a:ext cx="19125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the ringed one</a:t>
            </a:r>
            <a:endParaRPr/>
          </a:p>
        </p:txBody>
      </p:sp>
      <p:sp>
        <p:nvSpPr>
          <p:cNvPr id="3070" name="Google Shape;3070;p58"/>
          <p:cNvSpPr txBox="1"/>
          <p:nvPr>
            <p:ph idx="4" type="subTitle"/>
          </p:nvPr>
        </p:nvSpPr>
        <p:spPr>
          <a:xfrm>
            <a:off x="4583259" y="3281050"/>
            <a:ext cx="1912500" cy="37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Active participation</a:t>
            </a:r>
            <a:endParaRPr/>
          </a:p>
        </p:txBody>
      </p:sp>
      <p:sp>
        <p:nvSpPr>
          <p:cNvPr id="3071" name="Google Shape;3071;p58"/>
          <p:cNvSpPr txBox="1"/>
          <p:nvPr>
            <p:ph idx="5" type="subTitle"/>
          </p:nvPr>
        </p:nvSpPr>
        <p:spPr>
          <a:xfrm>
            <a:off x="6518239" y="3968075"/>
            <a:ext cx="19125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 is the biggest planet</a:t>
            </a:r>
            <a:endParaRPr/>
          </a:p>
        </p:txBody>
      </p:sp>
      <p:sp>
        <p:nvSpPr>
          <p:cNvPr id="3072" name="Google Shape;3072;p58"/>
          <p:cNvSpPr txBox="1"/>
          <p:nvPr>
            <p:ph idx="6" type="subTitle"/>
          </p:nvPr>
        </p:nvSpPr>
        <p:spPr>
          <a:xfrm>
            <a:off x="6518250" y="3281050"/>
            <a:ext cx="1912500" cy="37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Athletic ability</a:t>
            </a:r>
            <a:endParaRPr/>
          </a:p>
        </p:txBody>
      </p:sp>
      <p:sp>
        <p:nvSpPr>
          <p:cNvPr id="3073" name="Google Shape;3073;p58"/>
          <p:cNvSpPr txBox="1"/>
          <p:nvPr>
            <p:ph idx="7" type="subTitle"/>
          </p:nvPr>
        </p:nvSpPr>
        <p:spPr>
          <a:xfrm>
            <a:off x="713213" y="3968075"/>
            <a:ext cx="19125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has a beautiful name</a:t>
            </a:r>
            <a:endParaRPr/>
          </a:p>
        </p:txBody>
      </p:sp>
      <p:sp>
        <p:nvSpPr>
          <p:cNvPr id="3074" name="Google Shape;3074;p58"/>
          <p:cNvSpPr txBox="1"/>
          <p:nvPr>
            <p:ph idx="8" type="subTitle"/>
          </p:nvPr>
        </p:nvSpPr>
        <p:spPr>
          <a:xfrm>
            <a:off x="713226" y="3281050"/>
            <a:ext cx="1912500" cy="372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Shown interest</a:t>
            </a:r>
            <a:endParaRPr/>
          </a:p>
        </p:txBody>
      </p:sp>
      <p:grpSp>
        <p:nvGrpSpPr>
          <p:cNvPr id="3075" name="Google Shape;3075;p58"/>
          <p:cNvGrpSpPr/>
          <p:nvPr/>
        </p:nvGrpSpPr>
        <p:grpSpPr>
          <a:xfrm>
            <a:off x="3205210" y="1271902"/>
            <a:ext cx="2733579" cy="1695904"/>
            <a:chOff x="1002146" y="2151635"/>
            <a:chExt cx="4948550" cy="3070065"/>
          </a:xfrm>
        </p:grpSpPr>
        <p:sp>
          <p:nvSpPr>
            <p:cNvPr id="3076" name="Google Shape;3076;p58"/>
            <p:cNvSpPr/>
            <p:nvPr/>
          </p:nvSpPr>
          <p:spPr>
            <a:xfrm>
              <a:off x="1002146" y="2151635"/>
              <a:ext cx="4948550" cy="2851067"/>
            </a:xfrm>
            <a:custGeom>
              <a:rect b="b" l="l" r="r" t="t"/>
              <a:pathLst>
                <a:path extrusionOk="0" h="176975" w="197942">
                  <a:moveTo>
                    <a:pt x="95227" y="0"/>
                  </a:moveTo>
                  <a:cubicBezTo>
                    <a:pt x="78922" y="0"/>
                    <a:pt x="62595" y="2540"/>
                    <a:pt x="47635" y="10336"/>
                  </a:cubicBezTo>
                  <a:cubicBezTo>
                    <a:pt x="15979" y="26815"/>
                    <a:pt x="7973" y="60739"/>
                    <a:pt x="7973" y="60739"/>
                  </a:cubicBezTo>
                  <a:cubicBezTo>
                    <a:pt x="7973" y="60739"/>
                    <a:pt x="1" y="88992"/>
                    <a:pt x="15045" y="126886"/>
                  </a:cubicBezTo>
                  <a:cubicBezTo>
                    <a:pt x="27114" y="157221"/>
                    <a:pt x="54575" y="176974"/>
                    <a:pt x="80691" y="176974"/>
                  </a:cubicBezTo>
                  <a:cubicBezTo>
                    <a:pt x="87199" y="176974"/>
                    <a:pt x="93623" y="175748"/>
                    <a:pt x="99705" y="173153"/>
                  </a:cubicBezTo>
                  <a:cubicBezTo>
                    <a:pt x="130193" y="160143"/>
                    <a:pt x="131161" y="149636"/>
                    <a:pt x="150074" y="121382"/>
                  </a:cubicBezTo>
                  <a:cubicBezTo>
                    <a:pt x="168988" y="93095"/>
                    <a:pt x="193772" y="90427"/>
                    <a:pt x="195874" y="62240"/>
                  </a:cubicBezTo>
                  <a:cubicBezTo>
                    <a:pt x="197942" y="34053"/>
                    <a:pt x="178428" y="10536"/>
                    <a:pt x="147706" y="5699"/>
                  </a:cubicBezTo>
                  <a:cubicBezTo>
                    <a:pt x="131518" y="3151"/>
                    <a:pt x="113386" y="0"/>
                    <a:pt x="95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8"/>
            <p:cNvSpPr/>
            <p:nvPr/>
          </p:nvSpPr>
          <p:spPr>
            <a:xfrm>
              <a:off x="1315275" y="5220000"/>
              <a:ext cx="4430700" cy="25"/>
            </a:xfrm>
            <a:custGeom>
              <a:rect b="b" l="l" r="r" t="t"/>
              <a:pathLst>
                <a:path extrusionOk="0" fill="none" h="1" w="177228">
                  <a:moveTo>
                    <a:pt x="177227" y="1"/>
                  </a:moveTo>
                  <a:lnTo>
                    <a:pt x="1"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8"/>
            <p:cNvSpPr/>
            <p:nvPr/>
          </p:nvSpPr>
          <p:spPr>
            <a:xfrm>
              <a:off x="2481100" y="3876550"/>
              <a:ext cx="1628700" cy="1344325"/>
            </a:xfrm>
            <a:custGeom>
              <a:rect b="b" l="l" r="r" t="t"/>
              <a:pathLst>
                <a:path extrusionOk="0" h="53773" w="65148">
                  <a:moveTo>
                    <a:pt x="34926" y="1"/>
                  </a:moveTo>
                  <a:lnTo>
                    <a:pt x="23051" y="935"/>
                  </a:lnTo>
                  <a:cubicBezTo>
                    <a:pt x="23051" y="935"/>
                    <a:pt x="23051" y="7606"/>
                    <a:pt x="22884" y="9074"/>
                  </a:cubicBezTo>
                  <a:cubicBezTo>
                    <a:pt x="22717" y="10541"/>
                    <a:pt x="21116" y="11142"/>
                    <a:pt x="18581" y="11942"/>
                  </a:cubicBezTo>
                  <a:cubicBezTo>
                    <a:pt x="16046" y="12743"/>
                    <a:pt x="12577" y="12109"/>
                    <a:pt x="8740" y="14511"/>
                  </a:cubicBezTo>
                  <a:cubicBezTo>
                    <a:pt x="4904" y="16879"/>
                    <a:pt x="5405" y="21349"/>
                    <a:pt x="4437" y="28021"/>
                  </a:cubicBezTo>
                  <a:cubicBezTo>
                    <a:pt x="3470" y="34692"/>
                    <a:pt x="1" y="53772"/>
                    <a:pt x="1" y="53772"/>
                  </a:cubicBezTo>
                  <a:lnTo>
                    <a:pt x="45734" y="53772"/>
                  </a:lnTo>
                  <a:cubicBezTo>
                    <a:pt x="45734" y="53772"/>
                    <a:pt x="45567" y="51704"/>
                    <a:pt x="45567" y="51070"/>
                  </a:cubicBezTo>
                  <a:cubicBezTo>
                    <a:pt x="45567" y="50437"/>
                    <a:pt x="47301" y="37561"/>
                    <a:pt x="47301" y="37561"/>
                  </a:cubicBezTo>
                  <a:cubicBezTo>
                    <a:pt x="47301" y="37561"/>
                    <a:pt x="50370" y="41230"/>
                    <a:pt x="50971" y="42364"/>
                  </a:cubicBezTo>
                  <a:cubicBezTo>
                    <a:pt x="51585" y="43431"/>
                    <a:pt x="56866" y="50793"/>
                    <a:pt x="60076" y="50793"/>
                  </a:cubicBezTo>
                  <a:cubicBezTo>
                    <a:pt x="60179" y="50793"/>
                    <a:pt x="60279" y="50786"/>
                    <a:pt x="60377" y="50770"/>
                  </a:cubicBezTo>
                  <a:cubicBezTo>
                    <a:pt x="63546" y="50270"/>
                    <a:pt x="65147" y="48235"/>
                    <a:pt x="64647" y="44566"/>
                  </a:cubicBezTo>
                  <a:cubicBezTo>
                    <a:pt x="64147" y="40896"/>
                    <a:pt x="61912" y="35960"/>
                    <a:pt x="60044" y="32757"/>
                  </a:cubicBezTo>
                  <a:cubicBezTo>
                    <a:pt x="58142" y="29555"/>
                    <a:pt x="55274" y="19381"/>
                    <a:pt x="51771" y="15412"/>
                  </a:cubicBezTo>
                  <a:cubicBezTo>
                    <a:pt x="49931" y="13308"/>
                    <a:pt x="48394" y="12982"/>
                    <a:pt x="46822" y="12982"/>
                  </a:cubicBezTo>
                  <a:cubicBezTo>
                    <a:pt x="46118" y="12982"/>
                    <a:pt x="45406" y="13048"/>
                    <a:pt x="44657" y="13048"/>
                  </a:cubicBezTo>
                  <a:cubicBezTo>
                    <a:pt x="43898" y="13048"/>
                    <a:pt x="43100" y="12981"/>
                    <a:pt x="42231" y="12710"/>
                  </a:cubicBezTo>
                  <a:cubicBezTo>
                    <a:pt x="38595" y="11575"/>
                    <a:pt x="36060" y="10441"/>
                    <a:pt x="34926" y="9040"/>
                  </a:cubicBezTo>
                  <a:cubicBezTo>
                    <a:pt x="33792" y="7606"/>
                    <a:pt x="34926" y="1"/>
                    <a:pt x="34926" y="1"/>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8"/>
            <p:cNvSpPr/>
            <p:nvPr/>
          </p:nvSpPr>
          <p:spPr>
            <a:xfrm>
              <a:off x="1998275" y="5032375"/>
              <a:ext cx="637975" cy="187650"/>
            </a:xfrm>
            <a:custGeom>
              <a:rect b="b" l="l" r="r" t="t"/>
              <a:pathLst>
                <a:path extrusionOk="0" h="7506" w="25519">
                  <a:moveTo>
                    <a:pt x="20915" y="1"/>
                  </a:moveTo>
                  <a:lnTo>
                    <a:pt x="0" y="5505"/>
                  </a:lnTo>
                  <a:lnTo>
                    <a:pt x="1668" y="7506"/>
                  </a:lnTo>
                  <a:lnTo>
                    <a:pt x="25518" y="7506"/>
                  </a:lnTo>
                  <a:lnTo>
                    <a:pt x="20915" y="1"/>
                  </a:ln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8"/>
            <p:cNvSpPr/>
            <p:nvPr/>
          </p:nvSpPr>
          <p:spPr>
            <a:xfrm>
              <a:off x="1998275" y="5032375"/>
              <a:ext cx="637975" cy="187650"/>
            </a:xfrm>
            <a:custGeom>
              <a:rect b="b" l="l" r="r" t="t"/>
              <a:pathLst>
                <a:path extrusionOk="0" fill="none" h="7506" w="25519">
                  <a:moveTo>
                    <a:pt x="20915" y="1"/>
                  </a:moveTo>
                  <a:lnTo>
                    <a:pt x="0" y="5505"/>
                  </a:lnTo>
                  <a:lnTo>
                    <a:pt x="1668" y="7506"/>
                  </a:lnTo>
                  <a:lnTo>
                    <a:pt x="25518" y="7506"/>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8"/>
            <p:cNvSpPr/>
            <p:nvPr/>
          </p:nvSpPr>
          <p:spPr>
            <a:xfrm>
              <a:off x="1648850" y="5087625"/>
              <a:ext cx="356950" cy="132400"/>
            </a:xfrm>
            <a:custGeom>
              <a:rect b="b" l="l" r="r" t="t"/>
              <a:pathLst>
                <a:path extrusionOk="0" h="5296" w="14278">
                  <a:moveTo>
                    <a:pt x="7274" y="1"/>
                  </a:moveTo>
                  <a:cubicBezTo>
                    <a:pt x="6545" y="1"/>
                    <a:pt x="5814" y="108"/>
                    <a:pt x="5104" y="326"/>
                  </a:cubicBezTo>
                  <a:cubicBezTo>
                    <a:pt x="1702" y="1326"/>
                    <a:pt x="0" y="4295"/>
                    <a:pt x="0" y="5296"/>
                  </a:cubicBezTo>
                  <a:lnTo>
                    <a:pt x="14277" y="5296"/>
                  </a:lnTo>
                  <a:cubicBezTo>
                    <a:pt x="13944" y="3595"/>
                    <a:pt x="12843" y="2094"/>
                    <a:pt x="11309" y="1160"/>
                  </a:cubicBezTo>
                  <a:cubicBezTo>
                    <a:pt x="10060" y="393"/>
                    <a:pt x="8668" y="1"/>
                    <a:pt x="7274" y="1"/>
                  </a:cubicBezTo>
                  <a:close/>
                </a:path>
              </a:pathLst>
            </a:custGeom>
            <a:solidFill>
              <a:srgbClr val="80808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8"/>
            <p:cNvSpPr/>
            <p:nvPr/>
          </p:nvSpPr>
          <p:spPr>
            <a:xfrm>
              <a:off x="1641350" y="5032375"/>
              <a:ext cx="91750" cy="152575"/>
            </a:xfrm>
            <a:custGeom>
              <a:rect b="b" l="l" r="r" t="t"/>
              <a:pathLst>
                <a:path extrusionOk="0" h="6103" w="3670">
                  <a:moveTo>
                    <a:pt x="2836" y="1"/>
                  </a:moveTo>
                  <a:cubicBezTo>
                    <a:pt x="2836" y="1"/>
                    <a:pt x="1001" y="2669"/>
                    <a:pt x="1001" y="3670"/>
                  </a:cubicBezTo>
                  <a:cubicBezTo>
                    <a:pt x="1001" y="4671"/>
                    <a:pt x="0" y="5638"/>
                    <a:pt x="1435" y="6072"/>
                  </a:cubicBezTo>
                  <a:cubicBezTo>
                    <a:pt x="1497" y="6093"/>
                    <a:pt x="1559" y="6103"/>
                    <a:pt x="1619" y="6103"/>
                  </a:cubicBezTo>
                  <a:cubicBezTo>
                    <a:pt x="2909" y="6103"/>
                    <a:pt x="3670" y="1543"/>
                    <a:pt x="3670" y="1001"/>
                  </a:cubicBezTo>
                  <a:cubicBezTo>
                    <a:pt x="3670" y="401"/>
                    <a:pt x="2836" y="1"/>
                    <a:pt x="2836" y="1"/>
                  </a:cubicBezTo>
                  <a:close/>
                </a:path>
              </a:pathLst>
            </a:custGeom>
            <a:solidFill>
              <a:srgbClr val="7F6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8"/>
            <p:cNvSpPr/>
            <p:nvPr/>
          </p:nvSpPr>
          <p:spPr>
            <a:xfrm>
              <a:off x="1673875" y="5025450"/>
              <a:ext cx="102600" cy="171800"/>
            </a:xfrm>
            <a:custGeom>
              <a:rect b="b" l="l" r="r" t="t"/>
              <a:pathLst>
                <a:path extrusionOk="0" h="6872" w="4104">
                  <a:moveTo>
                    <a:pt x="2684" y="0"/>
                  </a:moveTo>
                  <a:cubicBezTo>
                    <a:pt x="2218" y="0"/>
                    <a:pt x="1761" y="64"/>
                    <a:pt x="1535" y="278"/>
                  </a:cubicBezTo>
                  <a:cubicBezTo>
                    <a:pt x="1001" y="811"/>
                    <a:pt x="0" y="5782"/>
                    <a:pt x="134" y="6349"/>
                  </a:cubicBezTo>
                  <a:cubicBezTo>
                    <a:pt x="208" y="6682"/>
                    <a:pt x="672" y="6871"/>
                    <a:pt x="1145" y="6871"/>
                  </a:cubicBezTo>
                  <a:cubicBezTo>
                    <a:pt x="1524" y="6871"/>
                    <a:pt x="1909" y="6749"/>
                    <a:pt x="2102" y="6482"/>
                  </a:cubicBezTo>
                  <a:cubicBezTo>
                    <a:pt x="2502" y="5915"/>
                    <a:pt x="4103" y="144"/>
                    <a:pt x="4103" y="144"/>
                  </a:cubicBezTo>
                  <a:cubicBezTo>
                    <a:pt x="4103" y="144"/>
                    <a:pt x="3383" y="0"/>
                    <a:pt x="2684" y="0"/>
                  </a:cubicBezTo>
                  <a:close/>
                </a:path>
              </a:pathLst>
            </a:custGeom>
            <a:solidFill>
              <a:srgbClr val="7F6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8"/>
            <p:cNvSpPr/>
            <p:nvPr/>
          </p:nvSpPr>
          <p:spPr>
            <a:xfrm>
              <a:off x="1711400" y="5005875"/>
              <a:ext cx="457850" cy="215825"/>
            </a:xfrm>
            <a:custGeom>
              <a:rect b="b" l="l" r="r" t="t"/>
              <a:pathLst>
                <a:path extrusionOk="0" h="8633" w="18314">
                  <a:moveTo>
                    <a:pt x="3163" y="1"/>
                  </a:moveTo>
                  <a:cubicBezTo>
                    <a:pt x="2291" y="1"/>
                    <a:pt x="1786" y="1250"/>
                    <a:pt x="1435" y="2061"/>
                  </a:cubicBezTo>
                  <a:cubicBezTo>
                    <a:pt x="968" y="3062"/>
                    <a:pt x="0" y="6565"/>
                    <a:pt x="0" y="7565"/>
                  </a:cubicBezTo>
                  <a:cubicBezTo>
                    <a:pt x="0" y="8146"/>
                    <a:pt x="517" y="8525"/>
                    <a:pt x="1010" y="8525"/>
                  </a:cubicBezTo>
                  <a:cubicBezTo>
                    <a:pt x="1366" y="8525"/>
                    <a:pt x="1709" y="8327"/>
                    <a:pt x="1835" y="7865"/>
                  </a:cubicBezTo>
                  <a:cubicBezTo>
                    <a:pt x="2135" y="6731"/>
                    <a:pt x="4370" y="3062"/>
                    <a:pt x="4370" y="3062"/>
                  </a:cubicBezTo>
                  <a:lnTo>
                    <a:pt x="7339" y="4196"/>
                  </a:lnTo>
                  <a:cubicBezTo>
                    <a:pt x="7339" y="4196"/>
                    <a:pt x="7639" y="4596"/>
                    <a:pt x="6338" y="5430"/>
                  </a:cubicBezTo>
                  <a:cubicBezTo>
                    <a:pt x="5037" y="6264"/>
                    <a:pt x="3203" y="8099"/>
                    <a:pt x="3803" y="8399"/>
                  </a:cubicBezTo>
                  <a:cubicBezTo>
                    <a:pt x="3990" y="8498"/>
                    <a:pt x="4296" y="8546"/>
                    <a:pt x="4643" y="8546"/>
                  </a:cubicBezTo>
                  <a:cubicBezTo>
                    <a:pt x="5352" y="8546"/>
                    <a:pt x="6236" y="8346"/>
                    <a:pt x="6638" y="7966"/>
                  </a:cubicBezTo>
                  <a:cubicBezTo>
                    <a:pt x="7205" y="7432"/>
                    <a:pt x="10174" y="6731"/>
                    <a:pt x="10174" y="6731"/>
                  </a:cubicBezTo>
                  <a:cubicBezTo>
                    <a:pt x="10174" y="6731"/>
                    <a:pt x="12843" y="8433"/>
                    <a:pt x="13443" y="8566"/>
                  </a:cubicBezTo>
                  <a:cubicBezTo>
                    <a:pt x="13810" y="8599"/>
                    <a:pt x="14177" y="8633"/>
                    <a:pt x="14511" y="8633"/>
                  </a:cubicBezTo>
                  <a:lnTo>
                    <a:pt x="17980" y="8633"/>
                  </a:lnTo>
                  <a:cubicBezTo>
                    <a:pt x="18313" y="7398"/>
                    <a:pt x="17946" y="6064"/>
                    <a:pt x="17012" y="5197"/>
                  </a:cubicBezTo>
                  <a:lnTo>
                    <a:pt x="13677" y="4797"/>
                  </a:lnTo>
                  <a:cubicBezTo>
                    <a:pt x="13477" y="4596"/>
                    <a:pt x="13310" y="4396"/>
                    <a:pt x="13043" y="4196"/>
                  </a:cubicBezTo>
                  <a:cubicBezTo>
                    <a:pt x="12442" y="3796"/>
                    <a:pt x="11775" y="3462"/>
                    <a:pt x="11041" y="3195"/>
                  </a:cubicBezTo>
                  <a:cubicBezTo>
                    <a:pt x="11041" y="3195"/>
                    <a:pt x="5137" y="1061"/>
                    <a:pt x="3836" y="227"/>
                  </a:cubicBezTo>
                  <a:cubicBezTo>
                    <a:pt x="3590" y="69"/>
                    <a:pt x="3366" y="1"/>
                    <a:pt x="3163" y="1"/>
                  </a:cubicBezTo>
                  <a:close/>
                </a:path>
              </a:pathLst>
            </a:custGeom>
            <a:solidFill>
              <a:srgbClr val="7F6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8"/>
            <p:cNvSpPr/>
            <p:nvPr/>
          </p:nvSpPr>
          <p:spPr>
            <a:xfrm>
              <a:off x="1880675" y="5095750"/>
              <a:ext cx="55900" cy="40050"/>
            </a:xfrm>
            <a:custGeom>
              <a:rect b="b" l="l" r="r" t="t"/>
              <a:pathLst>
                <a:path extrusionOk="0" fill="none" h="1602" w="2236">
                  <a:moveTo>
                    <a:pt x="1" y="1602"/>
                  </a:moveTo>
                  <a:cubicBezTo>
                    <a:pt x="1" y="1602"/>
                    <a:pt x="1235" y="168"/>
                    <a:pt x="2236"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8"/>
            <p:cNvSpPr/>
            <p:nvPr/>
          </p:nvSpPr>
          <p:spPr>
            <a:xfrm>
              <a:off x="3825400" y="4846400"/>
              <a:ext cx="287725" cy="312425"/>
            </a:xfrm>
            <a:custGeom>
              <a:rect b="b" l="l" r="r" t="t"/>
              <a:pathLst>
                <a:path extrusionOk="0" h="12497" w="11509">
                  <a:moveTo>
                    <a:pt x="4270" y="1"/>
                  </a:moveTo>
                  <a:cubicBezTo>
                    <a:pt x="1" y="668"/>
                    <a:pt x="935" y="5071"/>
                    <a:pt x="1001" y="7006"/>
                  </a:cubicBezTo>
                  <a:cubicBezTo>
                    <a:pt x="1101" y="8974"/>
                    <a:pt x="2703" y="11442"/>
                    <a:pt x="5771" y="12310"/>
                  </a:cubicBezTo>
                  <a:cubicBezTo>
                    <a:pt x="6217" y="12437"/>
                    <a:pt x="6641" y="12497"/>
                    <a:pt x="7041" y="12497"/>
                  </a:cubicBezTo>
                  <a:cubicBezTo>
                    <a:pt x="9368" y="12497"/>
                    <a:pt x="10891" y="10478"/>
                    <a:pt x="11175" y="7973"/>
                  </a:cubicBezTo>
                  <a:cubicBezTo>
                    <a:pt x="11509" y="5071"/>
                    <a:pt x="10708" y="2670"/>
                    <a:pt x="8673" y="1736"/>
                  </a:cubicBezTo>
                  <a:cubicBezTo>
                    <a:pt x="7272" y="1102"/>
                    <a:pt x="5771" y="501"/>
                    <a:pt x="4270" y="1"/>
                  </a:cubicBezTo>
                  <a:close/>
                </a:path>
              </a:pathLst>
            </a:custGeom>
            <a:solidFill>
              <a:srgbClr val="7F6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8"/>
            <p:cNvSpPr/>
            <p:nvPr/>
          </p:nvSpPr>
          <p:spPr>
            <a:xfrm>
              <a:off x="2764650" y="3874875"/>
              <a:ext cx="879825" cy="550850"/>
            </a:xfrm>
            <a:custGeom>
              <a:rect b="b" l="l" r="r" t="t"/>
              <a:pathLst>
                <a:path extrusionOk="0" h="22034" w="35193">
                  <a:moveTo>
                    <a:pt x="23617" y="1"/>
                  </a:moveTo>
                  <a:lnTo>
                    <a:pt x="11709" y="968"/>
                  </a:lnTo>
                  <a:cubicBezTo>
                    <a:pt x="11709" y="968"/>
                    <a:pt x="11709" y="7640"/>
                    <a:pt x="11542" y="9107"/>
                  </a:cubicBezTo>
                  <a:cubicBezTo>
                    <a:pt x="11375" y="10575"/>
                    <a:pt x="9774" y="11175"/>
                    <a:pt x="7239" y="11976"/>
                  </a:cubicBezTo>
                  <a:cubicBezTo>
                    <a:pt x="5271" y="12610"/>
                    <a:pt x="2769" y="12410"/>
                    <a:pt x="0" y="13310"/>
                  </a:cubicBezTo>
                  <a:cubicBezTo>
                    <a:pt x="2736" y="17347"/>
                    <a:pt x="7372" y="21783"/>
                    <a:pt x="14544" y="22017"/>
                  </a:cubicBezTo>
                  <a:cubicBezTo>
                    <a:pt x="14852" y="22028"/>
                    <a:pt x="15157" y="22033"/>
                    <a:pt x="15459" y="22033"/>
                  </a:cubicBezTo>
                  <a:cubicBezTo>
                    <a:pt x="26089" y="22033"/>
                    <a:pt x="33116" y="15345"/>
                    <a:pt x="35192" y="13010"/>
                  </a:cubicBezTo>
                  <a:cubicBezTo>
                    <a:pt x="34564" y="13010"/>
                    <a:pt x="33920" y="13065"/>
                    <a:pt x="33243" y="13065"/>
                  </a:cubicBezTo>
                  <a:cubicBezTo>
                    <a:pt x="32516" y="13065"/>
                    <a:pt x="31751" y="13002"/>
                    <a:pt x="30922" y="12743"/>
                  </a:cubicBezTo>
                  <a:cubicBezTo>
                    <a:pt x="27286" y="11609"/>
                    <a:pt x="24751" y="10475"/>
                    <a:pt x="23617" y="9074"/>
                  </a:cubicBezTo>
                  <a:cubicBezTo>
                    <a:pt x="22516" y="7640"/>
                    <a:pt x="23617" y="1"/>
                    <a:pt x="23617" y="1"/>
                  </a:cubicBezTo>
                  <a:close/>
                </a:path>
              </a:pathLst>
            </a:custGeom>
            <a:solidFill>
              <a:srgbClr val="7F6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8"/>
            <p:cNvSpPr/>
            <p:nvPr/>
          </p:nvSpPr>
          <p:spPr>
            <a:xfrm>
              <a:off x="3056525" y="3877375"/>
              <a:ext cx="298575" cy="211850"/>
            </a:xfrm>
            <a:custGeom>
              <a:rect b="b" l="l" r="r" t="t"/>
              <a:pathLst>
                <a:path extrusionOk="0" h="8474" w="11943">
                  <a:moveTo>
                    <a:pt x="11942" y="1"/>
                  </a:moveTo>
                  <a:lnTo>
                    <a:pt x="34" y="968"/>
                  </a:lnTo>
                  <a:cubicBezTo>
                    <a:pt x="34" y="967"/>
                    <a:pt x="34" y="967"/>
                    <a:pt x="34" y="967"/>
                  </a:cubicBezTo>
                  <a:cubicBezTo>
                    <a:pt x="34" y="967"/>
                    <a:pt x="33" y="3433"/>
                    <a:pt x="0" y="5705"/>
                  </a:cubicBezTo>
                  <a:cubicBezTo>
                    <a:pt x="901" y="6572"/>
                    <a:pt x="1868" y="7339"/>
                    <a:pt x="2936" y="8007"/>
                  </a:cubicBezTo>
                  <a:cubicBezTo>
                    <a:pt x="3529" y="8334"/>
                    <a:pt x="4245" y="8473"/>
                    <a:pt x="4979" y="8473"/>
                  </a:cubicBezTo>
                  <a:cubicBezTo>
                    <a:pt x="6641" y="8473"/>
                    <a:pt x="8403" y="7762"/>
                    <a:pt x="9073" y="6906"/>
                  </a:cubicBezTo>
                  <a:cubicBezTo>
                    <a:pt x="9540" y="6339"/>
                    <a:pt x="10508" y="5171"/>
                    <a:pt x="11542" y="3804"/>
                  </a:cubicBezTo>
                  <a:cubicBezTo>
                    <a:pt x="11709" y="1802"/>
                    <a:pt x="11942" y="1"/>
                    <a:pt x="11942"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8"/>
            <p:cNvSpPr/>
            <p:nvPr/>
          </p:nvSpPr>
          <p:spPr>
            <a:xfrm>
              <a:off x="3190775" y="4461125"/>
              <a:ext cx="805600" cy="716625"/>
            </a:xfrm>
            <a:custGeom>
              <a:rect b="b" l="l" r="r" t="t"/>
              <a:pathLst>
                <a:path extrusionOk="0" h="28665" w="32224">
                  <a:moveTo>
                    <a:pt x="32224" y="1"/>
                  </a:moveTo>
                  <a:lnTo>
                    <a:pt x="23818" y="1969"/>
                  </a:lnTo>
                  <a:cubicBezTo>
                    <a:pt x="21939" y="2392"/>
                    <a:pt x="19593" y="2532"/>
                    <a:pt x="17300" y="2532"/>
                  </a:cubicBezTo>
                  <a:cubicBezTo>
                    <a:pt x="12714" y="2532"/>
                    <a:pt x="8340" y="1969"/>
                    <a:pt x="8340" y="1969"/>
                  </a:cubicBezTo>
                  <a:cubicBezTo>
                    <a:pt x="8340" y="1969"/>
                    <a:pt x="7906" y="5205"/>
                    <a:pt x="6172" y="10909"/>
                  </a:cubicBezTo>
                  <a:cubicBezTo>
                    <a:pt x="4404" y="16646"/>
                    <a:pt x="1" y="28088"/>
                    <a:pt x="1" y="28088"/>
                  </a:cubicBezTo>
                  <a:cubicBezTo>
                    <a:pt x="1" y="28088"/>
                    <a:pt x="6034" y="28665"/>
                    <a:pt x="10044" y="28665"/>
                  </a:cubicBezTo>
                  <a:cubicBezTo>
                    <a:pt x="10345" y="28665"/>
                    <a:pt x="10634" y="28662"/>
                    <a:pt x="10909" y="28655"/>
                  </a:cubicBezTo>
                  <a:cubicBezTo>
                    <a:pt x="14878" y="28521"/>
                    <a:pt x="21183" y="25819"/>
                    <a:pt x="21183" y="25819"/>
                  </a:cubicBezTo>
                  <a:cubicBezTo>
                    <a:pt x="21183" y="25819"/>
                    <a:pt x="23251" y="17180"/>
                    <a:pt x="23885" y="13577"/>
                  </a:cubicBezTo>
                  <a:cubicBezTo>
                    <a:pt x="24518" y="10008"/>
                    <a:pt x="31023" y="1469"/>
                    <a:pt x="31023" y="1469"/>
                  </a:cubicBezTo>
                  <a:lnTo>
                    <a:pt x="32224" y="1"/>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8"/>
            <p:cNvSpPr/>
            <p:nvPr/>
          </p:nvSpPr>
          <p:spPr>
            <a:xfrm>
              <a:off x="3631925" y="4665125"/>
              <a:ext cx="326925" cy="393975"/>
            </a:xfrm>
            <a:custGeom>
              <a:rect b="b" l="l" r="r" t="t"/>
              <a:pathLst>
                <a:path extrusionOk="0" h="15759" w="13077">
                  <a:moveTo>
                    <a:pt x="4171" y="0"/>
                  </a:moveTo>
                  <a:cubicBezTo>
                    <a:pt x="3717" y="0"/>
                    <a:pt x="3336" y="25"/>
                    <a:pt x="3070" y="80"/>
                  </a:cubicBezTo>
                  <a:cubicBezTo>
                    <a:pt x="1502" y="414"/>
                    <a:pt x="1001" y="1048"/>
                    <a:pt x="2269" y="1348"/>
                  </a:cubicBezTo>
                  <a:cubicBezTo>
                    <a:pt x="3570" y="1648"/>
                    <a:pt x="5772" y="1982"/>
                    <a:pt x="6739" y="2148"/>
                  </a:cubicBezTo>
                  <a:cubicBezTo>
                    <a:pt x="7840" y="2382"/>
                    <a:pt x="8874" y="2715"/>
                    <a:pt x="9908" y="3082"/>
                  </a:cubicBezTo>
                  <a:cubicBezTo>
                    <a:pt x="9908" y="3082"/>
                    <a:pt x="6405" y="3549"/>
                    <a:pt x="5004" y="3549"/>
                  </a:cubicBezTo>
                  <a:cubicBezTo>
                    <a:pt x="3570" y="3549"/>
                    <a:pt x="234" y="4984"/>
                    <a:pt x="67" y="5651"/>
                  </a:cubicBezTo>
                  <a:cubicBezTo>
                    <a:pt x="1" y="6018"/>
                    <a:pt x="34" y="6418"/>
                    <a:pt x="234" y="6752"/>
                  </a:cubicBezTo>
                  <a:cubicBezTo>
                    <a:pt x="168" y="7085"/>
                    <a:pt x="168" y="7419"/>
                    <a:pt x="268" y="7752"/>
                  </a:cubicBezTo>
                  <a:cubicBezTo>
                    <a:pt x="372" y="8151"/>
                    <a:pt x="1913" y="8180"/>
                    <a:pt x="3283" y="8180"/>
                  </a:cubicBezTo>
                  <a:cubicBezTo>
                    <a:pt x="3521" y="8180"/>
                    <a:pt x="3754" y="8179"/>
                    <a:pt x="3973" y="8179"/>
                  </a:cubicBezTo>
                  <a:cubicBezTo>
                    <a:pt x="4501" y="8179"/>
                    <a:pt x="4951" y="8184"/>
                    <a:pt x="5204" y="8219"/>
                  </a:cubicBezTo>
                  <a:cubicBezTo>
                    <a:pt x="6172" y="8353"/>
                    <a:pt x="8073" y="8853"/>
                    <a:pt x="8073" y="8853"/>
                  </a:cubicBezTo>
                  <a:cubicBezTo>
                    <a:pt x="8073" y="8853"/>
                    <a:pt x="7314" y="8807"/>
                    <a:pt x="6357" y="8807"/>
                  </a:cubicBezTo>
                  <a:cubicBezTo>
                    <a:pt x="4731" y="8807"/>
                    <a:pt x="2536" y="8940"/>
                    <a:pt x="2536" y="9654"/>
                  </a:cubicBezTo>
                  <a:cubicBezTo>
                    <a:pt x="2536" y="10498"/>
                    <a:pt x="3931" y="10597"/>
                    <a:pt x="5017" y="10597"/>
                  </a:cubicBezTo>
                  <a:cubicBezTo>
                    <a:pt x="5346" y="10597"/>
                    <a:pt x="5647" y="10588"/>
                    <a:pt x="5872" y="10588"/>
                  </a:cubicBezTo>
                  <a:cubicBezTo>
                    <a:pt x="7039" y="10721"/>
                    <a:pt x="8107" y="11188"/>
                    <a:pt x="9041" y="11855"/>
                  </a:cubicBezTo>
                  <a:cubicBezTo>
                    <a:pt x="9508" y="12322"/>
                    <a:pt x="9374" y="14824"/>
                    <a:pt x="10775" y="15324"/>
                  </a:cubicBezTo>
                  <a:cubicBezTo>
                    <a:pt x="11409" y="15558"/>
                    <a:pt x="12043" y="15725"/>
                    <a:pt x="12710" y="15758"/>
                  </a:cubicBezTo>
                  <a:lnTo>
                    <a:pt x="13077" y="11221"/>
                  </a:lnTo>
                  <a:cubicBezTo>
                    <a:pt x="13077" y="11221"/>
                    <a:pt x="12276" y="1214"/>
                    <a:pt x="11342" y="881"/>
                  </a:cubicBezTo>
                  <a:cubicBezTo>
                    <a:pt x="10536" y="603"/>
                    <a:pt x="6441" y="0"/>
                    <a:pt x="4171" y="0"/>
                  </a:cubicBez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8"/>
            <p:cNvSpPr/>
            <p:nvPr/>
          </p:nvSpPr>
          <p:spPr>
            <a:xfrm>
              <a:off x="3631925" y="4658775"/>
              <a:ext cx="326925" cy="400325"/>
            </a:xfrm>
            <a:custGeom>
              <a:rect b="b" l="l" r="r" t="t"/>
              <a:pathLst>
                <a:path extrusionOk="0" fill="none" h="16013" w="13077">
                  <a:moveTo>
                    <a:pt x="13077" y="11475"/>
                  </a:moveTo>
                  <a:cubicBezTo>
                    <a:pt x="13077" y="11475"/>
                    <a:pt x="12276" y="1468"/>
                    <a:pt x="11342" y="1135"/>
                  </a:cubicBezTo>
                  <a:cubicBezTo>
                    <a:pt x="10375" y="801"/>
                    <a:pt x="4671" y="1"/>
                    <a:pt x="3070" y="334"/>
                  </a:cubicBezTo>
                  <a:cubicBezTo>
                    <a:pt x="1502" y="668"/>
                    <a:pt x="1001" y="1302"/>
                    <a:pt x="2269" y="1602"/>
                  </a:cubicBezTo>
                  <a:cubicBezTo>
                    <a:pt x="3570" y="1902"/>
                    <a:pt x="5772" y="2236"/>
                    <a:pt x="6739" y="2402"/>
                  </a:cubicBezTo>
                  <a:cubicBezTo>
                    <a:pt x="7840" y="2636"/>
                    <a:pt x="8874" y="2969"/>
                    <a:pt x="9908" y="3336"/>
                  </a:cubicBezTo>
                  <a:cubicBezTo>
                    <a:pt x="9908" y="3336"/>
                    <a:pt x="6405" y="3803"/>
                    <a:pt x="5004" y="3803"/>
                  </a:cubicBezTo>
                  <a:cubicBezTo>
                    <a:pt x="3570" y="3803"/>
                    <a:pt x="234" y="5238"/>
                    <a:pt x="67" y="5905"/>
                  </a:cubicBezTo>
                  <a:cubicBezTo>
                    <a:pt x="1" y="6272"/>
                    <a:pt x="34" y="6672"/>
                    <a:pt x="234" y="7006"/>
                  </a:cubicBezTo>
                  <a:cubicBezTo>
                    <a:pt x="168" y="7339"/>
                    <a:pt x="168" y="7673"/>
                    <a:pt x="268" y="8006"/>
                  </a:cubicBezTo>
                  <a:cubicBezTo>
                    <a:pt x="434" y="8640"/>
                    <a:pt x="4237" y="8340"/>
                    <a:pt x="5204" y="8473"/>
                  </a:cubicBezTo>
                  <a:cubicBezTo>
                    <a:pt x="6172" y="8607"/>
                    <a:pt x="8073" y="9107"/>
                    <a:pt x="8073" y="9107"/>
                  </a:cubicBezTo>
                  <a:cubicBezTo>
                    <a:pt x="8073" y="9107"/>
                    <a:pt x="2536" y="8774"/>
                    <a:pt x="2536" y="9908"/>
                  </a:cubicBezTo>
                  <a:cubicBezTo>
                    <a:pt x="2536" y="11008"/>
                    <a:pt x="4904" y="10842"/>
                    <a:pt x="5872" y="10842"/>
                  </a:cubicBezTo>
                  <a:cubicBezTo>
                    <a:pt x="7039" y="10975"/>
                    <a:pt x="8107" y="11442"/>
                    <a:pt x="9041" y="12109"/>
                  </a:cubicBezTo>
                  <a:cubicBezTo>
                    <a:pt x="9508" y="12576"/>
                    <a:pt x="9374" y="15078"/>
                    <a:pt x="10775" y="15578"/>
                  </a:cubicBezTo>
                  <a:cubicBezTo>
                    <a:pt x="11409" y="15812"/>
                    <a:pt x="12043" y="15979"/>
                    <a:pt x="12710" y="1601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8"/>
            <p:cNvSpPr/>
            <p:nvPr/>
          </p:nvSpPr>
          <p:spPr>
            <a:xfrm>
              <a:off x="3636925" y="4798875"/>
              <a:ext cx="238550" cy="39225"/>
            </a:xfrm>
            <a:custGeom>
              <a:rect b="b" l="l" r="r" t="t"/>
              <a:pathLst>
                <a:path extrusionOk="0" fill="none" h="1569" w="9542">
                  <a:moveTo>
                    <a:pt x="1" y="1402"/>
                  </a:moveTo>
                  <a:cubicBezTo>
                    <a:pt x="1" y="1402"/>
                    <a:pt x="6339" y="1"/>
                    <a:pt x="9541" y="15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8"/>
            <p:cNvSpPr/>
            <p:nvPr/>
          </p:nvSpPr>
          <p:spPr>
            <a:xfrm>
              <a:off x="2711275" y="4620425"/>
              <a:ext cx="66750" cy="591275"/>
            </a:xfrm>
            <a:custGeom>
              <a:rect b="b" l="l" r="r" t="t"/>
              <a:pathLst>
                <a:path extrusionOk="0" fill="none" h="23651" w="2670">
                  <a:moveTo>
                    <a:pt x="2536" y="0"/>
                  </a:moveTo>
                  <a:cubicBezTo>
                    <a:pt x="2536" y="0"/>
                    <a:pt x="0" y="8907"/>
                    <a:pt x="501" y="12109"/>
                  </a:cubicBezTo>
                  <a:cubicBezTo>
                    <a:pt x="1001" y="15278"/>
                    <a:pt x="2402" y="18914"/>
                    <a:pt x="2536" y="19381"/>
                  </a:cubicBezTo>
                  <a:cubicBezTo>
                    <a:pt x="2669" y="19848"/>
                    <a:pt x="2002" y="23650"/>
                    <a:pt x="2002" y="2365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8"/>
            <p:cNvSpPr/>
            <p:nvPr/>
          </p:nvSpPr>
          <p:spPr>
            <a:xfrm>
              <a:off x="2572000" y="2931225"/>
              <a:ext cx="1265100" cy="1037075"/>
            </a:xfrm>
            <a:custGeom>
              <a:rect b="b" l="l" r="r" t="t"/>
              <a:pathLst>
                <a:path extrusionOk="0" h="41483" w="50604">
                  <a:moveTo>
                    <a:pt x="28495" y="1"/>
                  </a:moveTo>
                  <a:cubicBezTo>
                    <a:pt x="28049" y="1"/>
                    <a:pt x="27565" y="91"/>
                    <a:pt x="27020" y="287"/>
                  </a:cubicBezTo>
                  <a:cubicBezTo>
                    <a:pt x="26453" y="487"/>
                    <a:pt x="25886" y="687"/>
                    <a:pt x="25286" y="820"/>
                  </a:cubicBezTo>
                  <a:cubicBezTo>
                    <a:pt x="24718" y="687"/>
                    <a:pt x="24118" y="487"/>
                    <a:pt x="23551" y="287"/>
                  </a:cubicBezTo>
                  <a:cubicBezTo>
                    <a:pt x="23017" y="95"/>
                    <a:pt x="22546" y="7"/>
                    <a:pt x="22114" y="7"/>
                  </a:cubicBezTo>
                  <a:cubicBezTo>
                    <a:pt x="21116" y="7"/>
                    <a:pt x="20322" y="476"/>
                    <a:pt x="19415" y="1221"/>
                  </a:cubicBezTo>
                  <a:cubicBezTo>
                    <a:pt x="19021" y="1554"/>
                    <a:pt x="18688" y="1670"/>
                    <a:pt x="18390" y="1670"/>
                  </a:cubicBezTo>
                  <a:cubicBezTo>
                    <a:pt x="17702" y="1670"/>
                    <a:pt x="17197" y="1054"/>
                    <a:pt x="16546" y="1054"/>
                  </a:cubicBezTo>
                  <a:cubicBezTo>
                    <a:pt x="15579" y="1054"/>
                    <a:pt x="14778" y="2488"/>
                    <a:pt x="14778" y="2488"/>
                  </a:cubicBezTo>
                  <a:cubicBezTo>
                    <a:pt x="14778" y="2488"/>
                    <a:pt x="14379" y="2450"/>
                    <a:pt x="13826" y="2450"/>
                  </a:cubicBezTo>
                  <a:cubicBezTo>
                    <a:pt x="12748" y="2450"/>
                    <a:pt x="11083" y="2596"/>
                    <a:pt x="10642" y="3456"/>
                  </a:cubicBezTo>
                  <a:cubicBezTo>
                    <a:pt x="9975" y="4723"/>
                    <a:pt x="10809" y="5490"/>
                    <a:pt x="9541" y="5991"/>
                  </a:cubicBezTo>
                  <a:cubicBezTo>
                    <a:pt x="8240" y="6491"/>
                    <a:pt x="6372" y="7125"/>
                    <a:pt x="6205" y="8859"/>
                  </a:cubicBezTo>
                  <a:cubicBezTo>
                    <a:pt x="6038" y="10627"/>
                    <a:pt x="6372" y="11395"/>
                    <a:pt x="5571" y="11728"/>
                  </a:cubicBezTo>
                  <a:cubicBezTo>
                    <a:pt x="4771" y="12062"/>
                    <a:pt x="3203" y="12862"/>
                    <a:pt x="3036" y="14463"/>
                  </a:cubicBezTo>
                  <a:cubicBezTo>
                    <a:pt x="2870" y="16031"/>
                    <a:pt x="4271" y="16832"/>
                    <a:pt x="2870" y="18233"/>
                  </a:cubicBezTo>
                  <a:cubicBezTo>
                    <a:pt x="1435" y="19701"/>
                    <a:pt x="1" y="20801"/>
                    <a:pt x="1268" y="21735"/>
                  </a:cubicBezTo>
                  <a:cubicBezTo>
                    <a:pt x="2503" y="22703"/>
                    <a:pt x="3770" y="23036"/>
                    <a:pt x="3637" y="24471"/>
                  </a:cubicBezTo>
                  <a:cubicBezTo>
                    <a:pt x="3503" y="25872"/>
                    <a:pt x="1902" y="27606"/>
                    <a:pt x="3170" y="28407"/>
                  </a:cubicBezTo>
                  <a:cubicBezTo>
                    <a:pt x="4471" y="29207"/>
                    <a:pt x="5738" y="29207"/>
                    <a:pt x="5738" y="30642"/>
                  </a:cubicBezTo>
                  <a:cubicBezTo>
                    <a:pt x="5738" y="32043"/>
                    <a:pt x="5271" y="34078"/>
                    <a:pt x="6672" y="34411"/>
                  </a:cubicBezTo>
                  <a:cubicBezTo>
                    <a:pt x="8107" y="34745"/>
                    <a:pt x="10175" y="34411"/>
                    <a:pt x="10175" y="35378"/>
                  </a:cubicBezTo>
                  <a:cubicBezTo>
                    <a:pt x="10175" y="36269"/>
                    <a:pt x="10316" y="37782"/>
                    <a:pt x="12083" y="37782"/>
                  </a:cubicBezTo>
                  <a:cubicBezTo>
                    <a:pt x="12235" y="37782"/>
                    <a:pt x="12399" y="37771"/>
                    <a:pt x="12576" y="37747"/>
                  </a:cubicBezTo>
                  <a:cubicBezTo>
                    <a:pt x="13788" y="37600"/>
                    <a:pt x="14576" y="37332"/>
                    <a:pt x="15122" y="37332"/>
                  </a:cubicBezTo>
                  <a:cubicBezTo>
                    <a:pt x="15568" y="37332"/>
                    <a:pt x="15854" y="37511"/>
                    <a:pt x="16079" y="38080"/>
                  </a:cubicBezTo>
                  <a:cubicBezTo>
                    <a:pt x="16535" y="39267"/>
                    <a:pt x="17491" y="40037"/>
                    <a:pt x="18617" y="40037"/>
                  </a:cubicBezTo>
                  <a:cubicBezTo>
                    <a:pt x="18726" y="40037"/>
                    <a:pt x="18836" y="40030"/>
                    <a:pt x="18948" y="40015"/>
                  </a:cubicBezTo>
                  <a:cubicBezTo>
                    <a:pt x="19421" y="39951"/>
                    <a:pt x="19973" y="39887"/>
                    <a:pt x="20537" y="39887"/>
                  </a:cubicBezTo>
                  <a:cubicBezTo>
                    <a:pt x="21445" y="39887"/>
                    <a:pt x="22385" y="40052"/>
                    <a:pt x="23084" y="40649"/>
                  </a:cubicBezTo>
                  <a:cubicBezTo>
                    <a:pt x="23618" y="41049"/>
                    <a:pt x="24251" y="41349"/>
                    <a:pt x="24952" y="41416"/>
                  </a:cubicBezTo>
                  <a:lnTo>
                    <a:pt x="24952" y="41483"/>
                  </a:lnTo>
                  <a:lnTo>
                    <a:pt x="25619" y="41483"/>
                  </a:lnTo>
                  <a:lnTo>
                    <a:pt x="25619" y="41416"/>
                  </a:lnTo>
                  <a:cubicBezTo>
                    <a:pt x="26286" y="41349"/>
                    <a:pt x="26953" y="41049"/>
                    <a:pt x="27487" y="40649"/>
                  </a:cubicBezTo>
                  <a:cubicBezTo>
                    <a:pt x="28186" y="40052"/>
                    <a:pt x="29101" y="39887"/>
                    <a:pt x="30005" y="39887"/>
                  </a:cubicBezTo>
                  <a:cubicBezTo>
                    <a:pt x="30567" y="39887"/>
                    <a:pt x="31125" y="39951"/>
                    <a:pt x="31623" y="40015"/>
                  </a:cubicBezTo>
                  <a:cubicBezTo>
                    <a:pt x="31738" y="40030"/>
                    <a:pt x="31851" y="40037"/>
                    <a:pt x="31961" y="40037"/>
                  </a:cubicBezTo>
                  <a:cubicBezTo>
                    <a:pt x="33108" y="40037"/>
                    <a:pt x="34036" y="39267"/>
                    <a:pt x="34492" y="38080"/>
                  </a:cubicBezTo>
                  <a:cubicBezTo>
                    <a:pt x="34722" y="37497"/>
                    <a:pt x="35017" y="37309"/>
                    <a:pt x="35482" y="37309"/>
                  </a:cubicBezTo>
                  <a:cubicBezTo>
                    <a:pt x="36027" y="37309"/>
                    <a:pt x="36807" y="37567"/>
                    <a:pt x="37995" y="37747"/>
                  </a:cubicBezTo>
                  <a:cubicBezTo>
                    <a:pt x="38183" y="37775"/>
                    <a:pt x="38357" y="37789"/>
                    <a:pt x="38517" y="37789"/>
                  </a:cubicBezTo>
                  <a:cubicBezTo>
                    <a:pt x="40224" y="37789"/>
                    <a:pt x="40363" y="36263"/>
                    <a:pt x="40363" y="35378"/>
                  </a:cubicBezTo>
                  <a:cubicBezTo>
                    <a:pt x="40363" y="34411"/>
                    <a:pt x="42464" y="34711"/>
                    <a:pt x="43899" y="34411"/>
                  </a:cubicBezTo>
                  <a:cubicBezTo>
                    <a:pt x="45300" y="34144"/>
                    <a:pt x="44833" y="32043"/>
                    <a:pt x="44833" y="30642"/>
                  </a:cubicBezTo>
                  <a:cubicBezTo>
                    <a:pt x="44833" y="29207"/>
                    <a:pt x="46100" y="29207"/>
                    <a:pt x="47401" y="28407"/>
                  </a:cubicBezTo>
                  <a:cubicBezTo>
                    <a:pt x="48669" y="27640"/>
                    <a:pt x="47101" y="25905"/>
                    <a:pt x="46934" y="24471"/>
                  </a:cubicBezTo>
                  <a:cubicBezTo>
                    <a:pt x="46768" y="23003"/>
                    <a:pt x="48002" y="22703"/>
                    <a:pt x="49303" y="21735"/>
                  </a:cubicBezTo>
                  <a:cubicBezTo>
                    <a:pt x="50604" y="20801"/>
                    <a:pt x="49136" y="19667"/>
                    <a:pt x="47702" y="18233"/>
                  </a:cubicBezTo>
                  <a:cubicBezTo>
                    <a:pt x="46301" y="16832"/>
                    <a:pt x="47702" y="16031"/>
                    <a:pt x="47535" y="14463"/>
                  </a:cubicBezTo>
                  <a:cubicBezTo>
                    <a:pt x="47368" y="12862"/>
                    <a:pt x="45800" y="12062"/>
                    <a:pt x="45000" y="11728"/>
                  </a:cubicBezTo>
                  <a:cubicBezTo>
                    <a:pt x="44199" y="11395"/>
                    <a:pt x="44533" y="10627"/>
                    <a:pt x="44366" y="8859"/>
                  </a:cubicBezTo>
                  <a:cubicBezTo>
                    <a:pt x="44199" y="7125"/>
                    <a:pt x="42331" y="6458"/>
                    <a:pt x="41030" y="5991"/>
                  </a:cubicBezTo>
                  <a:cubicBezTo>
                    <a:pt x="39763" y="5524"/>
                    <a:pt x="40563" y="4723"/>
                    <a:pt x="39929" y="3456"/>
                  </a:cubicBezTo>
                  <a:cubicBezTo>
                    <a:pt x="39510" y="2596"/>
                    <a:pt x="37838" y="2450"/>
                    <a:pt x="36752" y="2450"/>
                  </a:cubicBezTo>
                  <a:cubicBezTo>
                    <a:pt x="36196" y="2450"/>
                    <a:pt x="35793" y="2488"/>
                    <a:pt x="35793" y="2488"/>
                  </a:cubicBezTo>
                  <a:cubicBezTo>
                    <a:pt x="35793" y="2488"/>
                    <a:pt x="34992" y="1054"/>
                    <a:pt x="34058" y="1054"/>
                  </a:cubicBezTo>
                  <a:cubicBezTo>
                    <a:pt x="33385" y="1054"/>
                    <a:pt x="32857" y="1685"/>
                    <a:pt x="32170" y="1685"/>
                  </a:cubicBezTo>
                  <a:cubicBezTo>
                    <a:pt x="31871" y="1685"/>
                    <a:pt x="31541" y="1565"/>
                    <a:pt x="31156" y="1221"/>
                  </a:cubicBezTo>
                  <a:cubicBezTo>
                    <a:pt x="30302" y="459"/>
                    <a:pt x="29496" y="1"/>
                    <a:pt x="28495"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8"/>
            <p:cNvSpPr/>
            <p:nvPr/>
          </p:nvSpPr>
          <p:spPr>
            <a:xfrm>
              <a:off x="2863050" y="3562425"/>
              <a:ext cx="122600" cy="191975"/>
            </a:xfrm>
            <a:custGeom>
              <a:rect b="b" l="l" r="r" t="t"/>
              <a:pathLst>
                <a:path extrusionOk="0" h="7679" w="4904">
                  <a:moveTo>
                    <a:pt x="1756" y="1"/>
                  </a:moveTo>
                  <a:cubicBezTo>
                    <a:pt x="1524" y="1"/>
                    <a:pt x="1300" y="94"/>
                    <a:pt x="1101" y="323"/>
                  </a:cubicBezTo>
                  <a:cubicBezTo>
                    <a:pt x="0" y="1591"/>
                    <a:pt x="401" y="4893"/>
                    <a:pt x="1802" y="6495"/>
                  </a:cubicBezTo>
                  <a:cubicBezTo>
                    <a:pt x="2649" y="7483"/>
                    <a:pt x="3607" y="7679"/>
                    <a:pt x="4231" y="7679"/>
                  </a:cubicBezTo>
                  <a:cubicBezTo>
                    <a:pt x="4638" y="7679"/>
                    <a:pt x="4904" y="7595"/>
                    <a:pt x="4904" y="7595"/>
                  </a:cubicBezTo>
                  <a:lnTo>
                    <a:pt x="3970" y="1791"/>
                  </a:lnTo>
                  <a:cubicBezTo>
                    <a:pt x="3970" y="1791"/>
                    <a:pt x="2776" y="1"/>
                    <a:pt x="1756" y="1"/>
                  </a:cubicBez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8"/>
            <p:cNvSpPr/>
            <p:nvPr/>
          </p:nvSpPr>
          <p:spPr>
            <a:xfrm>
              <a:off x="2863050" y="3539650"/>
              <a:ext cx="122600" cy="226000"/>
            </a:xfrm>
            <a:custGeom>
              <a:rect b="b" l="l" r="r" t="t"/>
              <a:pathLst>
                <a:path extrusionOk="0" fill="none" h="9040" w="4904">
                  <a:moveTo>
                    <a:pt x="3970" y="2702"/>
                  </a:moveTo>
                  <a:cubicBezTo>
                    <a:pt x="3970" y="2702"/>
                    <a:pt x="2169" y="0"/>
                    <a:pt x="1101" y="1234"/>
                  </a:cubicBezTo>
                  <a:cubicBezTo>
                    <a:pt x="0" y="2502"/>
                    <a:pt x="401" y="5804"/>
                    <a:pt x="1802" y="7406"/>
                  </a:cubicBezTo>
                  <a:cubicBezTo>
                    <a:pt x="3203" y="9040"/>
                    <a:pt x="4904" y="8506"/>
                    <a:pt x="4904" y="8506"/>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8"/>
            <p:cNvSpPr/>
            <p:nvPr/>
          </p:nvSpPr>
          <p:spPr>
            <a:xfrm>
              <a:off x="3407600" y="3566075"/>
              <a:ext cx="137625" cy="184575"/>
            </a:xfrm>
            <a:custGeom>
              <a:rect b="b" l="l" r="r" t="t"/>
              <a:pathLst>
                <a:path extrusionOk="0" h="7383" w="5505">
                  <a:moveTo>
                    <a:pt x="3822" y="1"/>
                  </a:moveTo>
                  <a:cubicBezTo>
                    <a:pt x="2825" y="1"/>
                    <a:pt x="1535" y="1512"/>
                    <a:pt x="1535" y="1512"/>
                  </a:cubicBezTo>
                  <a:lnTo>
                    <a:pt x="1" y="7182"/>
                  </a:lnTo>
                  <a:cubicBezTo>
                    <a:pt x="1" y="7182"/>
                    <a:pt x="410" y="7383"/>
                    <a:pt x="1024" y="7383"/>
                  </a:cubicBezTo>
                  <a:cubicBezTo>
                    <a:pt x="1612" y="7383"/>
                    <a:pt x="2387" y="7199"/>
                    <a:pt x="3170" y="6482"/>
                  </a:cubicBezTo>
                  <a:cubicBezTo>
                    <a:pt x="4737" y="5014"/>
                    <a:pt x="5505" y="1845"/>
                    <a:pt x="4571" y="444"/>
                  </a:cubicBezTo>
                  <a:cubicBezTo>
                    <a:pt x="4370" y="125"/>
                    <a:pt x="4108" y="1"/>
                    <a:pt x="3822" y="1"/>
                  </a:cubicBezTo>
                  <a:close/>
                </a:path>
              </a:pathLst>
            </a:cu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8"/>
            <p:cNvSpPr/>
            <p:nvPr/>
          </p:nvSpPr>
          <p:spPr>
            <a:xfrm>
              <a:off x="3407600" y="3541300"/>
              <a:ext cx="137625" cy="223525"/>
            </a:xfrm>
            <a:custGeom>
              <a:rect b="b" l="l" r="r" t="t"/>
              <a:pathLst>
                <a:path extrusionOk="0" fill="none" h="8941" w="5505">
                  <a:moveTo>
                    <a:pt x="1535" y="2503"/>
                  </a:moveTo>
                  <a:cubicBezTo>
                    <a:pt x="1535" y="2503"/>
                    <a:pt x="3670" y="1"/>
                    <a:pt x="4571" y="1435"/>
                  </a:cubicBezTo>
                  <a:cubicBezTo>
                    <a:pt x="5505" y="2836"/>
                    <a:pt x="4737" y="6005"/>
                    <a:pt x="3170" y="7473"/>
                  </a:cubicBezTo>
                  <a:cubicBezTo>
                    <a:pt x="1568" y="8941"/>
                    <a:pt x="1" y="8173"/>
                    <a:pt x="1" y="8173"/>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8"/>
            <p:cNvSpPr/>
            <p:nvPr/>
          </p:nvSpPr>
          <p:spPr>
            <a:xfrm>
              <a:off x="2929775" y="3437075"/>
              <a:ext cx="561250" cy="593400"/>
            </a:xfrm>
            <a:custGeom>
              <a:rect b="b" l="l" r="r" t="t"/>
              <a:pathLst>
                <a:path extrusionOk="0" h="23736" w="22450">
                  <a:moveTo>
                    <a:pt x="5771" y="0"/>
                  </a:moveTo>
                  <a:cubicBezTo>
                    <a:pt x="5771" y="0"/>
                    <a:pt x="4803" y="834"/>
                    <a:pt x="3836" y="834"/>
                  </a:cubicBezTo>
                  <a:cubicBezTo>
                    <a:pt x="3269" y="834"/>
                    <a:pt x="2635" y="801"/>
                    <a:pt x="2068" y="734"/>
                  </a:cubicBezTo>
                  <a:cubicBezTo>
                    <a:pt x="1801" y="834"/>
                    <a:pt x="1501" y="934"/>
                    <a:pt x="1234" y="968"/>
                  </a:cubicBezTo>
                  <a:lnTo>
                    <a:pt x="400" y="968"/>
                  </a:lnTo>
                  <a:cubicBezTo>
                    <a:pt x="400" y="968"/>
                    <a:pt x="0" y="8139"/>
                    <a:pt x="1234" y="13276"/>
                  </a:cubicBezTo>
                  <a:cubicBezTo>
                    <a:pt x="2435" y="18413"/>
                    <a:pt x="7072" y="22250"/>
                    <a:pt x="8973" y="23284"/>
                  </a:cubicBezTo>
                  <a:cubicBezTo>
                    <a:pt x="9555" y="23600"/>
                    <a:pt x="10265" y="23735"/>
                    <a:pt x="10997" y="23735"/>
                  </a:cubicBezTo>
                  <a:cubicBezTo>
                    <a:pt x="12659" y="23735"/>
                    <a:pt x="14439" y="23039"/>
                    <a:pt x="15111" y="22183"/>
                  </a:cubicBezTo>
                  <a:cubicBezTo>
                    <a:pt x="16045" y="20982"/>
                    <a:pt x="19114" y="17446"/>
                    <a:pt x="20515" y="14311"/>
                  </a:cubicBezTo>
                  <a:cubicBezTo>
                    <a:pt x="21949" y="11175"/>
                    <a:pt x="22449" y="2135"/>
                    <a:pt x="22449" y="1568"/>
                  </a:cubicBezTo>
                  <a:cubicBezTo>
                    <a:pt x="22449" y="968"/>
                    <a:pt x="20481" y="1668"/>
                    <a:pt x="19914" y="267"/>
                  </a:cubicBezTo>
                  <a:cubicBezTo>
                    <a:pt x="19388" y="738"/>
                    <a:pt x="18656" y="1001"/>
                    <a:pt x="17945" y="1001"/>
                  </a:cubicBezTo>
                  <a:cubicBezTo>
                    <a:pt x="17799" y="1001"/>
                    <a:pt x="17655" y="990"/>
                    <a:pt x="17513" y="968"/>
                  </a:cubicBezTo>
                  <a:cubicBezTo>
                    <a:pt x="16745" y="834"/>
                    <a:pt x="15978" y="601"/>
                    <a:pt x="15278" y="267"/>
                  </a:cubicBezTo>
                  <a:cubicBezTo>
                    <a:pt x="15278" y="267"/>
                    <a:pt x="14293" y="931"/>
                    <a:pt x="13348" y="931"/>
                  </a:cubicBezTo>
                  <a:cubicBezTo>
                    <a:pt x="13153" y="931"/>
                    <a:pt x="12959" y="903"/>
                    <a:pt x="12776" y="834"/>
                  </a:cubicBezTo>
                  <a:cubicBezTo>
                    <a:pt x="11675" y="467"/>
                    <a:pt x="10508" y="134"/>
                    <a:pt x="10508" y="134"/>
                  </a:cubicBezTo>
                  <a:cubicBezTo>
                    <a:pt x="9952" y="496"/>
                    <a:pt x="9310" y="683"/>
                    <a:pt x="8655" y="683"/>
                  </a:cubicBezTo>
                  <a:cubicBezTo>
                    <a:pt x="8406" y="683"/>
                    <a:pt x="8154" y="656"/>
                    <a:pt x="7906" y="601"/>
                  </a:cubicBezTo>
                  <a:cubicBezTo>
                    <a:pt x="6238" y="334"/>
                    <a:pt x="5771" y="0"/>
                    <a:pt x="5771" y="0"/>
                  </a:cubicBezTo>
                  <a:close/>
                </a:path>
              </a:pathLst>
            </a:custGeom>
            <a:solidFill>
              <a:srgbClr val="7F600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8"/>
            <p:cNvSpPr/>
            <p:nvPr/>
          </p:nvSpPr>
          <p:spPr>
            <a:xfrm>
              <a:off x="3245825" y="3498775"/>
              <a:ext cx="287725" cy="229350"/>
            </a:xfrm>
            <a:custGeom>
              <a:rect b="b" l="l" r="r" t="t"/>
              <a:pathLst>
                <a:path extrusionOk="0" fill="none" h="9174" w="11509">
                  <a:moveTo>
                    <a:pt x="534" y="1969"/>
                  </a:moveTo>
                  <a:cubicBezTo>
                    <a:pt x="201" y="2102"/>
                    <a:pt x="0" y="2436"/>
                    <a:pt x="0" y="2803"/>
                  </a:cubicBezTo>
                  <a:cubicBezTo>
                    <a:pt x="34" y="4137"/>
                    <a:pt x="267" y="7339"/>
                    <a:pt x="1168" y="7940"/>
                  </a:cubicBezTo>
                  <a:cubicBezTo>
                    <a:pt x="2369" y="8640"/>
                    <a:pt x="7939" y="9174"/>
                    <a:pt x="9274" y="8307"/>
                  </a:cubicBezTo>
                  <a:cubicBezTo>
                    <a:pt x="9974" y="7840"/>
                    <a:pt x="11509" y="3670"/>
                    <a:pt x="10942" y="2469"/>
                  </a:cubicBezTo>
                  <a:cubicBezTo>
                    <a:pt x="10341" y="1268"/>
                    <a:pt x="5304" y="1"/>
                    <a:pt x="534" y="1969"/>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8"/>
            <p:cNvSpPr/>
            <p:nvPr/>
          </p:nvSpPr>
          <p:spPr>
            <a:xfrm>
              <a:off x="2892225" y="3498775"/>
              <a:ext cx="287750" cy="229350"/>
            </a:xfrm>
            <a:custGeom>
              <a:rect b="b" l="l" r="r" t="t"/>
              <a:pathLst>
                <a:path extrusionOk="0" fill="none" h="9174" w="11510">
                  <a:moveTo>
                    <a:pt x="10975" y="1969"/>
                  </a:moveTo>
                  <a:cubicBezTo>
                    <a:pt x="11309" y="2102"/>
                    <a:pt x="11509" y="2436"/>
                    <a:pt x="11509" y="2803"/>
                  </a:cubicBezTo>
                  <a:cubicBezTo>
                    <a:pt x="11476" y="4137"/>
                    <a:pt x="11276" y="7339"/>
                    <a:pt x="10342" y="7940"/>
                  </a:cubicBezTo>
                  <a:cubicBezTo>
                    <a:pt x="9141" y="8640"/>
                    <a:pt x="3604" y="9174"/>
                    <a:pt x="2269" y="8307"/>
                  </a:cubicBezTo>
                  <a:cubicBezTo>
                    <a:pt x="1569" y="7840"/>
                    <a:pt x="1" y="3670"/>
                    <a:pt x="601" y="2469"/>
                  </a:cubicBezTo>
                  <a:cubicBezTo>
                    <a:pt x="1168" y="1268"/>
                    <a:pt x="6239" y="1"/>
                    <a:pt x="10975" y="1969"/>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8"/>
            <p:cNvSpPr/>
            <p:nvPr/>
          </p:nvSpPr>
          <p:spPr>
            <a:xfrm>
              <a:off x="3169100" y="3536300"/>
              <a:ext cx="90100" cy="17550"/>
            </a:xfrm>
            <a:custGeom>
              <a:rect b="b" l="l" r="r" t="t"/>
              <a:pathLst>
                <a:path extrusionOk="0" fill="none" h="702" w="3604">
                  <a:moveTo>
                    <a:pt x="3603" y="468"/>
                  </a:moveTo>
                  <a:cubicBezTo>
                    <a:pt x="3603" y="468"/>
                    <a:pt x="1402" y="1"/>
                    <a:pt x="1" y="7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8"/>
            <p:cNvSpPr/>
            <p:nvPr/>
          </p:nvSpPr>
          <p:spPr>
            <a:xfrm>
              <a:off x="3182450" y="3583000"/>
              <a:ext cx="57550" cy="25"/>
            </a:xfrm>
            <a:custGeom>
              <a:rect b="b" l="l" r="r" t="t"/>
              <a:pathLst>
                <a:path extrusionOk="0" fill="none" h="1" w="2302">
                  <a:moveTo>
                    <a:pt x="2302" y="1"/>
                  </a:moveTo>
                  <a:lnTo>
                    <a:pt x="0"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8"/>
            <p:cNvSpPr/>
            <p:nvPr/>
          </p:nvSpPr>
          <p:spPr>
            <a:xfrm>
              <a:off x="3311700" y="3595525"/>
              <a:ext cx="35050" cy="65050"/>
            </a:xfrm>
            <a:custGeom>
              <a:rect b="b" l="l" r="r" t="t"/>
              <a:pathLst>
                <a:path extrusionOk="0" h="2602" w="1402">
                  <a:moveTo>
                    <a:pt x="701" y="0"/>
                  </a:moveTo>
                  <a:cubicBezTo>
                    <a:pt x="301" y="0"/>
                    <a:pt x="1" y="601"/>
                    <a:pt x="1" y="1301"/>
                  </a:cubicBezTo>
                  <a:cubicBezTo>
                    <a:pt x="1" y="2002"/>
                    <a:pt x="301" y="2602"/>
                    <a:pt x="701" y="2602"/>
                  </a:cubicBezTo>
                  <a:cubicBezTo>
                    <a:pt x="1101" y="2602"/>
                    <a:pt x="1402" y="2002"/>
                    <a:pt x="1402" y="1301"/>
                  </a:cubicBezTo>
                  <a:cubicBezTo>
                    <a:pt x="1402" y="601"/>
                    <a:pt x="1101" y="0"/>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8"/>
            <p:cNvSpPr/>
            <p:nvPr/>
          </p:nvSpPr>
          <p:spPr>
            <a:xfrm>
              <a:off x="3108225" y="3595525"/>
              <a:ext cx="35050" cy="65050"/>
            </a:xfrm>
            <a:custGeom>
              <a:rect b="b" l="l" r="r" t="t"/>
              <a:pathLst>
                <a:path extrusionOk="0" h="2602" w="1402">
                  <a:moveTo>
                    <a:pt x="701" y="0"/>
                  </a:moveTo>
                  <a:cubicBezTo>
                    <a:pt x="334" y="0"/>
                    <a:pt x="0" y="601"/>
                    <a:pt x="0" y="1301"/>
                  </a:cubicBezTo>
                  <a:cubicBezTo>
                    <a:pt x="0" y="2002"/>
                    <a:pt x="334" y="2602"/>
                    <a:pt x="701" y="2602"/>
                  </a:cubicBezTo>
                  <a:cubicBezTo>
                    <a:pt x="1101" y="2602"/>
                    <a:pt x="1401" y="2002"/>
                    <a:pt x="1401" y="1301"/>
                  </a:cubicBezTo>
                  <a:cubicBezTo>
                    <a:pt x="1401" y="601"/>
                    <a:pt x="1101" y="0"/>
                    <a:pt x="7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8"/>
            <p:cNvSpPr/>
            <p:nvPr/>
          </p:nvSpPr>
          <p:spPr>
            <a:xfrm>
              <a:off x="3187450" y="3648900"/>
              <a:ext cx="90075" cy="125100"/>
            </a:xfrm>
            <a:custGeom>
              <a:rect b="b" l="l" r="r" t="t"/>
              <a:pathLst>
                <a:path extrusionOk="0" fill="none" h="5004" w="3603">
                  <a:moveTo>
                    <a:pt x="1835" y="0"/>
                  </a:moveTo>
                  <a:cubicBezTo>
                    <a:pt x="1835" y="0"/>
                    <a:pt x="1702" y="1668"/>
                    <a:pt x="2302" y="2268"/>
                  </a:cubicBezTo>
                  <a:cubicBezTo>
                    <a:pt x="2869" y="2835"/>
                    <a:pt x="3603" y="3336"/>
                    <a:pt x="2769" y="3936"/>
                  </a:cubicBezTo>
                  <a:cubicBezTo>
                    <a:pt x="1935" y="4503"/>
                    <a:pt x="1201" y="5004"/>
                    <a:pt x="0" y="3936"/>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8"/>
            <p:cNvSpPr/>
            <p:nvPr/>
          </p:nvSpPr>
          <p:spPr>
            <a:xfrm>
              <a:off x="3148250" y="3798150"/>
              <a:ext cx="139300" cy="46725"/>
            </a:xfrm>
            <a:custGeom>
              <a:rect b="b" l="l" r="r" t="t"/>
              <a:pathLst>
                <a:path extrusionOk="0" fill="none" h="1869" w="5572">
                  <a:moveTo>
                    <a:pt x="5571" y="468"/>
                  </a:moveTo>
                  <a:cubicBezTo>
                    <a:pt x="5571" y="468"/>
                    <a:pt x="2602" y="1869"/>
                    <a:pt x="1"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8"/>
            <p:cNvSpPr/>
            <p:nvPr/>
          </p:nvSpPr>
          <p:spPr>
            <a:xfrm>
              <a:off x="3302525" y="3539650"/>
              <a:ext cx="83425" cy="22525"/>
            </a:xfrm>
            <a:custGeom>
              <a:rect b="b" l="l" r="r" t="t"/>
              <a:pathLst>
                <a:path extrusionOk="0" fill="none" h="901" w="3337">
                  <a:moveTo>
                    <a:pt x="3336" y="901"/>
                  </a:moveTo>
                  <a:cubicBezTo>
                    <a:pt x="2369" y="200"/>
                    <a:pt x="1101" y="0"/>
                    <a:pt x="1" y="434"/>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8"/>
            <p:cNvSpPr/>
            <p:nvPr/>
          </p:nvSpPr>
          <p:spPr>
            <a:xfrm>
              <a:off x="3033175" y="3523800"/>
              <a:ext cx="107600" cy="56725"/>
            </a:xfrm>
            <a:custGeom>
              <a:rect b="b" l="l" r="r" t="t"/>
              <a:pathLst>
                <a:path extrusionOk="0" fill="none" h="2269" w="4304">
                  <a:moveTo>
                    <a:pt x="4303" y="1435"/>
                  </a:moveTo>
                  <a:cubicBezTo>
                    <a:pt x="4303" y="1435"/>
                    <a:pt x="1535" y="0"/>
                    <a:pt x="0" y="226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8"/>
            <p:cNvSpPr/>
            <p:nvPr/>
          </p:nvSpPr>
          <p:spPr>
            <a:xfrm>
              <a:off x="3019000" y="4128400"/>
              <a:ext cx="369450" cy="573775"/>
            </a:xfrm>
            <a:custGeom>
              <a:rect b="b" l="l" r="r" t="t"/>
              <a:pathLst>
                <a:path extrusionOk="0" fill="none" h="22951" w="14778">
                  <a:moveTo>
                    <a:pt x="14777" y="0"/>
                  </a:moveTo>
                  <a:lnTo>
                    <a:pt x="5504" y="22950"/>
                  </a:lnTo>
                  <a:lnTo>
                    <a:pt x="0" y="968"/>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8"/>
            <p:cNvSpPr/>
            <p:nvPr/>
          </p:nvSpPr>
          <p:spPr>
            <a:xfrm>
              <a:off x="3125725" y="4695475"/>
              <a:ext cx="65925" cy="65075"/>
            </a:xfrm>
            <a:custGeom>
              <a:rect b="b" l="l" r="r" t="t"/>
              <a:pathLst>
                <a:path extrusionOk="0" h="2603" w="2637">
                  <a:moveTo>
                    <a:pt x="1335" y="0"/>
                  </a:moveTo>
                  <a:cubicBezTo>
                    <a:pt x="601" y="0"/>
                    <a:pt x="1" y="601"/>
                    <a:pt x="1" y="1301"/>
                  </a:cubicBezTo>
                  <a:cubicBezTo>
                    <a:pt x="1" y="2002"/>
                    <a:pt x="601" y="2602"/>
                    <a:pt x="1302" y="2602"/>
                  </a:cubicBezTo>
                  <a:cubicBezTo>
                    <a:pt x="2002" y="2602"/>
                    <a:pt x="2636" y="2002"/>
                    <a:pt x="2636" y="1301"/>
                  </a:cubicBezTo>
                  <a:cubicBezTo>
                    <a:pt x="2636" y="601"/>
                    <a:pt x="2036" y="0"/>
                    <a:pt x="1335"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8"/>
            <p:cNvSpPr/>
            <p:nvPr/>
          </p:nvSpPr>
          <p:spPr>
            <a:xfrm>
              <a:off x="2418575" y="5192500"/>
              <a:ext cx="898150" cy="28375"/>
            </a:xfrm>
            <a:custGeom>
              <a:rect b="b" l="l" r="r" t="t"/>
              <a:pathLst>
                <a:path extrusionOk="0" h="1135" w="35926">
                  <a:moveTo>
                    <a:pt x="0" y="0"/>
                  </a:moveTo>
                  <a:lnTo>
                    <a:pt x="0" y="1134"/>
                  </a:lnTo>
                  <a:lnTo>
                    <a:pt x="35926" y="1134"/>
                  </a:lnTo>
                  <a:lnTo>
                    <a:pt x="35926" y="0"/>
                  </a:lnTo>
                  <a:close/>
                </a:path>
              </a:pathLst>
            </a:custGeom>
            <a:solidFill>
              <a:srgbClr val="808080"/>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8"/>
            <p:cNvSpPr/>
            <p:nvPr/>
          </p:nvSpPr>
          <p:spPr>
            <a:xfrm>
              <a:off x="1762275" y="4607900"/>
              <a:ext cx="1085800" cy="612125"/>
            </a:xfrm>
            <a:custGeom>
              <a:rect b="b" l="l" r="r" t="t"/>
              <a:pathLst>
                <a:path extrusionOk="0" h="24485" w="43432">
                  <a:moveTo>
                    <a:pt x="0" y="1"/>
                  </a:moveTo>
                  <a:lnTo>
                    <a:pt x="7305" y="24485"/>
                  </a:lnTo>
                  <a:lnTo>
                    <a:pt x="43431" y="24485"/>
                  </a:lnTo>
                  <a:lnTo>
                    <a:pt x="36092" y="1"/>
                  </a:ln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7" name="Shape 3117"/>
        <p:cNvGrpSpPr/>
        <p:nvPr/>
      </p:nvGrpSpPr>
      <p:grpSpPr>
        <a:xfrm>
          <a:off x="0" y="0"/>
          <a:ext cx="0" cy="0"/>
          <a:chOff x="0" y="0"/>
          <a:chExt cx="0" cy="0"/>
        </a:xfrm>
      </p:grpSpPr>
      <p:sp>
        <p:nvSpPr>
          <p:cNvPr id="3118" name="Google Shape;3118;p59"/>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Academic evaluation</a:t>
            </a:r>
            <a:endParaRPr/>
          </a:p>
        </p:txBody>
      </p:sp>
      <p:grpSp>
        <p:nvGrpSpPr>
          <p:cNvPr id="3119" name="Google Shape;3119;p59"/>
          <p:cNvGrpSpPr/>
          <p:nvPr/>
        </p:nvGrpSpPr>
        <p:grpSpPr>
          <a:xfrm>
            <a:off x="1122203" y="1444625"/>
            <a:ext cx="3462198" cy="3164263"/>
            <a:chOff x="1732250" y="1226375"/>
            <a:chExt cx="4051250" cy="3702625"/>
          </a:xfrm>
        </p:grpSpPr>
        <p:sp>
          <p:nvSpPr>
            <p:cNvPr id="3120" name="Google Shape;3120;p59"/>
            <p:cNvSpPr/>
            <p:nvPr/>
          </p:nvSpPr>
          <p:spPr>
            <a:xfrm>
              <a:off x="1732250" y="1226375"/>
              <a:ext cx="4051250" cy="3321025"/>
            </a:xfrm>
            <a:custGeom>
              <a:rect b="b" l="l" r="r" t="t"/>
              <a:pathLst>
                <a:path extrusionOk="0" h="132841" w="162050">
                  <a:moveTo>
                    <a:pt x="89045" y="1"/>
                  </a:moveTo>
                  <a:cubicBezTo>
                    <a:pt x="77574" y="1"/>
                    <a:pt x="66055" y="1858"/>
                    <a:pt x="55740" y="5269"/>
                  </a:cubicBezTo>
                  <a:cubicBezTo>
                    <a:pt x="49502" y="7270"/>
                    <a:pt x="43531" y="10005"/>
                    <a:pt x="37961" y="13475"/>
                  </a:cubicBezTo>
                  <a:cubicBezTo>
                    <a:pt x="32990" y="16610"/>
                    <a:pt x="28454" y="20380"/>
                    <a:pt x="24484" y="24783"/>
                  </a:cubicBezTo>
                  <a:cubicBezTo>
                    <a:pt x="4503" y="46632"/>
                    <a:pt x="0" y="81123"/>
                    <a:pt x="16545" y="106241"/>
                  </a:cubicBezTo>
                  <a:cubicBezTo>
                    <a:pt x="25227" y="119391"/>
                    <a:pt x="41915" y="132841"/>
                    <a:pt x="58575" y="132841"/>
                  </a:cubicBezTo>
                  <a:cubicBezTo>
                    <a:pt x="59454" y="132841"/>
                    <a:pt x="60333" y="132804"/>
                    <a:pt x="61211" y="132727"/>
                  </a:cubicBezTo>
                  <a:cubicBezTo>
                    <a:pt x="72594" y="131714"/>
                    <a:pt x="83216" y="126326"/>
                    <a:pt x="94686" y="126326"/>
                  </a:cubicBezTo>
                  <a:cubicBezTo>
                    <a:pt x="95685" y="126326"/>
                    <a:pt x="96690" y="126367"/>
                    <a:pt x="97703" y="126455"/>
                  </a:cubicBezTo>
                  <a:cubicBezTo>
                    <a:pt x="103334" y="126961"/>
                    <a:pt x="108740" y="127579"/>
                    <a:pt x="114040" y="127579"/>
                  </a:cubicBezTo>
                  <a:cubicBezTo>
                    <a:pt x="120985" y="127579"/>
                    <a:pt x="127748" y="126518"/>
                    <a:pt x="134596" y="122753"/>
                  </a:cubicBezTo>
                  <a:cubicBezTo>
                    <a:pt x="147572" y="115681"/>
                    <a:pt x="155711" y="101704"/>
                    <a:pt x="158547" y="87194"/>
                  </a:cubicBezTo>
                  <a:cubicBezTo>
                    <a:pt x="162049" y="69215"/>
                    <a:pt x="159581" y="48333"/>
                    <a:pt x="151542" y="31854"/>
                  </a:cubicBezTo>
                  <a:cubicBezTo>
                    <a:pt x="140563" y="9457"/>
                    <a:pt x="114929" y="1"/>
                    <a:pt x="89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3616075" y="4206775"/>
              <a:ext cx="850650" cy="483725"/>
            </a:xfrm>
            <a:custGeom>
              <a:rect b="b" l="l" r="r" t="t"/>
              <a:pathLst>
                <a:path extrusionOk="0" h="19349" w="34026">
                  <a:moveTo>
                    <a:pt x="34025" y="1"/>
                  </a:moveTo>
                  <a:lnTo>
                    <a:pt x="1" y="6205"/>
                  </a:lnTo>
                  <a:lnTo>
                    <a:pt x="14578" y="14345"/>
                  </a:lnTo>
                  <a:lnTo>
                    <a:pt x="15145" y="19348"/>
                  </a:lnTo>
                  <a:lnTo>
                    <a:pt x="33225" y="7139"/>
                  </a:lnTo>
                  <a:lnTo>
                    <a:pt x="3402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3616075" y="4125050"/>
              <a:ext cx="850650" cy="376975"/>
            </a:xfrm>
            <a:custGeom>
              <a:rect b="b" l="l" r="r" t="t"/>
              <a:pathLst>
                <a:path extrusionOk="0" h="15079" w="34026">
                  <a:moveTo>
                    <a:pt x="17847" y="1"/>
                  </a:moveTo>
                  <a:lnTo>
                    <a:pt x="1" y="9474"/>
                  </a:lnTo>
                  <a:lnTo>
                    <a:pt x="16646" y="15078"/>
                  </a:lnTo>
                  <a:lnTo>
                    <a:pt x="34025" y="3270"/>
                  </a:lnTo>
                  <a:lnTo>
                    <a:pt x="178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3616075" y="4125050"/>
              <a:ext cx="850650" cy="376975"/>
            </a:xfrm>
            <a:custGeom>
              <a:rect b="b" l="l" r="r" t="t"/>
              <a:pathLst>
                <a:path extrusionOk="0" h="15079" w="34026">
                  <a:moveTo>
                    <a:pt x="17847" y="1"/>
                  </a:moveTo>
                  <a:lnTo>
                    <a:pt x="1" y="9474"/>
                  </a:lnTo>
                  <a:lnTo>
                    <a:pt x="16646" y="15078"/>
                  </a:lnTo>
                  <a:lnTo>
                    <a:pt x="34025" y="3270"/>
                  </a:lnTo>
                  <a:lnTo>
                    <a:pt x="178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3616075" y="4125050"/>
              <a:ext cx="850650" cy="376975"/>
            </a:xfrm>
            <a:custGeom>
              <a:rect b="b" l="l" r="r" t="t"/>
              <a:pathLst>
                <a:path extrusionOk="0" fill="none" h="15079" w="34026">
                  <a:moveTo>
                    <a:pt x="16646" y="15078"/>
                  </a:moveTo>
                  <a:lnTo>
                    <a:pt x="1" y="9474"/>
                  </a:lnTo>
                  <a:lnTo>
                    <a:pt x="17847" y="1"/>
                  </a:lnTo>
                  <a:lnTo>
                    <a:pt x="34025" y="3270"/>
                  </a:ln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3848750" y="4203450"/>
              <a:ext cx="264375" cy="108425"/>
            </a:xfrm>
            <a:custGeom>
              <a:rect b="b" l="l" r="r" t="t"/>
              <a:pathLst>
                <a:path extrusionOk="0" fill="none" h="4337" w="10575">
                  <a:moveTo>
                    <a:pt x="10575" y="1201"/>
                  </a:moveTo>
                  <a:lnTo>
                    <a:pt x="5671" y="1"/>
                  </a:lnTo>
                  <a:lnTo>
                    <a:pt x="1" y="3003"/>
                  </a:lnTo>
                  <a:lnTo>
                    <a:pt x="5004" y="4337"/>
                  </a:ln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3829575" y="4195100"/>
              <a:ext cx="540400" cy="263550"/>
            </a:xfrm>
            <a:custGeom>
              <a:rect b="b" l="l" r="r" t="t"/>
              <a:pathLst>
                <a:path extrusionOk="0" h="10542" w="21616">
                  <a:moveTo>
                    <a:pt x="14444" y="1"/>
                  </a:moveTo>
                  <a:lnTo>
                    <a:pt x="0" y="7773"/>
                  </a:lnTo>
                  <a:lnTo>
                    <a:pt x="8173" y="10542"/>
                  </a:lnTo>
                  <a:lnTo>
                    <a:pt x="21616" y="1435"/>
                  </a:lnTo>
                  <a:lnTo>
                    <a:pt x="144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4032225" y="3744800"/>
              <a:ext cx="605450" cy="757225"/>
            </a:xfrm>
            <a:custGeom>
              <a:rect b="b" l="l" r="r" t="t"/>
              <a:pathLst>
                <a:path extrusionOk="0" h="30289" w="24218">
                  <a:moveTo>
                    <a:pt x="24217" y="0"/>
                  </a:moveTo>
                  <a:lnTo>
                    <a:pt x="7739" y="8206"/>
                  </a:lnTo>
                  <a:lnTo>
                    <a:pt x="0" y="30288"/>
                  </a:lnTo>
                  <a:lnTo>
                    <a:pt x="17379" y="18480"/>
                  </a:lnTo>
                  <a:lnTo>
                    <a:pt x="2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4032225" y="3744800"/>
              <a:ext cx="605450" cy="757225"/>
            </a:xfrm>
            <a:custGeom>
              <a:rect b="b" l="l" r="r" t="t"/>
              <a:pathLst>
                <a:path extrusionOk="0" h="30289" w="24218">
                  <a:moveTo>
                    <a:pt x="24217" y="0"/>
                  </a:moveTo>
                  <a:lnTo>
                    <a:pt x="7739" y="8206"/>
                  </a:lnTo>
                  <a:lnTo>
                    <a:pt x="0" y="30288"/>
                  </a:lnTo>
                  <a:lnTo>
                    <a:pt x="17379" y="18480"/>
                  </a:lnTo>
                  <a:lnTo>
                    <a:pt x="242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4032225" y="3744800"/>
              <a:ext cx="605450" cy="757225"/>
            </a:xfrm>
            <a:custGeom>
              <a:rect b="b" l="l" r="r" t="t"/>
              <a:pathLst>
                <a:path extrusionOk="0" fill="none" h="30289" w="24218">
                  <a:moveTo>
                    <a:pt x="7739" y="8206"/>
                  </a:moveTo>
                  <a:lnTo>
                    <a:pt x="0" y="30288"/>
                  </a:lnTo>
                  <a:lnTo>
                    <a:pt x="17379" y="18480"/>
                  </a:lnTo>
                  <a:lnTo>
                    <a:pt x="24217" y="0"/>
                  </a:ln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2824700" y="4408600"/>
              <a:ext cx="682175" cy="477875"/>
            </a:xfrm>
            <a:custGeom>
              <a:rect b="b" l="l" r="r" t="t"/>
              <a:pathLst>
                <a:path extrusionOk="0" h="19115" w="27287">
                  <a:moveTo>
                    <a:pt x="15711" y="0"/>
                  </a:moveTo>
                  <a:lnTo>
                    <a:pt x="0" y="4170"/>
                  </a:lnTo>
                  <a:lnTo>
                    <a:pt x="10474" y="19114"/>
                  </a:lnTo>
                  <a:lnTo>
                    <a:pt x="27286" y="12943"/>
                  </a:lnTo>
                  <a:lnTo>
                    <a:pt x="15711"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2960625" y="4412775"/>
              <a:ext cx="827275" cy="516225"/>
            </a:xfrm>
            <a:custGeom>
              <a:rect b="b" l="l" r="r" t="t"/>
              <a:pathLst>
                <a:path extrusionOk="0" h="20649" w="33091">
                  <a:moveTo>
                    <a:pt x="18180" y="0"/>
                  </a:moveTo>
                  <a:lnTo>
                    <a:pt x="0" y="4770"/>
                  </a:lnTo>
                  <a:lnTo>
                    <a:pt x="12442" y="20648"/>
                  </a:lnTo>
                  <a:lnTo>
                    <a:pt x="33091" y="12476"/>
                  </a:lnTo>
                  <a:lnTo>
                    <a:pt x="18180"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9"/>
            <p:cNvSpPr/>
            <p:nvPr/>
          </p:nvSpPr>
          <p:spPr>
            <a:xfrm>
              <a:off x="2185900" y="3794000"/>
              <a:ext cx="1717925" cy="496200"/>
            </a:xfrm>
            <a:custGeom>
              <a:rect b="b" l="l" r="r" t="t"/>
              <a:pathLst>
                <a:path extrusionOk="0" h="19848" w="68717">
                  <a:moveTo>
                    <a:pt x="34358" y="0"/>
                  </a:moveTo>
                  <a:cubicBezTo>
                    <a:pt x="15378" y="0"/>
                    <a:pt x="0" y="4437"/>
                    <a:pt x="0" y="9907"/>
                  </a:cubicBezTo>
                  <a:cubicBezTo>
                    <a:pt x="0" y="15411"/>
                    <a:pt x="15378" y="19848"/>
                    <a:pt x="34358" y="19848"/>
                  </a:cubicBezTo>
                  <a:cubicBezTo>
                    <a:pt x="53339" y="19848"/>
                    <a:pt x="68716" y="15411"/>
                    <a:pt x="68716" y="9907"/>
                  </a:cubicBezTo>
                  <a:cubicBezTo>
                    <a:pt x="68716" y="4437"/>
                    <a:pt x="53339" y="0"/>
                    <a:pt x="34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9"/>
            <p:cNvSpPr/>
            <p:nvPr/>
          </p:nvSpPr>
          <p:spPr>
            <a:xfrm>
              <a:off x="2817175" y="3589125"/>
              <a:ext cx="1290950" cy="555825"/>
            </a:xfrm>
            <a:custGeom>
              <a:rect b="b" l="l" r="r" t="t"/>
              <a:pathLst>
                <a:path extrusionOk="0" h="22233" w="51638">
                  <a:moveTo>
                    <a:pt x="44937" y="1"/>
                  </a:moveTo>
                  <a:cubicBezTo>
                    <a:pt x="44341" y="1"/>
                    <a:pt x="43696" y="38"/>
                    <a:pt x="42998" y="123"/>
                  </a:cubicBezTo>
                  <a:cubicBezTo>
                    <a:pt x="36660" y="923"/>
                    <a:pt x="22951" y="3559"/>
                    <a:pt x="17513" y="4459"/>
                  </a:cubicBezTo>
                  <a:cubicBezTo>
                    <a:pt x="12109" y="5393"/>
                    <a:pt x="3670" y="11464"/>
                    <a:pt x="1835" y="15367"/>
                  </a:cubicBezTo>
                  <a:cubicBezTo>
                    <a:pt x="1" y="19236"/>
                    <a:pt x="1402" y="21571"/>
                    <a:pt x="13177" y="22205"/>
                  </a:cubicBezTo>
                  <a:cubicBezTo>
                    <a:pt x="13533" y="22223"/>
                    <a:pt x="13893" y="22232"/>
                    <a:pt x="14257" y="22232"/>
                  </a:cubicBezTo>
                  <a:cubicBezTo>
                    <a:pt x="25959" y="22232"/>
                    <a:pt x="41453" y="13109"/>
                    <a:pt x="46467" y="10230"/>
                  </a:cubicBezTo>
                  <a:cubicBezTo>
                    <a:pt x="51638" y="7261"/>
                    <a:pt x="51037" y="4026"/>
                    <a:pt x="51371" y="2458"/>
                  </a:cubicBezTo>
                  <a:cubicBezTo>
                    <a:pt x="51371" y="2458"/>
                    <a:pt x="49759" y="1"/>
                    <a:pt x="44937"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2435250" y="2539150"/>
              <a:ext cx="1201700" cy="1621550"/>
            </a:xfrm>
            <a:custGeom>
              <a:rect b="b" l="l" r="r" t="t"/>
              <a:pathLst>
                <a:path extrusionOk="0" h="64862" w="48068">
                  <a:moveTo>
                    <a:pt x="36783" y="0"/>
                  </a:moveTo>
                  <a:cubicBezTo>
                    <a:pt x="36109" y="0"/>
                    <a:pt x="35419" y="233"/>
                    <a:pt x="34758" y="725"/>
                  </a:cubicBezTo>
                  <a:cubicBezTo>
                    <a:pt x="34758" y="725"/>
                    <a:pt x="31456" y="7063"/>
                    <a:pt x="30222" y="8331"/>
                  </a:cubicBezTo>
                  <a:cubicBezTo>
                    <a:pt x="28915" y="9768"/>
                    <a:pt x="27097" y="10533"/>
                    <a:pt x="25206" y="10533"/>
                  </a:cubicBezTo>
                  <a:cubicBezTo>
                    <a:pt x="25166" y="10533"/>
                    <a:pt x="25125" y="10533"/>
                    <a:pt x="25085" y="10532"/>
                  </a:cubicBezTo>
                  <a:cubicBezTo>
                    <a:pt x="24362" y="10532"/>
                    <a:pt x="23107" y="10432"/>
                    <a:pt x="21619" y="10432"/>
                  </a:cubicBezTo>
                  <a:cubicBezTo>
                    <a:pt x="18028" y="10432"/>
                    <a:pt x="13084" y="11016"/>
                    <a:pt x="11008" y="15002"/>
                  </a:cubicBezTo>
                  <a:cubicBezTo>
                    <a:pt x="8039" y="20640"/>
                    <a:pt x="7339" y="37318"/>
                    <a:pt x="7439" y="38286"/>
                  </a:cubicBezTo>
                  <a:cubicBezTo>
                    <a:pt x="7572" y="39286"/>
                    <a:pt x="0" y="45758"/>
                    <a:pt x="234" y="53730"/>
                  </a:cubicBezTo>
                  <a:cubicBezTo>
                    <a:pt x="463" y="60574"/>
                    <a:pt x="6691" y="64862"/>
                    <a:pt x="15962" y="64862"/>
                  </a:cubicBezTo>
                  <a:cubicBezTo>
                    <a:pt x="17490" y="64862"/>
                    <a:pt x="19101" y="64745"/>
                    <a:pt x="20782" y="64504"/>
                  </a:cubicBezTo>
                  <a:cubicBezTo>
                    <a:pt x="32690" y="62770"/>
                    <a:pt x="35726" y="53997"/>
                    <a:pt x="35726" y="48793"/>
                  </a:cubicBezTo>
                  <a:cubicBezTo>
                    <a:pt x="35726" y="43623"/>
                    <a:pt x="38294" y="40854"/>
                    <a:pt x="41096" y="35450"/>
                  </a:cubicBezTo>
                  <a:cubicBezTo>
                    <a:pt x="43898" y="30080"/>
                    <a:pt x="48068" y="24442"/>
                    <a:pt x="46734" y="19672"/>
                  </a:cubicBezTo>
                  <a:cubicBezTo>
                    <a:pt x="45399" y="14869"/>
                    <a:pt x="40262" y="12701"/>
                    <a:pt x="38528" y="12067"/>
                  </a:cubicBezTo>
                  <a:cubicBezTo>
                    <a:pt x="36760" y="11466"/>
                    <a:pt x="41697" y="5829"/>
                    <a:pt x="40462" y="3027"/>
                  </a:cubicBezTo>
                  <a:cubicBezTo>
                    <a:pt x="39639" y="1106"/>
                    <a:pt x="38251" y="0"/>
                    <a:pt x="367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2446075" y="3114225"/>
              <a:ext cx="982400" cy="718250"/>
            </a:xfrm>
            <a:custGeom>
              <a:rect b="b" l="l" r="r" t="t"/>
              <a:pathLst>
                <a:path extrusionOk="0" h="28730" w="39296">
                  <a:moveTo>
                    <a:pt x="14526" y="0"/>
                  </a:moveTo>
                  <a:cubicBezTo>
                    <a:pt x="13089" y="0"/>
                    <a:pt x="10408" y="3074"/>
                    <a:pt x="10408" y="3074"/>
                  </a:cubicBezTo>
                  <a:lnTo>
                    <a:pt x="7606" y="6043"/>
                  </a:lnTo>
                  <a:cubicBezTo>
                    <a:pt x="7273" y="9145"/>
                    <a:pt x="7073" y="12214"/>
                    <a:pt x="7073" y="15349"/>
                  </a:cubicBezTo>
                  <a:cubicBezTo>
                    <a:pt x="7173" y="16217"/>
                    <a:pt x="1135" y="21520"/>
                    <a:pt x="1" y="28259"/>
                  </a:cubicBezTo>
                  <a:cubicBezTo>
                    <a:pt x="2568" y="28564"/>
                    <a:pt x="5163" y="28730"/>
                    <a:pt x="7760" y="28730"/>
                  </a:cubicBezTo>
                  <a:cubicBezTo>
                    <a:pt x="7998" y="28730"/>
                    <a:pt x="8236" y="28728"/>
                    <a:pt x="8474" y="28726"/>
                  </a:cubicBezTo>
                  <a:cubicBezTo>
                    <a:pt x="20249" y="28726"/>
                    <a:pt x="34292" y="22688"/>
                    <a:pt x="35660" y="19853"/>
                  </a:cubicBezTo>
                  <a:cubicBezTo>
                    <a:pt x="36961" y="17184"/>
                    <a:pt x="39029" y="10679"/>
                    <a:pt x="39296" y="9879"/>
                  </a:cubicBezTo>
                  <a:lnTo>
                    <a:pt x="39296" y="9879"/>
                  </a:lnTo>
                  <a:cubicBezTo>
                    <a:pt x="39162" y="10212"/>
                    <a:pt x="38428" y="11413"/>
                    <a:pt x="33925" y="13081"/>
                  </a:cubicBezTo>
                  <a:cubicBezTo>
                    <a:pt x="32312" y="13677"/>
                    <a:pt x="30790" y="13919"/>
                    <a:pt x="29289" y="13919"/>
                  </a:cubicBezTo>
                  <a:cubicBezTo>
                    <a:pt x="25918" y="13919"/>
                    <a:pt x="22651" y="12701"/>
                    <a:pt x="18681" y="11547"/>
                  </a:cubicBezTo>
                  <a:cubicBezTo>
                    <a:pt x="12977" y="9879"/>
                    <a:pt x="15412" y="5742"/>
                    <a:pt x="15412" y="1539"/>
                  </a:cubicBezTo>
                  <a:cubicBezTo>
                    <a:pt x="15412" y="413"/>
                    <a:pt x="15052" y="0"/>
                    <a:pt x="145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2435250" y="2518075"/>
              <a:ext cx="1201700" cy="1676225"/>
            </a:xfrm>
            <a:custGeom>
              <a:rect b="b" l="l" r="r" t="t"/>
              <a:pathLst>
                <a:path extrusionOk="0" fill="none" h="67049" w="48068">
                  <a:moveTo>
                    <a:pt x="34758" y="1568"/>
                  </a:moveTo>
                  <a:cubicBezTo>
                    <a:pt x="34758" y="1568"/>
                    <a:pt x="31456" y="7906"/>
                    <a:pt x="30222" y="9174"/>
                  </a:cubicBezTo>
                  <a:cubicBezTo>
                    <a:pt x="28888" y="10642"/>
                    <a:pt x="27020" y="11409"/>
                    <a:pt x="25085" y="11375"/>
                  </a:cubicBezTo>
                  <a:cubicBezTo>
                    <a:pt x="22616" y="11375"/>
                    <a:pt x="13944" y="10208"/>
                    <a:pt x="11008" y="15845"/>
                  </a:cubicBezTo>
                  <a:cubicBezTo>
                    <a:pt x="8039" y="21483"/>
                    <a:pt x="7339" y="38161"/>
                    <a:pt x="7439" y="39129"/>
                  </a:cubicBezTo>
                  <a:cubicBezTo>
                    <a:pt x="7572" y="40129"/>
                    <a:pt x="0" y="46601"/>
                    <a:pt x="234" y="54573"/>
                  </a:cubicBezTo>
                  <a:cubicBezTo>
                    <a:pt x="501" y="62545"/>
                    <a:pt x="8907" y="67049"/>
                    <a:pt x="20782" y="65347"/>
                  </a:cubicBezTo>
                  <a:cubicBezTo>
                    <a:pt x="32690" y="63613"/>
                    <a:pt x="35726" y="54840"/>
                    <a:pt x="35726" y="49636"/>
                  </a:cubicBezTo>
                  <a:cubicBezTo>
                    <a:pt x="35726" y="44466"/>
                    <a:pt x="38294" y="41697"/>
                    <a:pt x="41096" y="36293"/>
                  </a:cubicBezTo>
                  <a:cubicBezTo>
                    <a:pt x="43898" y="30923"/>
                    <a:pt x="48068" y="25285"/>
                    <a:pt x="46734" y="20515"/>
                  </a:cubicBezTo>
                  <a:cubicBezTo>
                    <a:pt x="45399" y="15712"/>
                    <a:pt x="40262" y="13544"/>
                    <a:pt x="38528" y="12910"/>
                  </a:cubicBezTo>
                  <a:cubicBezTo>
                    <a:pt x="36760" y="12309"/>
                    <a:pt x="41697" y="6672"/>
                    <a:pt x="40462" y="3870"/>
                  </a:cubicBezTo>
                  <a:cubicBezTo>
                    <a:pt x="39262" y="1068"/>
                    <a:pt x="36860" y="1"/>
                    <a:pt x="34758" y="1568"/>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3282525" y="3178550"/>
              <a:ext cx="226000" cy="321100"/>
            </a:xfrm>
            <a:custGeom>
              <a:rect b="b" l="l" r="r" t="t"/>
              <a:pathLst>
                <a:path extrusionOk="0" fill="none" h="12844" w="9040">
                  <a:moveTo>
                    <a:pt x="9040" y="1"/>
                  </a:moveTo>
                  <a:cubicBezTo>
                    <a:pt x="9040" y="1"/>
                    <a:pt x="6205" y="1835"/>
                    <a:pt x="6004" y="3570"/>
                  </a:cubicBezTo>
                  <a:cubicBezTo>
                    <a:pt x="5804" y="5271"/>
                    <a:pt x="6371" y="8940"/>
                    <a:pt x="4036" y="10908"/>
                  </a:cubicBezTo>
                  <a:cubicBezTo>
                    <a:pt x="1701" y="12843"/>
                    <a:pt x="0" y="12843"/>
                    <a:pt x="0" y="12843"/>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2761300" y="3330325"/>
              <a:ext cx="130950" cy="118450"/>
            </a:xfrm>
            <a:custGeom>
              <a:rect b="b" l="l" r="r" t="t"/>
              <a:pathLst>
                <a:path extrusionOk="0" fill="none" h="4738" w="5238">
                  <a:moveTo>
                    <a:pt x="1" y="1"/>
                  </a:moveTo>
                  <a:cubicBezTo>
                    <a:pt x="1" y="1"/>
                    <a:pt x="1" y="4404"/>
                    <a:pt x="5238" y="4737"/>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9"/>
            <p:cNvSpPr/>
            <p:nvPr/>
          </p:nvSpPr>
          <p:spPr>
            <a:xfrm>
              <a:off x="3164925" y="3172725"/>
              <a:ext cx="46725" cy="140950"/>
            </a:xfrm>
            <a:custGeom>
              <a:rect b="b" l="l" r="r" t="t"/>
              <a:pathLst>
                <a:path extrusionOk="0" fill="none" h="5638" w="1869">
                  <a:moveTo>
                    <a:pt x="1" y="0"/>
                  </a:moveTo>
                  <a:cubicBezTo>
                    <a:pt x="735" y="1835"/>
                    <a:pt x="1368" y="3703"/>
                    <a:pt x="1869" y="5637"/>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9"/>
            <p:cNvSpPr/>
            <p:nvPr/>
          </p:nvSpPr>
          <p:spPr>
            <a:xfrm>
              <a:off x="3271675" y="3372025"/>
              <a:ext cx="222675" cy="355275"/>
            </a:xfrm>
            <a:custGeom>
              <a:rect b="b" l="l" r="r" t="t"/>
              <a:pathLst>
                <a:path extrusionOk="0" h="14211" w="8907">
                  <a:moveTo>
                    <a:pt x="8907" y="0"/>
                  </a:moveTo>
                  <a:lnTo>
                    <a:pt x="8907" y="0"/>
                  </a:lnTo>
                  <a:cubicBezTo>
                    <a:pt x="7970" y="364"/>
                    <a:pt x="7361" y="470"/>
                    <a:pt x="6970" y="470"/>
                  </a:cubicBezTo>
                  <a:cubicBezTo>
                    <a:pt x="6429" y="470"/>
                    <a:pt x="6305" y="267"/>
                    <a:pt x="6305" y="267"/>
                  </a:cubicBezTo>
                  <a:cubicBezTo>
                    <a:pt x="5271" y="2736"/>
                    <a:pt x="3837" y="3670"/>
                    <a:pt x="3837" y="3670"/>
                  </a:cubicBezTo>
                  <a:lnTo>
                    <a:pt x="0" y="14211"/>
                  </a:lnTo>
                  <a:lnTo>
                    <a:pt x="2469" y="13277"/>
                  </a:lnTo>
                  <a:cubicBezTo>
                    <a:pt x="3103" y="9440"/>
                    <a:pt x="5304" y="6739"/>
                    <a:pt x="7673" y="2169"/>
                  </a:cubicBezTo>
                  <a:cubicBezTo>
                    <a:pt x="8073" y="1435"/>
                    <a:pt x="8473" y="701"/>
                    <a:pt x="8907" y="0"/>
                  </a:cubicBezTo>
                  <a:close/>
                </a:path>
              </a:pathLst>
            </a:custGeom>
            <a:solidFill>
              <a:srgbClr val="FCE5CD"/>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2441075" y="3643875"/>
              <a:ext cx="907350" cy="516825"/>
            </a:xfrm>
            <a:custGeom>
              <a:rect b="b" l="l" r="r" t="t"/>
              <a:pathLst>
                <a:path extrusionOk="0" h="20673" w="36294">
                  <a:moveTo>
                    <a:pt x="36293" y="1"/>
                  </a:moveTo>
                  <a:cubicBezTo>
                    <a:pt x="23043" y="2972"/>
                    <a:pt x="14496" y="3885"/>
                    <a:pt x="8999" y="3885"/>
                  </a:cubicBezTo>
                  <a:cubicBezTo>
                    <a:pt x="5238" y="3885"/>
                    <a:pt x="2905" y="3457"/>
                    <a:pt x="1468" y="2970"/>
                  </a:cubicBezTo>
                  <a:cubicBezTo>
                    <a:pt x="468" y="5004"/>
                    <a:pt x="1" y="7239"/>
                    <a:pt x="1" y="9541"/>
                  </a:cubicBezTo>
                  <a:cubicBezTo>
                    <a:pt x="230" y="16385"/>
                    <a:pt x="6458" y="20673"/>
                    <a:pt x="15729" y="20673"/>
                  </a:cubicBezTo>
                  <a:cubicBezTo>
                    <a:pt x="17257" y="20673"/>
                    <a:pt x="18868" y="20556"/>
                    <a:pt x="20549" y="20315"/>
                  </a:cubicBezTo>
                  <a:cubicBezTo>
                    <a:pt x="32457" y="18581"/>
                    <a:pt x="35493" y="9808"/>
                    <a:pt x="35493" y="4638"/>
                  </a:cubicBezTo>
                  <a:cubicBezTo>
                    <a:pt x="35493" y="3036"/>
                    <a:pt x="35726" y="1502"/>
                    <a:pt x="36293"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9"/>
            <p:cNvSpPr/>
            <p:nvPr/>
          </p:nvSpPr>
          <p:spPr>
            <a:xfrm>
              <a:off x="3020650" y="3314700"/>
              <a:ext cx="96775" cy="179925"/>
            </a:xfrm>
            <a:custGeom>
              <a:rect b="b" l="l" r="r" t="t"/>
              <a:pathLst>
                <a:path extrusionOk="0" h="7197" w="3871">
                  <a:moveTo>
                    <a:pt x="460" y="0"/>
                  </a:moveTo>
                  <a:cubicBezTo>
                    <a:pt x="405" y="0"/>
                    <a:pt x="351" y="8"/>
                    <a:pt x="301" y="25"/>
                  </a:cubicBezTo>
                  <a:cubicBezTo>
                    <a:pt x="101" y="92"/>
                    <a:pt x="1" y="359"/>
                    <a:pt x="101" y="559"/>
                  </a:cubicBezTo>
                  <a:lnTo>
                    <a:pt x="3137" y="7197"/>
                  </a:lnTo>
                  <a:lnTo>
                    <a:pt x="3870" y="6897"/>
                  </a:lnTo>
                  <a:lnTo>
                    <a:pt x="835" y="225"/>
                  </a:lnTo>
                  <a:cubicBezTo>
                    <a:pt x="785" y="75"/>
                    <a:pt x="622" y="0"/>
                    <a:pt x="460" y="0"/>
                  </a:cubicBez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9"/>
            <p:cNvSpPr/>
            <p:nvPr/>
          </p:nvSpPr>
          <p:spPr>
            <a:xfrm>
              <a:off x="3099050" y="3487100"/>
              <a:ext cx="18375" cy="24225"/>
            </a:xfrm>
            <a:custGeom>
              <a:rect b="b" l="l" r="r" t="t"/>
              <a:pathLst>
                <a:path extrusionOk="0" fill="none" h="969" w="735">
                  <a:moveTo>
                    <a:pt x="1" y="334"/>
                  </a:moveTo>
                  <a:lnTo>
                    <a:pt x="734" y="968"/>
                  </a:lnTo>
                  <a:lnTo>
                    <a:pt x="734" y="1"/>
                  </a:ln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3020650" y="3314700"/>
              <a:ext cx="28400" cy="30650"/>
            </a:xfrm>
            <a:custGeom>
              <a:rect b="b" l="l" r="r" t="t"/>
              <a:pathLst>
                <a:path extrusionOk="0" h="1226" w="1136">
                  <a:moveTo>
                    <a:pt x="460" y="0"/>
                  </a:moveTo>
                  <a:cubicBezTo>
                    <a:pt x="405" y="0"/>
                    <a:pt x="351" y="8"/>
                    <a:pt x="301" y="25"/>
                  </a:cubicBezTo>
                  <a:cubicBezTo>
                    <a:pt x="101" y="92"/>
                    <a:pt x="1" y="359"/>
                    <a:pt x="101" y="559"/>
                  </a:cubicBezTo>
                  <a:lnTo>
                    <a:pt x="368" y="1226"/>
                  </a:lnTo>
                  <a:lnTo>
                    <a:pt x="1135" y="892"/>
                  </a:lnTo>
                  <a:lnTo>
                    <a:pt x="835" y="225"/>
                  </a:lnTo>
                  <a:cubicBezTo>
                    <a:pt x="785" y="75"/>
                    <a:pt x="622" y="0"/>
                    <a:pt x="460" y="0"/>
                  </a:cubicBezTo>
                  <a:close/>
                </a:path>
              </a:pathLst>
            </a:custGeom>
            <a:solidFill>
              <a:schemeClr val="accent4"/>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2290150" y="2805750"/>
              <a:ext cx="850625" cy="854125"/>
            </a:xfrm>
            <a:custGeom>
              <a:rect b="b" l="l" r="r" t="t"/>
              <a:pathLst>
                <a:path extrusionOk="0" h="34165" w="34025">
                  <a:moveTo>
                    <a:pt x="24977" y="0"/>
                  </a:moveTo>
                  <a:cubicBezTo>
                    <a:pt x="22897" y="0"/>
                    <a:pt x="20825" y="579"/>
                    <a:pt x="19014" y="1703"/>
                  </a:cubicBezTo>
                  <a:cubicBezTo>
                    <a:pt x="14144" y="4739"/>
                    <a:pt x="9740" y="13845"/>
                    <a:pt x="7906" y="17047"/>
                  </a:cubicBezTo>
                  <a:cubicBezTo>
                    <a:pt x="6071" y="20250"/>
                    <a:pt x="0" y="33859"/>
                    <a:pt x="1368" y="34160"/>
                  </a:cubicBezTo>
                  <a:cubicBezTo>
                    <a:pt x="1381" y="34163"/>
                    <a:pt x="1402" y="34164"/>
                    <a:pt x="1431" y="34164"/>
                  </a:cubicBezTo>
                  <a:cubicBezTo>
                    <a:pt x="2925" y="34164"/>
                    <a:pt x="25021" y="29987"/>
                    <a:pt x="26919" y="29857"/>
                  </a:cubicBezTo>
                  <a:cubicBezTo>
                    <a:pt x="28887" y="29723"/>
                    <a:pt x="31556" y="28522"/>
                    <a:pt x="31556" y="28522"/>
                  </a:cubicBezTo>
                  <a:cubicBezTo>
                    <a:pt x="31556" y="28522"/>
                    <a:pt x="32356" y="29411"/>
                    <a:pt x="32995" y="29411"/>
                  </a:cubicBezTo>
                  <a:cubicBezTo>
                    <a:pt x="33139" y="29411"/>
                    <a:pt x="33274" y="29366"/>
                    <a:pt x="33391" y="29256"/>
                  </a:cubicBezTo>
                  <a:cubicBezTo>
                    <a:pt x="34024" y="28689"/>
                    <a:pt x="32323" y="25453"/>
                    <a:pt x="31423" y="24519"/>
                  </a:cubicBezTo>
                  <a:cubicBezTo>
                    <a:pt x="30818" y="23845"/>
                    <a:pt x="30115" y="23462"/>
                    <a:pt x="29531" y="23462"/>
                  </a:cubicBezTo>
                  <a:cubicBezTo>
                    <a:pt x="29277" y="23462"/>
                    <a:pt x="29046" y="23534"/>
                    <a:pt x="28854" y="23685"/>
                  </a:cubicBezTo>
                  <a:cubicBezTo>
                    <a:pt x="28220" y="24186"/>
                    <a:pt x="24418" y="27722"/>
                    <a:pt x="24418" y="27722"/>
                  </a:cubicBezTo>
                  <a:lnTo>
                    <a:pt x="9707" y="27221"/>
                  </a:lnTo>
                  <a:lnTo>
                    <a:pt x="21849" y="11343"/>
                  </a:lnTo>
                  <a:lnTo>
                    <a:pt x="28687" y="636"/>
                  </a:lnTo>
                  <a:cubicBezTo>
                    <a:pt x="27484" y="210"/>
                    <a:pt x="26229" y="0"/>
                    <a:pt x="24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9"/>
            <p:cNvSpPr/>
            <p:nvPr/>
          </p:nvSpPr>
          <p:spPr>
            <a:xfrm>
              <a:off x="2290975" y="2853325"/>
              <a:ext cx="808925" cy="804875"/>
            </a:xfrm>
            <a:custGeom>
              <a:rect b="b" l="l" r="r" t="t"/>
              <a:pathLst>
                <a:path extrusionOk="0" h="32195" w="32357">
                  <a:moveTo>
                    <a:pt x="18647" y="0"/>
                  </a:moveTo>
                  <a:cubicBezTo>
                    <a:pt x="13877" y="3269"/>
                    <a:pt x="9707" y="11975"/>
                    <a:pt x="7906" y="15111"/>
                  </a:cubicBezTo>
                  <a:cubicBezTo>
                    <a:pt x="6071" y="18280"/>
                    <a:pt x="0" y="31923"/>
                    <a:pt x="1368" y="32190"/>
                  </a:cubicBezTo>
                  <a:cubicBezTo>
                    <a:pt x="1381" y="32193"/>
                    <a:pt x="1402" y="32195"/>
                    <a:pt x="1431" y="32195"/>
                  </a:cubicBezTo>
                  <a:cubicBezTo>
                    <a:pt x="2926" y="32195"/>
                    <a:pt x="25021" y="28018"/>
                    <a:pt x="26920" y="27920"/>
                  </a:cubicBezTo>
                  <a:cubicBezTo>
                    <a:pt x="28888" y="27787"/>
                    <a:pt x="31556" y="26586"/>
                    <a:pt x="31556" y="26586"/>
                  </a:cubicBezTo>
                  <a:cubicBezTo>
                    <a:pt x="31723" y="26753"/>
                    <a:pt x="31923" y="26953"/>
                    <a:pt x="32157" y="27086"/>
                  </a:cubicBezTo>
                  <a:cubicBezTo>
                    <a:pt x="32357" y="25919"/>
                    <a:pt x="31823" y="24651"/>
                    <a:pt x="30622" y="23650"/>
                  </a:cubicBezTo>
                  <a:cubicBezTo>
                    <a:pt x="30185" y="23290"/>
                    <a:pt x="29778" y="23141"/>
                    <a:pt x="29391" y="23141"/>
                  </a:cubicBezTo>
                  <a:cubicBezTo>
                    <a:pt x="28098" y="23141"/>
                    <a:pt x="27041" y="24809"/>
                    <a:pt x="25886" y="25785"/>
                  </a:cubicBezTo>
                  <a:cubicBezTo>
                    <a:pt x="24704" y="26757"/>
                    <a:pt x="22819" y="26860"/>
                    <a:pt x="18214" y="26860"/>
                  </a:cubicBezTo>
                  <a:cubicBezTo>
                    <a:pt x="16969" y="26860"/>
                    <a:pt x="15526" y="26853"/>
                    <a:pt x="13844" y="26853"/>
                  </a:cubicBezTo>
                  <a:cubicBezTo>
                    <a:pt x="5905" y="26853"/>
                    <a:pt x="5638" y="27153"/>
                    <a:pt x="4904" y="27520"/>
                  </a:cubicBezTo>
                  <a:cubicBezTo>
                    <a:pt x="4882" y="27532"/>
                    <a:pt x="4863" y="27539"/>
                    <a:pt x="4847" y="27539"/>
                  </a:cubicBezTo>
                  <a:cubicBezTo>
                    <a:pt x="4337" y="27539"/>
                    <a:pt x="6463" y="21603"/>
                    <a:pt x="11375" y="16012"/>
                  </a:cubicBezTo>
                  <a:cubicBezTo>
                    <a:pt x="16479" y="10274"/>
                    <a:pt x="19581" y="5471"/>
                    <a:pt x="19581" y="1768"/>
                  </a:cubicBezTo>
                  <a:cubicBezTo>
                    <a:pt x="19581" y="567"/>
                    <a:pt x="19181" y="100"/>
                    <a:pt x="186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2290150" y="2793275"/>
              <a:ext cx="850625" cy="870650"/>
            </a:xfrm>
            <a:custGeom>
              <a:rect b="b" l="l" r="r" t="t"/>
              <a:pathLst>
                <a:path extrusionOk="0" fill="none" h="34826" w="34025">
                  <a:moveTo>
                    <a:pt x="28687" y="1135"/>
                  </a:moveTo>
                  <a:cubicBezTo>
                    <a:pt x="25485" y="0"/>
                    <a:pt x="21916" y="401"/>
                    <a:pt x="19014" y="2202"/>
                  </a:cubicBezTo>
                  <a:cubicBezTo>
                    <a:pt x="14144" y="5238"/>
                    <a:pt x="9740" y="14344"/>
                    <a:pt x="7906" y="17546"/>
                  </a:cubicBezTo>
                  <a:cubicBezTo>
                    <a:pt x="6071" y="20749"/>
                    <a:pt x="0" y="34358"/>
                    <a:pt x="1368" y="34659"/>
                  </a:cubicBezTo>
                  <a:cubicBezTo>
                    <a:pt x="2068" y="34825"/>
                    <a:pt x="24985" y="30489"/>
                    <a:pt x="26919" y="30356"/>
                  </a:cubicBezTo>
                  <a:cubicBezTo>
                    <a:pt x="28887" y="30222"/>
                    <a:pt x="31556" y="29021"/>
                    <a:pt x="31556" y="29021"/>
                  </a:cubicBezTo>
                  <a:cubicBezTo>
                    <a:pt x="31556" y="29021"/>
                    <a:pt x="32757" y="30356"/>
                    <a:pt x="33391" y="29755"/>
                  </a:cubicBezTo>
                  <a:cubicBezTo>
                    <a:pt x="34024" y="29188"/>
                    <a:pt x="32323" y="25952"/>
                    <a:pt x="31423" y="25018"/>
                  </a:cubicBezTo>
                  <a:cubicBezTo>
                    <a:pt x="30555" y="24051"/>
                    <a:pt x="29488" y="23684"/>
                    <a:pt x="28854" y="24184"/>
                  </a:cubicBezTo>
                  <a:cubicBezTo>
                    <a:pt x="28220" y="24685"/>
                    <a:pt x="24418" y="28221"/>
                    <a:pt x="24418" y="28221"/>
                  </a:cubicBezTo>
                  <a:lnTo>
                    <a:pt x="9707" y="27720"/>
                  </a:lnTo>
                  <a:lnTo>
                    <a:pt x="21849" y="11842"/>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2295150" y="3285300"/>
              <a:ext cx="847300" cy="375400"/>
            </a:xfrm>
            <a:custGeom>
              <a:rect b="b" l="l" r="r" t="t"/>
              <a:pathLst>
                <a:path extrusionOk="0" h="15016" w="33892">
                  <a:moveTo>
                    <a:pt x="6638" y="0"/>
                  </a:moveTo>
                  <a:cubicBezTo>
                    <a:pt x="4203" y="4904"/>
                    <a:pt x="0" y="14744"/>
                    <a:pt x="1168" y="15011"/>
                  </a:cubicBezTo>
                  <a:cubicBezTo>
                    <a:pt x="1181" y="15014"/>
                    <a:pt x="1202" y="15016"/>
                    <a:pt x="1231" y="15016"/>
                  </a:cubicBezTo>
                  <a:cubicBezTo>
                    <a:pt x="2725" y="15016"/>
                    <a:pt x="24821" y="10839"/>
                    <a:pt x="26719" y="10708"/>
                  </a:cubicBezTo>
                  <a:cubicBezTo>
                    <a:pt x="28687" y="10574"/>
                    <a:pt x="31456" y="9307"/>
                    <a:pt x="31456" y="9307"/>
                  </a:cubicBezTo>
                  <a:cubicBezTo>
                    <a:pt x="31456" y="9307"/>
                    <a:pt x="32256" y="10196"/>
                    <a:pt x="32895" y="10196"/>
                  </a:cubicBezTo>
                  <a:cubicBezTo>
                    <a:pt x="33039" y="10196"/>
                    <a:pt x="33174" y="10151"/>
                    <a:pt x="33291" y="10041"/>
                  </a:cubicBezTo>
                  <a:cubicBezTo>
                    <a:pt x="33891" y="9474"/>
                    <a:pt x="32190" y="6238"/>
                    <a:pt x="31323" y="5304"/>
                  </a:cubicBezTo>
                  <a:cubicBezTo>
                    <a:pt x="30718" y="4629"/>
                    <a:pt x="29999" y="4247"/>
                    <a:pt x="29405" y="4247"/>
                  </a:cubicBezTo>
                  <a:cubicBezTo>
                    <a:pt x="29147" y="4247"/>
                    <a:pt x="28912" y="4319"/>
                    <a:pt x="28721" y="4470"/>
                  </a:cubicBezTo>
                  <a:cubicBezTo>
                    <a:pt x="28120" y="4970"/>
                    <a:pt x="24318" y="8506"/>
                    <a:pt x="24318" y="8506"/>
                  </a:cubicBezTo>
                  <a:lnTo>
                    <a:pt x="9607" y="8006"/>
                  </a:lnTo>
                  <a:lnTo>
                    <a:pt x="13276" y="3203"/>
                  </a:lnTo>
                  <a:cubicBezTo>
                    <a:pt x="10841" y="2669"/>
                    <a:pt x="8606" y="1535"/>
                    <a:pt x="6638"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2295150" y="3282800"/>
              <a:ext cx="804750" cy="375400"/>
            </a:xfrm>
            <a:custGeom>
              <a:rect b="b" l="l" r="r" t="t"/>
              <a:pathLst>
                <a:path extrusionOk="0" h="15016" w="32190">
                  <a:moveTo>
                    <a:pt x="6638" y="0"/>
                  </a:moveTo>
                  <a:cubicBezTo>
                    <a:pt x="4203" y="4937"/>
                    <a:pt x="0" y="14777"/>
                    <a:pt x="1168" y="15011"/>
                  </a:cubicBezTo>
                  <a:cubicBezTo>
                    <a:pt x="1181" y="15014"/>
                    <a:pt x="1202" y="15016"/>
                    <a:pt x="1231" y="15016"/>
                  </a:cubicBezTo>
                  <a:cubicBezTo>
                    <a:pt x="2724" y="15016"/>
                    <a:pt x="24788" y="10839"/>
                    <a:pt x="26719" y="10741"/>
                  </a:cubicBezTo>
                  <a:cubicBezTo>
                    <a:pt x="28687" y="10608"/>
                    <a:pt x="31356" y="9407"/>
                    <a:pt x="31356" y="9407"/>
                  </a:cubicBezTo>
                  <a:cubicBezTo>
                    <a:pt x="31523" y="9574"/>
                    <a:pt x="31723" y="9774"/>
                    <a:pt x="31923" y="9907"/>
                  </a:cubicBezTo>
                  <a:cubicBezTo>
                    <a:pt x="32190" y="8740"/>
                    <a:pt x="31656" y="7472"/>
                    <a:pt x="30455" y="6471"/>
                  </a:cubicBezTo>
                  <a:cubicBezTo>
                    <a:pt x="30018" y="6111"/>
                    <a:pt x="29611" y="5962"/>
                    <a:pt x="29224" y="5962"/>
                  </a:cubicBezTo>
                  <a:cubicBezTo>
                    <a:pt x="27931" y="5962"/>
                    <a:pt x="26874" y="7630"/>
                    <a:pt x="25719" y="8606"/>
                  </a:cubicBezTo>
                  <a:cubicBezTo>
                    <a:pt x="24537" y="9578"/>
                    <a:pt x="22652" y="9681"/>
                    <a:pt x="18047" y="9681"/>
                  </a:cubicBezTo>
                  <a:cubicBezTo>
                    <a:pt x="16802" y="9681"/>
                    <a:pt x="15359" y="9674"/>
                    <a:pt x="13677" y="9674"/>
                  </a:cubicBezTo>
                  <a:cubicBezTo>
                    <a:pt x="5738" y="9674"/>
                    <a:pt x="5471" y="9974"/>
                    <a:pt x="4737" y="10341"/>
                  </a:cubicBezTo>
                  <a:cubicBezTo>
                    <a:pt x="4716" y="10353"/>
                    <a:pt x="4698" y="10359"/>
                    <a:pt x="4682" y="10359"/>
                  </a:cubicBezTo>
                  <a:cubicBezTo>
                    <a:pt x="4273" y="10359"/>
                    <a:pt x="5665" y="6228"/>
                    <a:pt x="9007" y="1601"/>
                  </a:cubicBezTo>
                  <a:cubicBezTo>
                    <a:pt x="8173" y="1134"/>
                    <a:pt x="7372" y="601"/>
                    <a:pt x="6638"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2295150" y="3282800"/>
              <a:ext cx="804750" cy="375400"/>
            </a:xfrm>
            <a:custGeom>
              <a:rect b="b" l="l" r="r" t="t"/>
              <a:pathLst>
                <a:path extrusionOk="0" h="15016" w="32190">
                  <a:moveTo>
                    <a:pt x="6638" y="0"/>
                  </a:moveTo>
                  <a:cubicBezTo>
                    <a:pt x="4203" y="4937"/>
                    <a:pt x="0" y="14777"/>
                    <a:pt x="1168" y="15011"/>
                  </a:cubicBezTo>
                  <a:cubicBezTo>
                    <a:pt x="1181" y="15014"/>
                    <a:pt x="1202" y="15016"/>
                    <a:pt x="1231" y="15016"/>
                  </a:cubicBezTo>
                  <a:cubicBezTo>
                    <a:pt x="2724" y="15016"/>
                    <a:pt x="24788" y="10839"/>
                    <a:pt x="26719" y="10741"/>
                  </a:cubicBezTo>
                  <a:cubicBezTo>
                    <a:pt x="28687" y="10608"/>
                    <a:pt x="31356" y="9407"/>
                    <a:pt x="31356" y="9407"/>
                  </a:cubicBezTo>
                  <a:cubicBezTo>
                    <a:pt x="31523" y="9574"/>
                    <a:pt x="31723" y="9774"/>
                    <a:pt x="31923" y="9907"/>
                  </a:cubicBezTo>
                  <a:cubicBezTo>
                    <a:pt x="32190" y="8740"/>
                    <a:pt x="31656" y="7472"/>
                    <a:pt x="30455" y="6471"/>
                  </a:cubicBezTo>
                  <a:cubicBezTo>
                    <a:pt x="30018" y="6111"/>
                    <a:pt x="29611" y="5962"/>
                    <a:pt x="29224" y="5962"/>
                  </a:cubicBezTo>
                  <a:cubicBezTo>
                    <a:pt x="27931" y="5962"/>
                    <a:pt x="26874" y="7630"/>
                    <a:pt x="25719" y="8606"/>
                  </a:cubicBezTo>
                  <a:cubicBezTo>
                    <a:pt x="24537" y="9578"/>
                    <a:pt x="22652" y="9681"/>
                    <a:pt x="18047" y="9681"/>
                  </a:cubicBezTo>
                  <a:cubicBezTo>
                    <a:pt x="16802" y="9681"/>
                    <a:pt x="15359" y="9674"/>
                    <a:pt x="13677" y="9674"/>
                  </a:cubicBezTo>
                  <a:cubicBezTo>
                    <a:pt x="5738" y="9674"/>
                    <a:pt x="5471" y="9974"/>
                    <a:pt x="4737" y="10341"/>
                  </a:cubicBezTo>
                  <a:cubicBezTo>
                    <a:pt x="4716" y="10353"/>
                    <a:pt x="4698" y="10359"/>
                    <a:pt x="4682" y="10359"/>
                  </a:cubicBezTo>
                  <a:cubicBezTo>
                    <a:pt x="4273" y="10359"/>
                    <a:pt x="5665" y="6228"/>
                    <a:pt x="9007" y="1601"/>
                  </a:cubicBezTo>
                  <a:cubicBezTo>
                    <a:pt x="8173" y="1134"/>
                    <a:pt x="7372" y="601"/>
                    <a:pt x="6638"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9"/>
            <p:cNvSpPr/>
            <p:nvPr/>
          </p:nvSpPr>
          <p:spPr>
            <a:xfrm>
              <a:off x="2295150" y="3285300"/>
              <a:ext cx="847300" cy="379450"/>
            </a:xfrm>
            <a:custGeom>
              <a:rect b="b" l="l" r="r" t="t"/>
              <a:pathLst>
                <a:path extrusionOk="0" fill="none" h="15178" w="33892">
                  <a:moveTo>
                    <a:pt x="31456" y="9307"/>
                  </a:moveTo>
                  <a:cubicBezTo>
                    <a:pt x="31456" y="9307"/>
                    <a:pt x="32657" y="10641"/>
                    <a:pt x="33291" y="10041"/>
                  </a:cubicBezTo>
                  <a:cubicBezTo>
                    <a:pt x="33891" y="9474"/>
                    <a:pt x="32190" y="6238"/>
                    <a:pt x="31323" y="5304"/>
                  </a:cubicBezTo>
                  <a:cubicBezTo>
                    <a:pt x="30455" y="4337"/>
                    <a:pt x="29355" y="3970"/>
                    <a:pt x="28721" y="4470"/>
                  </a:cubicBezTo>
                  <a:cubicBezTo>
                    <a:pt x="28120" y="4970"/>
                    <a:pt x="24318" y="8506"/>
                    <a:pt x="24318" y="8506"/>
                  </a:cubicBezTo>
                  <a:lnTo>
                    <a:pt x="9607" y="8006"/>
                  </a:lnTo>
                  <a:lnTo>
                    <a:pt x="13276" y="3203"/>
                  </a:lnTo>
                  <a:cubicBezTo>
                    <a:pt x="10841" y="2669"/>
                    <a:pt x="8606" y="1535"/>
                    <a:pt x="6638" y="0"/>
                  </a:cubicBezTo>
                  <a:cubicBezTo>
                    <a:pt x="4203" y="4904"/>
                    <a:pt x="0" y="14744"/>
                    <a:pt x="1168" y="15011"/>
                  </a:cubicBezTo>
                  <a:cubicBezTo>
                    <a:pt x="1868" y="15178"/>
                    <a:pt x="24785" y="10841"/>
                    <a:pt x="26719" y="10708"/>
                  </a:cubicBezTo>
                  <a:cubicBezTo>
                    <a:pt x="28687" y="10574"/>
                    <a:pt x="31456" y="9307"/>
                    <a:pt x="31456" y="9307"/>
                  </a:cubicBezTo>
                  <a:close/>
                </a:path>
              </a:pathLst>
            </a:custGeom>
            <a:solidFill>
              <a:srgbClr val="FCE5CD"/>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9"/>
            <p:cNvSpPr/>
            <p:nvPr/>
          </p:nvSpPr>
          <p:spPr>
            <a:xfrm>
              <a:off x="2815525" y="3497100"/>
              <a:ext cx="607950" cy="296925"/>
            </a:xfrm>
            <a:custGeom>
              <a:rect b="b" l="l" r="r" t="t"/>
              <a:pathLst>
                <a:path extrusionOk="0" h="11877" w="24318">
                  <a:moveTo>
                    <a:pt x="9874" y="1"/>
                  </a:moveTo>
                  <a:lnTo>
                    <a:pt x="0" y="9908"/>
                  </a:lnTo>
                  <a:lnTo>
                    <a:pt x="15645" y="11876"/>
                  </a:lnTo>
                  <a:lnTo>
                    <a:pt x="24317" y="4404"/>
                  </a:lnTo>
                  <a:lnTo>
                    <a:pt x="98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2815525" y="3497100"/>
              <a:ext cx="607950" cy="296925"/>
            </a:xfrm>
            <a:custGeom>
              <a:rect b="b" l="l" r="r" t="t"/>
              <a:pathLst>
                <a:path extrusionOk="0" h="11877" w="24318">
                  <a:moveTo>
                    <a:pt x="9874" y="1"/>
                  </a:moveTo>
                  <a:lnTo>
                    <a:pt x="0" y="9908"/>
                  </a:lnTo>
                  <a:lnTo>
                    <a:pt x="15645" y="11876"/>
                  </a:lnTo>
                  <a:lnTo>
                    <a:pt x="24317" y="4404"/>
                  </a:lnTo>
                  <a:lnTo>
                    <a:pt x="987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2815525" y="3497100"/>
              <a:ext cx="607950" cy="296925"/>
            </a:xfrm>
            <a:custGeom>
              <a:rect b="b" l="l" r="r" t="t"/>
              <a:pathLst>
                <a:path extrusionOk="0" fill="none" h="11877" w="24318">
                  <a:moveTo>
                    <a:pt x="9874" y="1"/>
                  </a:moveTo>
                  <a:lnTo>
                    <a:pt x="0" y="9908"/>
                  </a:lnTo>
                  <a:lnTo>
                    <a:pt x="15645" y="11876"/>
                  </a:lnTo>
                  <a:lnTo>
                    <a:pt x="24317" y="4404"/>
                  </a:ln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2803000" y="3444575"/>
              <a:ext cx="259375" cy="300250"/>
            </a:xfrm>
            <a:custGeom>
              <a:rect b="b" l="l" r="r" t="t"/>
              <a:pathLst>
                <a:path extrusionOk="0" h="12010" w="10375">
                  <a:moveTo>
                    <a:pt x="10141" y="0"/>
                  </a:moveTo>
                  <a:lnTo>
                    <a:pt x="1" y="10875"/>
                  </a:lnTo>
                  <a:lnTo>
                    <a:pt x="501" y="12009"/>
                  </a:lnTo>
                  <a:lnTo>
                    <a:pt x="10375" y="2102"/>
                  </a:lnTo>
                  <a:lnTo>
                    <a:pt x="10141"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3056525" y="3444575"/>
              <a:ext cx="385300" cy="162650"/>
            </a:xfrm>
            <a:custGeom>
              <a:rect b="b" l="l" r="r" t="t"/>
              <a:pathLst>
                <a:path extrusionOk="0" h="6506" w="15412">
                  <a:moveTo>
                    <a:pt x="0" y="0"/>
                  </a:moveTo>
                  <a:lnTo>
                    <a:pt x="234" y="2102"/>
                  </a:lnTo>
                  <a:lnTo>
                    <a:pt x="14677" y="6505"/>
                  </a:lnTo>
                  <a:lnTo>
                    <a:pt x="15411" y="5004"/>
                  </a:lnTo>
                  <a:lnTo>
                    <a:pt x="0"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9"/>
            <p:cNvSpPr/>
            <p:nvPr/>
          </p:nvSpPr>
          <p:spPr>
            <a:xfrm>
              <a:off x="3269175" y="3711350"/>
              <a:ext cx="92325" cy="24400"/>
            </a:xfrm>
            <a:custGeom>
              <a:rect b="b" l="l" r="r" t="t"/>
              <a:pathLst>
                <a:path extrusionOk="0" h="976" w="3693">
                  <a:moveTo>
                    <a:pt x="2552" y="1"/>
                  </a:moveTo>
                  <a:cubicBezTo>
                    <a:pt x="2515" y="1"/>
                    <a:pt x="2476" y="2"/>
                    <a:pt x="2435" y="4"/>
                  </a:cubicBezTo>
                  <a:cubicBezTo>
                    <a:pt x="2435" y="4"/>
                    <a:pt x="0" y="304"/>
                    <a:pt x="34" y="671"/>
                  </a:cubicBezTo>
                  <a:cubicBezTo>
                    <a:pt x="58" y="940"/>
                    <a:pt x="1159" y="976"/>
                    <a:pt x="1929" y="976"/>
                  </a:cubicBezTo>
                  <a:cubicBezTo>
                    <a:pt x="2208" y="976"/>
                    <a:pt x="2444" y="971"/>
                    <a:pt x="2569" y="971"/>
                  </a:cubicBezTo>
                  <a:cubicBezTo>
                    <a:pt x="3021" y="971"/>
                    <a:pt x="3693" y="1"/>
                    <a:pt x="2552" y="1"/>
                  </a:cubicBezTo>
                  <a:close/>
                </a:path>
              </a:pathLst>
            </a:custGeom>
            <a:solidFill>
              <a:srgbClr val="FCE5CD"/>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9"/>
            <p:cNvSpPr/>
            <p:nvPr/>
          </p:nvSpPr>
          <p:spPr>
            <a:xfrm>
              <a:off x="3274175" y="3687175"/>
              <a:ext cx="118825" cy="27725"/>
            </a:xfrm>
            <a:custGeom>
              <a:rect b="b" l="l" r="r" t="t"/>
              <a:pathLst>
                <a:path extrusionOk="0" h="1109" w="4753">
                  <a:moveTo>
                    <a:pt x="3269" y="1"/>
                  </a:moveTo>
                  <a:cubicBezTo>
                    <a:pt x="3227" y="1"/>
                    <a:pt x="3182" y="2"/>
                    <a:pt x="3136" y="3"/>
                  </a:cubicBezTo>
                  <a:cubicBezTo>
                    <a:pt x="3136" y="3"/>
                    <a:pt x="1" y="337"/>
                    <a:pt x="67" y="771"/>
                  </a:cubicBezTo>
                  <a:cubicBezTo>
                    <a:pt x="142" y="1071"/>
                    <a:pt x="1587" y="1108"/>
                    <a:pt x="2558" y="1108"/>
                  </a:cubicBezTo>
                  <a:cubicBezTo>
                    <a:pt x="2882" y="1108"/>
                    <a:pt x="3153" y="1104"/>
                    <a:pt x="3303" y="1104"/>
                  </a:cubicBezTo>
                  <a:cubicBezTo>
                    <a:pt x="3854" y="1104"/>
                    <a:pt x="4752" y="1"/>
                    <a:pt x="3269" y="1"/>
                  </a:cubicBezTo>
                  <a:close/>
                </a:path>
              </a:pathLst>
            </a:custGeom>
            <a:solidFill>
              <a:srgbClr val="FCE5CD"/>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3300850" y="3662150"/>
              <a:ext cx="118050" cy="27725"/>
            </a:xfrm>
            <a:custGeom>
              <a:rect b="b" l="l" r="r" t="t"/>
              <a:pathLst>
                <a:path extrusionOk="0" h="1109" w="4722">
                  <a:moveTo>
                    <a:pt x="3267" y="1"/>
                  </a:moveTo>
                  <a:cubicBezTo>
                    <a:pt x="3225" y="1"/>
                    <a:pt x="3182" y="2"/>
                    <a:pt x="3137" y="4"/>
                  </a:cubicBezTo>
                  <a:cubicBezTo>
                    <a:pt x="3137" y="4"/>
                    <a:pt x="1" y="337"/>
                    <a:pt x="101" y="771"/>
                  </a:cubicBezTo>
                  <a:cubicBezTo>
                    <a:pt x="151" y="1071"/>
                    <a:pt x="1608" y="1109"/>
                    <a:pt x="2573" y="1109"/>
                  </a:cubicBezTo>
                  <a:cubicBezTo>
                    <a:pt x="2895" y="1109"/>
                    <a:pt x="3162" y="1105"/>
                    <a:pt x="3303" y="1105"/>
                  </a:cubicBezTo>
                  <a:cubicBezTo>
                    <a:pt x="3855" y="1105"/>
                    <a:pt x="4721" y="1"/>
                    <a:pt x="3267" y="1"/>
                  </a:cubicBezTo>
                  <a:close/>
                </a:path>
              </a:pathLst>
            </a:custGeom>
            <a:solidFill>
              <a:srgbClr val="FCE5CD"/>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3305025" y="3638725"/>
              <a:ext cx="117325" cy="27125"/>
            </a:xfrm>
            <a:custGeom>
              <a:rect b="b" l="l" r="r" t="t"/>
              <a:pathLst>
                <a:path extrusionOk="0" h="1085" w="4693">
                  <a:moveTo>
                    <a:pt x="3325" y="1"/>
                  </a:moveTo>
                  <a:cubicBezTo>
                    <a:pt x="3266" y="1"/>
                    <a:pt x="3203" y="3"/>
                    <a:pt x="3136" y="7"/>
                  </a:cubicBezTo>
                  <a:cubicBezTo>
                    <a:pt x="3136" y="7"/>
                    <a:pt x="1" y="340"/>
                    <a:pt x="101" y="741"/>
                  </a:cubicBezTo>
                  <a:cubicBezTo>
                    <a:pt x="146" y="1037"/>
                    <a:pt x="1363" y="1084"/>
                    <a:pt x="2298" y="1084"/>
                  </a:cubicBezTo>
                  <a:cubicBezTo>
                    <a:pt x="2730" y="1084"/>
                    <a:pt x="3101" y="1074"/>
                    <a:pt x="3270" y="1074"/>
                  </a:cubicBezTo>
                  <a:cubicBezTo>
                    <a:pt x="3782" y="1074"/>
                    <a:pt x="4692" y="1"/>
                    <a:pt x="3325" y="1"/>
                  </a:cubicBezTo>
                  <a:close/>
                </a:path>
              </a:pathLst>
            </a:custGeom>
            <a:solidFill>
              <a:srgbClr val="FCE5CD"/>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2424400" y="3667700"/>
              <a:ext cx="1187550" cy="481575"/>
            </a:xfrm>
            <a:custGeom>
              <a:rect b="b" l="l" r="r" t="t"/>
              <a:pathLst>
                <a:path extrusionOk="0" h="19263" w="47502">
                  <a:moveTo>
                    <a:pt x="23992" y="0"/>
                  </a:moveTo>
                  <a:cubicBezTo>
                    <a:pt x="17568" y="0"/>
                    <a:pt x="7588" y="1626"/>
                    <a:pt x="4337" y="3851"/>
                  </a:cubicBezTo>
                  <a:cubicBezTo>
                    <a:pt x="1" y="6787"/>
                    <a:pt x="1368" y="10223"/>
                    <a:pt x="1368" y="10223"/>
                  </a:cubicBezTo>
                  <a:lnTo>
                    <a:pt x="13143" y="19262"/>
                  </a:lnTo>
                  <a:cubicBezTo>
                    <a:pt x="18714" y="19096"/>
                    <a:pt x="22784" y="13358"/>
                    <a:pt x="22784" y="13358"/>
                  </a:cubicBezTo>
                  <a:cubicBezTo>
                    <a:pt x="22784" y="13358"/>
                    <a:pt x="24585" y="14025"/>
                    <a:pt x="29455" y="15226"/>
                  </a:cubicBezTo>
                  <a:cubicBezTo>
                    <a:pt x="32679" y="16027"/>
                    <a:pt x="38795" y="16160"/>
                    <a:pt x="42514" y="16160"/>
                  </a:cubicBezTo>
                  <a:cubicBezTo>
                    <a:pt x="44373" y="16160"/>
                    <a:pt x="45633" y="16127"/>
                    <a:pt x="45633" y="16127"/>
                  </a:cubicBezTo>
                  <a:lnTo>
                    <a:pt x="47501" y="14259"/>
                  </a:lnTo>
                  <a:cubicBezTo>
                    <a:pt x="47501" y="14259"/>
                    <a:pt x="32724" y="2183"/>
                    <a:pt x="28855" y="582"/>
                  </a:cubicBezTo>
                  <a:cubicBezTo>
                    <a:pt x="27886" y="181"/>
                    <a:pt x="26137" y="0"/>
                    <a:pt x="239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2424400" y="3642225"/>
              <a:ext cx="1187550" cy="507050"/>
            </a:xfrm>
            <a:custGeom>
              <a:rect b="b" l="l" r="r" t="t"/>
              <a:pathLst>
                <a:path extrusionOk="0" fill="none" h="20282" w="47502">
                  <a:moveTo>
                    <a:pt x="1368" y="11242"/>
                  </a:moveTo>
                  <a:cubicBezTo>
                    <a:pt x="1368" y="11242"/>
                    <a:pt x="1" y="7806"/>
                    <a:pt x="4337" y="4870"/>
                  </a:cubicBezTo>
                  <a:cubicBezTo>
                    <a:pt x="8673" y="1902"/>
                    <a:pt x="24985" y="0"/>
                    <a:pt x="28855" y="1601"/>
                  </a:cubicBezTo>
                  <a:cubicBezTo>
                    <a:pt x="32724" y="3202"/>
                    <a:pt x="47501" y="15278"/>
                    <a:pt x="47501" y="15278"/>
                  </a:cubicBezTo>
                  <a:lnTo>
                    <a:pt x="45633" y="17146"/>
                  </a:lnTo>
                  <a:cubicBezTo>
                    <a:pt x="45633" y="17146"/>
                    <a:pt x="34292" y="17446"/>
                    <a:pt x="29455" y="16245"/>
                  </a:cubicBezTo>
                  <a:cubicBezTo>
                    <a:pt x="24585" y="15044"/>
                    <a:pt x="22784" y="14377"/>
                    <a:pt x="22784" y="14377"/>
                  </a:cubicBezTo>
                  <a:cubicBezTo>
                    <a:pt x="22784" y="14377"/>
                    <a:pt x="18714" y="20115"/>
                    <a:pt x="13143" y="2028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3530200" y="3999450"/>
              <a:ext cx="477850" cy="162350"/>
            </a:xfrm>
            <a:custGeom>
              <a:rect b="b" l="l" r="r" t="t"/>
              <a:pathLst>
                <a:path extrusionOk="0" h="6494" w="19114">
                  <a:moveTo>
                    <a:pt x="17237" y="0"/>
                  </a:moveTo>
                  <a:cubicBezTo>
                    <a:pt x="16425" y="0"/>
                    <a:pt x="15434" y="128"/>
                    <a:pt x="14444" y="255"/>
                  </a:cubicBezTo>
                  <a:cubicBezTo>
                    <a:pt x="12544" y="472"/>
                    <a:pt x="8369" y="733"/>
                    <a:pt x="6143" y="733"/>
                  </a:cubicBezTo>
                  <a:cubicBezTo>
                    <a:pt x="5633" y="733"/>
                    <a:pt x="5225" y="720"/>
                    <a:pt x="4970" y="689"/>
                  </a:cubicBezTo>
                  <a:cubicBezTo>
                    <a:pt x="4839" y="672"/>
                    <a:pt x="4685" y="664"/>
                    <a:pt x="4516" y="664"/>
                  </a:cubicBezTo>
                  <a:cubicBezTo>
                    <a:pt x="2928" y="664"/>
                    <a:pt x="0" y="1425"/>
                    <a:pt x="1568" y="3958"/>
                  </a:cubicBezTo>
                  <a:cubicBezTo>
                    <a:pt x="4837" y="5292"/>
                    <a:pt x="8273" y="6126"/>
                    <a:pt x="11809" y="6459"/>
                  </a:cubicBezTo>
                  <a:cubicBezTo>
                    <a:pt x="12083" y="6482"/>
                    <a:pt x="12348" y="6493"/>
                    <a:pt x="12603" y="6493"/>
                  </a:cubicBezTo>
                  <a:cubicBezTo>
                    <a:pt x="17575" y="6493"/>
                    <a:pt x="19114" y="2355"/>
                    <a:pt x="19114" y="1022"/>
                  </a:cubicBezTo>
                  <a:cubicBezTo>
                    <a:pt x="19114" y="235"/>
                    <a:pt x="18340" y="0"/>
                    <a:pt x="17237" y="0"/>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2754650" y="3614275"/>
              <a:ext cx="1371875" cy="705700"/>
            </a:xfrm>
            <a:custGeom>
              <a:rect b="b" l="l" r="r" t="t"/>
              <a:pathLst>
                <a:path extrusionOk="0" h="28228" w="54875">
                  <a:moveTo>
                    <a:pt x="50580" y="0"/>
                  </a:moveTo>
                  <a:cubicBezTo>
                    <a:pt x="50353" y="0"/>
                    <a:pt x="50136" y="18"/>
                    <a:pt x="49936" y="51"/>
                  </a:cubicBezTo>
                  <a:lnTo>
                    <a:pt x="46100" y="1018"/>
                  </a:lnTo>
                  <a:cubicBezTo>
                    <a:pt x="46100" y="1018"/>
                    <a:pt x="46051" y="1017"/>
                    <a:pt x="45959" y="1017"/>
                  </a:cubicBezTo>
                  <a:cubicBezTo>
                    <a:pt x="44982" y="1017"/>
                    <a:pt x="39120" y="1156"/>
                    <a:pt x="35826" y="4421"/>
                  </a:cubicBezTo>
                  <a:cubicBezTo>
                    <a:pt x="32256" y="8023"/>
                    <a:pt x="24317" y="17930"/>
                    <a:pt x="22449" y="19832"/>
                  </a:cubicBezTo>
                  <a:cubicBezTo>
                    <a:pt x="21310" y="20971"/>
                    <a:pt x="18086" y="21242"/>
                    <a:pt x="15396" y="21242"/>
                  </a:cubicBezTo>
                  <a:cubicBezTo>
                    <a:pt x="13676" y="21242"/>
                    <a:pt x="12174" y="21131"/>
                    <a:pt x="11575" y="21066"/>
                  </a:cubicBezTo>
                  <a:cubicBezTo>
                    <a:pt x="10462" y="20947"/>
                    <a:pt x="9349" y="20375"/>
                    <a:pt x="8022" y="20375"/>
                  </a:cubicBezTo>
                  <a:cubicBezTo>
                    <a:pt x="7479" y="20375"/>
                    <a:pt x="6900" y="20471"/>
                    <a:pt x="6271" y="20732"/>
                  </a:cubicBezTo>
                  <a:cubicBezTo>
                    <a:pt x="4103" y="21633"/>
                    <a:pt x="1301" y="23234"/>
                    <a:pt x="801" y="25235"/>
                  </a:cubicBezTo>
                  <a:cubicBezTo>
                    <a:pt x="300" y="27237"/>
                    <a:pt x="0" y="28037"/>
                    <a:pt x="967" y="28204"/>
                  </a:cubicBezTo>
                  <a:cubicBezTo>
                    <a:pt x="1059" y="28220"/>
                    <a:pt x="1186" y="28227"/>
                    <a:pt x="1343" y="28227"/>
                  </a:cubicBezTo>
                  <a:cubicBezTo>
                    <a:pt x="2851" y="28227"/>
                    <a:pt x="7150" y="27570"/>
                    <a:pt x="9507" y="27570"/>
                  </a:cubicBezTo>
                  <a:cubicBezTo>
                    <a:pt x="12142" y="27570"/>
                    <a:pt x="18513" y="27103"/>
                    <a:pt x="22283" y="26036"/>
                  </a:cubicBezTo>
                  <a:cubicBezTo>
                    <a:pt x="26019" y="24935"/>
                    <a:pt x="36760" y="18564"/>
                    <a:pt x="40929" y="16062"/>
                  </a:cubicBezTo>
                  <a:cubicBezTo>
                    <a:pt x="45099" y="13560"/>
                    <a:pt x="52604" y="9057"/>
                    <a:pt x="53805" y="4888"/>
                  </a:cubicBezTo>
                  <a:cubicBezTo>
                    <a:pt x="54875" y="1174"/>
                    <a:pt x="52425" y="0"/>
                    <a:pt x="505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2754650" y="3608025"/>
              <a:ext cx="1375150" cy="715525"/>
            </a:xfrm>
            <a:custGeom>
              <a:rect b="b" l="l" r="r" t="t"/>
              <a:pathLst>
                <a:path extrusionOk="0" fill="none" h="28621" w="55006">
                  <a:moveTo>
                    <a:pt x="46100" y="1268"/>
                  </a:moveTo>
                  <a:cubicBezTo>
                    <a:pt x="46100" y="1268"/>
                    <a:pt x="39428" y="1101"/>
                    <a:pt x="35826" y="4671"/>
                  </a:cubicBezTo>
                  <a:cubicBezTo>
                    <a:pt x="32256" y="8273"/>
                    <a:pt x="24317" y="18180"/>
                    <a:pt x="22449" y="20082"/>
                  </a:cubicBezTo>
                  <a:cubicBezTo>
                    <a:pt x="20581" y="21950"/>
                    <a:pt x="13109" y="21483"/>
                    <a:pt x="11575" y="21316"/>
                  </a:cubicBezTo>
                  <a:cubicBezTo>
                    <a:pt x="10007" y="21149"/>
                    <a:pt x="8439" y="20082"/>
                    <a:pt x="6271" y="20982"/>
                  </a:cubicBezTo>
                  <a:cubicBezTo>
                    <a:pt x="4103" y="21883"/>
                    <a:pt x="1301" y="23484"/>
                    <a:pt x="801" y="25485"/>
                  </a:cubicBezTo>
                  <a:cubicBezTo>
                    <a:pt x="300" y="27487"/>
                    <a:pt x="0" y="28287"/>
                    <a:pt x="967" y="28454"/>
                  </a:cubicBezTo>
                  <a:cubicBezTo>
                    <a:pt x="1935" y="28621"/>
                    <a:pt x="6905" y="27820"/>
                    <a:pt x="9507" y="27820"/>
                  </a:cubicBezTo>
                  <a:cubicBezTo>
                    <a:pt x="12142" y="27820"/>
                    <a:pt x="18513" y="27353"/>
                    <a:pt x="22283" y="26286"/>
                  </a:cubicBezTo>
                  <a:cubicBezTo>
                    <a:pt x="26019" y="25185"/>
                    <a:pt x="36760" y="18814"/>
                    <a:pt x="40929" y="16312"/>
                  </a:cubicBezTo>
                  <a:cubicBezTo>
                    <a:pt x="45099" y="13810"/>
                    <a:pt x="52604" y="9307"/>
                    <a:pt x="53805" y="5138"/>
                  </a:cubicBezTo>
                  <a:cubicBezTo>
                    <a:pt x="55006" y="968"/>
                    <a:pt x="51770" y="0"/>
                    <a:pt x="49936" y="3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3366750" y="3627200"/>
              <a:ext cx="578775" cy="458700"/>
            </a:xfrm>
            <a:custGeom>
              <a:rect b="b" l="l" r="r" t="t"/>
              <a:pathLst>
                <a:path extrusionOk="0" fill="none" h="18348" w="23151">
                  <a:moveTo>
                    <a:pt x="0" y="18347"/>
                  </a:moveTo>
                  <a:cubicBezTo>
                    <a:pt x="0" y="18347"/>
                    <a:pt x="8973" y="5004"/>
                    <a:pt x="13543" y="2503"/>
                  </a:cubicBezTo>
                  <a:cubicBezTo>
                    <a:pt x="18146" y="1"/>
                    <a:pt x="23150" y="401"/>
                    <a:pt x="23150" y="401"/>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9"/>
            <p:cNvSpPr/>
            <p:nvPr/>
          </p:nvSpPr>
          <p:spPr>
            <a:xfrm>
              <a:off x="2756300" y="4123650"/>
              <a:ext cx="633825" cy="196325"/>
            </a:xfrm>
            <a:custGeom>
              <a:rect b="b" l="l" r="r" t="t"/>
              <a:pathLst>
                <a:path extrusionOk="0" h="7853" w="25353">
                  <a:moveTo>
                    <a:pt x="7995" y="0"/>
                  </a:moveTo>
                  <a:cubicBezTo>
                    <a:pt x="7449" y="0"/>
                    <a:pt x="6868" y="96"/>
                    <a:pt x="6239" y="357"/>
                  </a:cubicBezTo>
                  <a:cubicBezTo>
                    <a:pt x="4070" y="1291"/>
                    <a:pt x="1268" y="2859"/>
                    <a:pt x="768" y="4860"/>
                  </a:cubicBezTo>
                  <a:cubicBezTo>
                    <a:pt x="268" y="6862"/>
                    <a:pt x="1" y="7662"/>
                    <a:pt x="935" y="7829"/>
                  </a:cubicBezTo>
                  <a:cubicBezTo>
                    <a:pt x="1026" y="7845"/>
                    <a:pt x="1153" y="7852"/>
                    <a:pt x="1310" y="7852"/>
                  </a:cubicBezTo>
                  <a:cubicBezTo>
                    <a:pt x="2819" y="7852"/>
                    <a:pt x="7121" y="7195"/>
                    <a:pt x="9508" y="7195"/>
                  </a:cubicBezTo>
                  <a:cubicBezTo>
                    <a:pt x="12109" y="7195"/>
                    <a:pt x="18514" y="6728"/>
                    <a:pt x="22250" y="5661"/>
                  </a:cubicBezTo>
                  <a:cubicBezTo>
                    <a:pt x="23284" y="5327"/>
                    <a:pt x="24351" y="4894"/>
                    <a:pt x="25352" y="4393"/>
                  </a:cubicBezTo>
                  <a:cubicBezTo>
                    <a:pt x="24251" y="2459"/>
                    <a:pt x="22283" y="1024"/>
                    <a:pt x="20949" y="224"/>
                  </a:cubicBezTo>
                  <a:cubicBezTo>
                    <a:pt x="19421" y="721"/>
                    <a:pt x="17220" y="859"/>
                    <a:pt x="15301" y="859"/>
                  </a:cubicBezTo>
                  <a:cubicBezTo>
                    <a:pt x="13618" y="859"/>
                    <a:pt x="12150" y="753"/>
                    <a:pt x="11542" y="691"/>
                  </a:cubicBezTo>
                  <a:cubicBezTo>
                    <a:pt x="10453" y="572"/>
                    <a:pt x="9330" y="0"/>
                    <a:pt x="7995" y="0"/>
                  </a:cubicBezTo>
                  <a:close/>
                </a:path>
              </a:pathLst>
            </a:custGeom>
            <a:solidFill>
              <a:schemeClr val="accent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9"/>
            <p:cNvSpPr/>
            <p:nvPr/>
          </p:nvSpPr>
          <p:spPr>
            <a:xfrm>
              <a:off x="3153250" y="4082525"/>
              <a:ext cx="326100" cy="205400"/>
            </a:xfrm>
            <a:custGeom>
              <a:rect b="b" l="l" r="r" t="t"/>
              <a:pathLst>
                <a:path extrusionOk="0" h="8216" w="13044">
                  <a:moveTo>
                    <a:pt x="7606" y="1"/>
                  </a:moveTo>
                  <a:cubicBezTo>
                    <a:pt x="6239" y="1"/>
                    <a:pt x="5905" y="468"/>
                    <a:pt x="4204" y="901"/>
                  </a:cubicBezTo>
                  <a:cubicBezTo>
                    <a:pt x="2503" y="1368"/>
                    <a:pt x="1" y="1102"/>
                    <a:pt x="334" y="2336"/>
                  </a:cubicBezTo>
                  <a:cubicBezTo>
                    <a:pt x="334" y="2336"/>
                    <a:pt x="3136" y="3603"/>
                    <a:pt x="3737" y="4971"/>
                  </a:cubicBezTo>
                  <a:cubicBezTo>
                    <a:pt x="4371" y="6339"/>
                    <a:pt x="4838" y="7606"/>
                    <a:pt x="4838" y="8107"/>
                  </a:cubicBezTo>
                  <a:cubicBezTo>
                    <a:pt x="4838" y="8181"/>
                    <a:pt x="4951" y="8215"/>
                    <a:pt x="5149" y="8215"/>
                  </a:cubicBezTo>
                  <a:cubicBezTo>
                    <a:pt x="6284" y="8215"/>
                    <a:pt x="10202" y="7078"/>
                    <a:pt x="11509" y="5772"/>
                  </a:cubicBezTo>
                  <a:cubicBezTo>
                    <a:pt x="13043" y="4204"/>
                    <a:pt x="9007" y="1"/>
                    <a:pt x="7606" y="1"/>
                  </a:cubicBez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2903900" y="3904075"/>
              <a:ext cx="90100" cy="97600"/>
            </a:xfrm>
            <a:custGeom>
              <a:rect b="b" l="l" r="r" t="t"/>
              <a:pathLst>
                <a:path extrusionOk="0" fill="none" h="3904" w="3604">
                  <a:moveTo>
                    <a:pt x="3604" y="3903"/>
                  </a:moveTo>
                  <a:cubicBezTo>
                    <a:pt x="3604" y="3903"/>
                    <a:pt x="168" y="2169"/>
                    <a:pt x="1" y="0"/>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2835525" y="4012475"/>
              <a:ext cx="463700" cy="115125"/>
            </a:xfrm>
            <a:custGeom>
              <a:rect b="b" l="l" r="r" t="t"/>
              <a:pathLst>
                <a:path extrusionOk="0" fill="none" h="4605" w="18548">
                  <a:moveTo>
                    <a:pt x="1" y="4604"/>
                  </a:moveTo>
                  <a:cubicBezTo>
                    <a:pt x="2703" y="3437"/>
                    <a:pt x="5238" y="1902"/>
                    <a:pt x="7506" y="1"/>
                  </a:cubicBezTo>
                  <a:cubicBezTo>
                    <a:pt x="7506" y="1"/>
                    <a:pt x="14177" y="2102"/>
                    <a:pt x="18547" y="2102"/>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9"/>
            <p:cNvSpPr/>
            <p:nvPr/>
          </p:nvSpPr>
          <p:spPr>
            <a:xfrm>
              <a:off x="3021500" y="2539500"/>
              <a:ext cx="457025" cy="549625"/>
            </a:xfrm>
            <a:custGeom>
              <a:rect b="b" l="l" r="r" t="t"/>
              <a:pathLst>
                <a:path extrusionOk="0" h="21985" w="18281">
                  <a:moveTo>
                    <a:pt x="13307" y="1"/>
                  </a:moveTo>
                  <a:cubicBezTo>
                    <a:pt x="12639" y="1"/>
                    <a:pt x="11958" y="227"/>
                    <a:pt x="11308" y="711"/>
                  </a:cubicBezTo>
                  <a:cubicBezTo>
                    <a:pt x="11308" y="711"/>
                    <a:pt x="8006" y="7049"/>
                    <a:pt x="6772" y="8317"/>
                  </a:cubicBezTo>
                  <a:cubicBezTo>
                    <a:pt x="5465" y="9754"/>
                    <a:pt x="3647" y="10519"/>
                    <a:pt x="1756" y="10519"/>
                  </a:cubicBezTo>
                  <a:cubicBezTo>
                    <a:pt x="1716" y="10519"/>
                    <a:pt x="1675" y="10519"/>
                    <a:pt x="1635" y="10518"/>
                  </a:cubicBezTo>
                  <a:cubicBezTo>
                    <a:pt x="1168" y="10518"/>
                    <a:pt x="701" y="10552"/>
                    <a:pt x="267" y="10618"/>
                  </a:cubicBezTo>
                  <a:cubicBezTo>
                    <a:pt x="0" y="13320"/>
                    <a:pt x="200" y="19825"/>
                    <a:pt x="7005" y="21660"/>
                  </a:cubicBezTo>
                  <a:cubicBezTo>
                    <a:pt x="7845" y="21882"/>
                    <a:pt x="8621" y="21984"/>
                    <a:pt x="9339" y="21984"/>
                  </a:cubicBezTo>
                  <a:cubicBezTo>
                    <a:pt x="14131" y="21984"/>
                    <a:pt x="16339" y="17414"/>
                    <a:pt x="17413" y="13120"/>
                  </a:cubicBezTo>
                  <a:cubicBezTo>
                    <a:pt x="16646" y="12720"/>
                    <a:pt x="15912" y="12386"/>
                    <a:pt x="15111" y="12120"/>
                  </a:cubicBezTo>
                  <a:cubicBezTo>
                    <a:pt x="13410" y="11486"/>
                    <a:pt x="18280" y="5848"/>
                    <a:pt x="17079" y="3046"/>
                  </a:cubicBezTo>
                  <a:cubicBezTo>
                    <a:pt x="16226" y="1133"/>
                    <a:pt x="14800" y="1"/>
                    <a:pt x="13307"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3027325" y="2539475"/>
              <a:ext cx="351950" cy="413675"/>
            </a:xfrm>
            <a:custGeom>
              <a:rect b="b" l="l" r="r" t="t"/>
              <a:pathLst>
                <a:path extrusionOk="0" h="16547" w="14078">
                  <a:moveTo>
                    <a:pt x="13212" y="1"/>
                  </a:moveTo>
                  <a:cubicBezTo>
                    <a:pt x="12420" y="1"/>
                    <a:pt x="11668" y="238"/>
                    <a:pt x="11075" y="712"/>
                  </a:cubicBezTo>
                  <a:cubicBezTo>
                    <a:pt x="11075" y="712"/>
                    <a:pt x="7773" y="7050"/>
                    <a:pt x="6539" y="8318"/>
                  </a:cubicBezTo>
                  <a:cubicBezTo>
                    <a:pt x="5232" y="9755"/>
                    <a:pt x="3414" y="10520"/>
                    <a:pt x="1523" y="10520"/>
                  </a:cubicBezTo>
                  <a:cubicBezTo>
                    <a:pt x="1483" y="10520"/>
                    <a:pt x="1442" y="10520"/>
                    <a:pt x="1402" y="10519"/>
                  </a:cubicBezTo>
                  <a:cubicBezTo>
                    <a:pt x="935" y="10519"/>
                    <a:pt x="501" y="10553"/>
                    <a:pt x="34" y="10619"/>
                  </a:cubicBezTo>
                  <a:cubicBezTo>
                    <a:pt x="1" y="10953"/>
                    <a:pt x="1" y="11353"/>
                    <a:pt x="1" y="11820"/>
                  </a:cubicBezTo>
                  <a:cubicBezTo>
                    <a:pt x="668" y="13555"/>
                    <a:pt x="2002" y="15890"/>
                    <a:pt x="4271" y="16390"/>
                  </a:cubicBezTo>
                  <a:cubicBezTo>
                    <a:pt x="4767" y="16498"/>
                    <a:pt x="5245" y="16546"/>
                    <a:pt x="5703" y="16546"/>
                  </a:cubicBezTo>
                  <a:cubicBezTo>
                    <a:pt x="8785" y="16546"/>
                    <a:pt x="10944" y="14364"/>
                    <a:pt x="11409" y="13522"/>
                  </a:cubicBezTo>
                  <a:cubicBezTo>
                    <a:pt x="11909" y="12654"/>
                    <a:pt x="14078" y="3848"/>
                    <a:pt x="13510" y="12"/>
                  </a:cubicBezTo>
                  <a:cubicBezTo>
                    <a:pt x="13410" y="4"/>
                    <a:pt x="13311" y="1"/>
                    <a:pt x="13212"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3027325" y="2539475"/>
              <a:ext cx="351950" cy="413675"/>
            </a:xfrm>
            <a:custGeom>
              <a:rect b="b" l="l" r="r" t="t"/>
              <a:pathLst>
                <a:path extrusionOk="0" h="16547" w="14078">
                  <a:moveTo>
                    <a:pt x="13212" y="1"/>
                  </a:moveTo>
                  <a:cubicBezTo>
                    <a:pt x="12420" y="1"/>
                    <a:pt x="11668" y="238"/>
                    <a:pt x="11075" y="712"/>
                  </a:cubicBezTo>
                  <a:cubicBezTo>
                    <a:pt x="11075" y="712"/>
                    <a:pt x="7773" y="7050"/>
                    <a:pt x="6539" y="8318"/>
                  </a:cubicBezTo>
                  <a:cubicBezTo>
                    <a:pt x="5232" y="9755"/>
                    <a:pt x="3414" y="10520"/>
                    <a:pt x="1523" y="10520"/>
                  </a:cubicBezTo>
                  <a:cubicBezTo>
                    <a:pt x="1483" y="10520"/>
                    <a:pt x="1442" y="10520"/>
                    <a:pt x="1402" y="10519"/>
                  </a:cubicBezTo>
                  <a:cubicBezTo>
                    <a:pt x="935" y="10519"/>
                    <a:pt x="501" y="10553"/>
                    <a:pt x="34" y="10619"/>
                  </a:cubicBezTo>
                  <a:cubicBezTo>
                    <a:pt x="1" y="10953"/>
                    <a:pt x="1" y="11353"/>
                    <a:pt x="1" y="11820"/>
                  </a:cubicBezTo>
                  <a:cubicBezTo>
                    <a:pt x="668" y="13555"/>
                    <a:pt x="2002" y="15890"/>
                    <a:pt x="4271" y="16390"/>
                  </a:cubicBezTo>
                  <a:cubicBezTo>
                    <a:pt x="4767" y="16498"/>
                    <a:pt x="5245" y="16546"/>
                    <a:pt x="5703" y="16546"/>
                  </a:cubicBezTo>
                  <a:cubicBezTo>
                    <a:pt x="8785" y="16546"/>
                    <a:pt x="10944" y="14364"/>
                    <a:pt x="11409" y="13522"/>
                  </a:cubicBezTo>
                  <a:cubicBezTo>
                    <a:pt x="11909" y="12654"/>
                    <a:pt x="14078" y="3848"/>
                    <a:pt x="13510" y="12"/>
                  </a:cubicBezTo>
                  <a:cubicBezTo>
                    <a:pt x="13410" y="4"/>
                    <a:pt x="13311" y="1"/>
                    <a:pt x="13212"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3021500" y="2518075"/>
              <a:ext cx="457025" cy="605450"/>
            </a:xfrm>
            <a:custGeom>
              <a:rect b="b" l="l" r="r" t="t"/>
              <a:pathLst>
                <a:path extrusionOk="0" fill="none" h="24218" w="18281">
                  <a:moveTo>
                    <a:pt x="17413" y="13977"/>
                  </a:moveTo>
                  <a:cubicBezTo>
                    <a:pt x="16646" y="13577"/>
                    <a:pt x="15912" y="13243"/>
                    <a:pt x="15111" y="12977"/>
                  </a:cubicBezTo>
                  <a:cubicBezTo>
                    <a:pt x="13410" y="12343"/>
                    <a:pt x="18280" y="6705"/>
                    <a:pt x="17079" y="3903"/>
                  </a:cubicBezTo>
                  <a:cubicBezTo>
                    <a:pt x="15845" y="1135"/>
                    <a:pt x="13410" y="1"/>
                    <a:pt x="11308" y="1568"/>
                  </a:cubicBezTo>
                  <a:cubicBezTo>
                    <a:pt x="11308" y="1568"/>
                    <a:pt x="8006" y="7906"/>
                    <a:pt x="6772" y="9174"/>
                  </a:cubicBezTo>
                  <a:cubicBezTo>
                    <a:pt x="5438" y="10642"/>
                    <a:pt x="3570" y="11409"/>
                    <a:pt x="1635" y="11375"/>
                  </a:cubicBezTo>
                  <a:cubicBezTo>
                    <a:pt x="1168" y="11375"/>
                    <a:pt x="701" y="11409"/>
                    <a:pt x="267" y="11475"/>
                  </a:cubicBezTo>
                  <a:cubicBezTo>
                    <a:pt x="0" y="14177"/>
                    <a:pt x="200" y="20682"/>
                    <a:pt x="7005" y="22517"/>
                  </a:cubicBezTo>
                  <a:cubicBezTo>
                    <a:pt x="13443" y="24218"/>
                    <a:pt x="16179" y="18914"/>
                    <a:pt x="17413" y="13977"/>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3252500" y="2900850"/>
              <a:ext cx="50050" cy="72575"/>
            </a:xfrm>
            <a:custGeom>
              <a:rect b="b" l="l" r="r" t="t"/>
              <a:pathLst>
                <a:path extrusionOk="0" fill="none" h="2903" w="2002">
                  <a:moveTo>
                    <a:pt x="2002" y="1"/>
                  </a:moveTo>
                  <a:cubicBezTo>
                    <a:pt x="2002" y="1"/>
                    <a:pt x="501" y="701"/>
                    <a:pt x="0" y="2903"/>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3101675" y="2281450"/>
              <a:ext cx="315125" cy="271000"/>
            </a:xfrm>
            <a:custGeom>
              <a:rect b="b" l="l" r="r" t="t"/>
              <a:pathLst>
                <a:path extrusionOk="0" h="10840" w="12605">
                  <a:moveTo>
                    <a:pt x="9933" y="1"/>
                  </a:moveTo>
                  <a:cubicBezTo>
                    <a:pt x="7500" y="1"/>
                    <a:pt x="2310" y="2409"/>
                    <a:pt x="1030" y="6163"/>
                  </a:cubicBezTo>
                  <a:cubicBezTo>
                    <a:pt x="1" y="9113"/>
                    <a:pt x="2607" y="10840"/>
                    <a:pt x="5445" y="10840"/>
                  </a:cubicBezTo>
                  <a:cubicBezTo>
                    <a:pt x="6747" y="10840"/>
                    <a:pt x="8098" y="10476"/>
                    <a:pt x="9169" y="9699"/>
                  </a:cubicBezTo>
                  <a:cubicBezTo>
                    <a:pt x="12605" y="7264"/>
                    <a:pt x="12038" y="3962"/>
                    <a:pt x="12038" y="3962"/>
                  </a:cubicBezTo>
                  <a:lnTo>
                    <a:pt x="11771" y="3461"/>
                  </a:lnTo>
                  <a:cubicBezTo>
                    <a:pt x="11771" y="3461"/>
                    <a:pt x="12538" y="993"/>
                    <a:pt x="10803" y="159"/>
                  </a:cubicBezTo>
                  <a:cubicBezTo>
                    <a:pt x="10586" y="53"/>
                    <a:pt x="10289" y="1"/>
                    <a:pt x="9933"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3092375" y="2435525"/>
              <a:ext cx="221025" cy="186825"/>
            </a:xfrm>
            <a:custGeom>
              <a:rect b="b" l="l" r="r" t="t"/>
              <a:pathLst>
                <a:path extrusionOk="0" fill="none" h="7473" w="8841">
                  <a:moveTo>
                    <a:pt x="1402" y="0"/>
                  </a:moveTo>
                  <a:cubicBezTo>
                    <a:pt x="1402" y="0"/>
                    <a:pt x="1" y="3703"/>
                    <a:pt x="2569" y="5604"/>
                  </a:cubicBezTo>
                  <a:cubicBezTo>
                    <a:pt x="5104" y="7472"/>
                    <a:pt x="8840" y="3870"/>
                    <a:pt x="8840" y="387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3236650" y="2280950"/>
              <a:ext cx="640475" cy="535000"/>
            </a:xfrm>
            <a:custGeom>
              <a:rect b="b" l="l" r="r" t="t"/>
              <a:pathLst>
                <a:path extrusionOk="0" h="21400" w="25619">
                  <a:moveTo>
                    <a:pt x="13586" y="1"/>
                  </a:moveTo>
                  <a:cubicBezTo>
                    <a:pt x="8163" y="1"/>
                    <a:pt x="3733" y="1663"/>
                    <a:pt x="1969" y="6684"/>
                  </a:cubicBezTo>
                  <a:cubicBezTo>
                    <a:pt x="0" y="12188"/>
                    <a:pt x="2836" y="15223"/>
                    <a:pt x="2836" y="15223"/>
                  </a:cubicBezTo>
                  <a:cubicBezTo>
                    <a:pt x="2836" y="15223"/>
                    <a:pt x="3655" y="16261"/>
                    <a:pt x="4083" y="16261"/>
                  </a:cubicBezTo>
                  <a:cubicBezTo>
                    <a:pt x="4128" y="16261"/>
                    <a:pt x="4169" y="16249"/>
                    <a:pt x="4203" y="16224"/>
                  </a:cubicBezTo>
                  <a:cubicBezTo>
                    <a:pt x="4356" y="16127"/>
                    <a:pt x="5655" y="15902"/>
                    <a:pt x="7287" y="15902"/>
                  </a:cubicBezTo>
                  <a:cubicBezTo>
                    <a:pt x="9573" y="15902"/>
                    <a:pt x="12515" y="16343"/>
                    <a:pt x="13877" y="18192"/>
                  </a:cubicBezTo>
                  <a:cubicBezTo>
                    <a:pt x="15362" y="20208"/>
                    <a:pt x="18332" y="21400"/>
                    <a:pt x="20735" y="21400"/>
                  </a:cubicBezTo>
                  <a:cubicBezTo>
                    <a:pt x="22109" y="21400"/>
                    <a:pt x="23298" y="21010"/>
                    <a:pt x="23918" y="20160"/>
                  </a:cubicBezTo>
                  <a:cubicBezTo>
                    <a:pt x="25619" y="17825"/>
                    <a:pt x="22583" y="14022"/>
                    <a:pt x="22583" y="14022"/>
                  </a:cubicBezTo>
                  <a:cubicBezTo>
                    <a:pt x="22917" y="12855"/>
                    <a:pt x="23184" y="11687"/>
                    <a:pt x="23350" y="10486"/>
                  </a:cubicBezTo>
                  <a:cubicBezTo>
                    <a:pt x="23584" y="8518"/>
                    <a:pt x="22883" y="479"/>
                    <a:pt x="15178" y="46"/>
                  </a:cubicBezTo>
                  <a:cubicBezTo>
                    <a:pt x="14639" y="16"/>
                    <a:pt x="14108" y="1"/>
                    <a:pt x="13586"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3681975" y="2774100"/>
              <a:ext cx="22525" cy="16700"/>
            </a:xfrm>
            <a:custGeom>
              <a:rect b="b" l="l" r="r" t="t"/>
              <a:pathLst>
                <a:path extrusionOk="0" fill="none" h="668" w="901">
                  <a:moveTo>
                    <a:pt x="901" y="667"/>
                  </a:moveTo>
                  <a:cubicBezTo>
                    <a:pt x="567" y="501"/>
                    <a:pt x="234" y="300"/>
                    <a:pt x="0" y="0"/>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3661125" y="2621475"/>
              <a:ext cx="147625" cy="166825"/>
            </a:xfrm>
            <a:custGeom>
              <a:rect b="b" l="l" r="r" t="t"/>
              <a:pathLst>
                <a:path extrusionOk="0" fill="none" h="6673" w="5905">
                  <a:moveTo>
                    <a:pt x="0" y="1"/>
                  </a:moveTo>
                  <a:cubicBezTo>
                    <a:pt x="0" y="1"/>
                    <a:pt x="5904" y="4738"/>
                    <a:pt x="4070" y="6272"/>
                  </a:cubicBezTo>
                  <a:cubicBezTo>
                    <a:pt x="3903" y="6439"/>
                    <a:pt x="3703" y="6572"/>
                    <a:pt x="3503" y="6672"/>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3640275" y="2586450"/>
              <a:ext cx="143450" cy="31725"/>
            </a:xfrm>
            <a:custGeom>
              <a:rect b="b" l="l" r="r" t="t"/>
              <a:pathLst>
                <a:path extrusionOk="0" fill="none" h="1269" w="5738">
                  <a:moveTo>
                    <a:pt x="0" y="68"/>
                  </a:moveTo>
                  <a:cubicBezTo>
                    <a:pt x="2002" y="1"/>
                    <a:pt x="3936" y="435"/>
                    <a:pt x="5738" y="1268"/>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3605250" y="2371300"/>
              <a:ext cx="35050" cy="160975"/>
            </a:xfrm>
            <a:custGeom>
              <a:rect b="b" l="l" r="r" t="t"/>
              <a:pathLst>
                <a:path extrusionOk="0" fill="none" h="6439" w="1402">
                  <a:moveTo>
                    <a:pt x="1401" y="6439"/>
                  </a:moveTo>
                  <a:lnTo>
                    <a:pt x="0" y="1"/>
                  </a:ln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3331725" y="2523925"/>
              <a:ext cx="17525" cy="6675"/>
            </a:xfrm>
            <a:custGeom>
              <a:rect b="b" l="l" r="r" t="t"/>
              <a:pathLst>
                <a:path extrusionOk="0" fill="none" h="267" w="701">
                  <a:moveTo>
                    <a:pt x="701" y="267"/>
                  </a:moveTo>
                  <a:cubicBezTo>
                    <a:pt x="434" y="167"/>
                    <a:pt x="234" y="100"/>
                    <a:pt x="0" y="0"/>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3403425" y="2511400"/>
              <a:ext cx="224350" cy="64250"/>
            </a:xfrm>
            <a:custGeom>
              <a:rect b="b" l="l" r="r" t="t"/>
              <a:pathLst>
                <a:path extrusionOk="0" fill="none" h="2570" w="8974">
                  <a:moveTo>
                    <a:pt x="8974" y="1"/>
                  </a:moveTo>
                  <a:cubicBezTo>
                    <a:pt x="8974" y="1"/>
                    <a:pt x="5638" y="2569"/>
                    <a:pt x="1" y="1402"/>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9"/>
            <p:cNvSpPr/>
            <p:nvPr/>
          </p:nvSpPr>
          <p:spPr>
            <a:xfrm>
              <a:off x="3474325" y="2447200"/>
              <a:ext cx="135125" cy="25025"/>
            </a:xfrm>
            <a:custGeom>
              <a:rect b="b" l="l" r="r" t="t"/>
              <a:pathLst>
                <a:path extrusionOk="0" fill="none" h="1001" w="5405">
                  <a:moveTo>
                    <a:pt x="5404" y="0"/>
                  </a:moveTo>
                  <a:cubicBezTo>
                    <a:pt x="5404" y="0"/>
                    <a:pt x="3369" y="1001"/>
                    <a:pt x="0" y="1001"/>
                  </a:cubicBezTo>
                </a:path>
              </a:pathLst>
            </a:custGeom>
            <a:noFill/>
            <a:ln cap="rnd" cmpd="sng" w="108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9"/>
            <p:cNvSpPr/>
            <p:nvPr/>
          </p:nvSpPr>
          <p:spPr>
            <a:xfrm>
              <a:off x="3265150" y="2603975"/>
              <a:ext cx="396000" cy="368375"/>
            </a:xfrm>
            <a:custGeom>
              <a:rect b="b" l="l" r="r" t="t"/>
              <a:pathLst>
                <a:path extrusionOk="0" h="14735" w="15840">
                  <a:moveTo>
                    <a:pt x="14605" y="0"/>
                  </a:moveTo>
                  <a:cubicBezTo>
                    <a:pt x="12570" y="467"/>
                    <a:pt x="10435" y="801"/>
                    <a:pt x="8367" y="1001"/>
                  </a:cubicBezTo>
                  <a:cubicBezTo>
                    <a:pt x="7860" y="1053"/>
                    <a:pt x="7353" y="1078"/>
                    <a:pt x="6848" y="1078"/>
                  </a:cubicBezTo>
                  <a:cubicBezTo>
                    <a:pt x="5061" y="1078"/>
                    <a:pt x="3301" y="758"/>
                    <a:pt x="1662" y="134"/>
                  </a:cubicBezTo>
                  <a:cubicBezTo>
                    <a:pt x="1662" y="133"/>
                    <a:pt x="1662" y="133"/>
                    <a:pt x="1661" y="133"/>
                  </a:cubicBezTo>
                  <a:cubicBezTo>
                    <a:pt x="1615" y="133"/>
                    <a:pt x="1" y="1254"/>
                    <a:pt x="428" y="2569"/>
                  </a:cubicBezTo>
                  <a:cubicBezTo>
                    <a:pt x="428" y="2569"/>
                    <a:pt x="61" y="5971"/>
                    <a:pt x="695" y="8306"/>
                  </a:cubicBezTo>
                  <a:cubicBezTo>
                    <a:pt x="1329" y="10641"/>
                    <a:pt x="1429" y="14311"/>
                    <a:pt x="3597" y="14711"/>
                  </a:cubicBezTo>
                  <a:cubicBezTo>
                    <a:pt x="3690" y="14727"/>
                    <a:pt x="3792" y="14734"/>
                    <a:pt x="3903" y="14734"/>
                  </a:cubicBezTo>
                  <a:cubicBezTo>
                    <a:pt x="6377" y="14734"/>
                    <a:pt x="13094" y="10947"/>
                    <a:pt x="14372" y="9574"/>
                  </a:cubicBezTo>
                  <a:cubicBezTo>
                    <a:pt x="15339" y="8573"/>
                    <a:pt x="15839" y="7272"/>
                    <a:pt x="15839" y="5905"/>
                  </a:cubicBezTo>
                  <a:cubicBezTo>
                    <a:pt x="15839" y="5137"/>
                    <a:pt x="14605" y="0"/>
                    <a:pt x="14605"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3265000" y="2606475"/>
              <a:ext cx="342775" cy="351100"/>
            </a:xfrm>
            <a:custGeom>
              <a:rect b="b" l="l" r="r" t="t"/>
              <a:pathLst>
                <a:path extrusionOk="0" h="14044" w="13711">
                  <a:moveTo>
                    <a:pt x="1702" y="0"/>
                  </a:moveTo>
                  <a:cubicBezTo>
                    <a:pt x="1702" y="0"/>
                    <a:pt x="1" y="1101"/>
                    <a:pt x="501" y="2469"/>
                  </a:cubicBezTo>
                  <a:cubicBezTo>
                    <a:pt x="501" y="2469"/>
                    <a:pt x="101" y="5871"/>
                    <a:pt x="734" y="8206"/>
                  </a:cubicBezTo>
                  <a:cubicBezTo>
                    <a:pt x="1235" y="10141"/>
                    <a:pt x="1402" y="12943"/>
                    <a:pt x="2636" y="14044"/>
                  </a:cubicBezTo>
                  <a:cubicBezTo>
                    <a:pt x="1602" y="11809"/>
                    <a:pt x="1101" y="6338"/>
                    <a:pt x="3703" y="3970"/>
                  </a:cubicBezTo>
                  <a:cubicBezTo>
                    <a:pt x="6572" y="1368"/>
                    <a:pt x="13710" y="134"/>
                    <a:pt x="13710" y="134"/>
                  </a:cubicBezTo>
                  <a:lnTo>
                    <a:pt x="13710" y="101"/>
                  </a:lnTo>
                  <a:cubicBezTo>
                    <a:pt x="12643" y="301"/>
                    <a:pt x="10808" y="634"/>
                    <a:pt x="8440" y="834"/>
                  </a:cubicBezTo>
                  <a:cubicBezTo>
                    <a:pt x="7899" y="898"/>
                    <a:pt x="7355" y="929"/>
                    <a:pt x="6813" y="929"/>
                  </a:cubicBezTo>
                  <a:cubicBezTo>
                    <a:pt x="5081" y="929"/>
                    <a:pt x="3353" y="610"/>
                    <a:pt x="1702"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3265000" y="2606475"/>
              <a:ext cx="342775" cy="351100"/>
            </a:xfrm>
            <a:custGeom>
              <a:rect b="b" l="l" r="r" t="t"/>
              <a:pathLst>
                <a:path extrusionOk="0" h="14044" w="13711">
                  <a:moveTo>
                    <a:pt x="1702" y="0"/>
                  </a:moveTo>
                  <a:cubicBezTo>
                    <a:pt x="1702" y="0"/>
                    <a:pt x="1" y="1101"/>
                    <a:pt x="501" y="2469"/>
                  </a:cubicBezTo>
                  <a:cubicBezTo>
                    <a:pt x="501" y="2469"/>
                    <a:pt x="101" y="5871"/>
                    <a:pt x="734" y="8206"/>
                  </a:cubicBezTo>
                  <a:cubicBezTo>
                    <a:pt x="1235" y="10141"/>
                    <a:pt x="1402" y="12943"/>
                    <a:pt x="2636" y="14044"/>
                  </a:cubicBezTo>
                  <a:cubicBezTo>
                    <a:pt x="1602" y="11809"/>
                    <a:pt x="1101" y="6338"/>
                    <a:pt x="3703" y="3970"/>
                  </a:cubicBezTo>
                  <a:cubicBezTo>
                    <a:pt x="6572" y="1368"/>
                    <a:pt x="13710" y="134"/>
                    <a:pt x="13710" y="134"/>
                  </a:cubicBezTo>
                  <a:lnTo>
                    <a:pt x="13710" y="101"/>
                  </a:lnTo>
                  <a:cubicBezTo>
                    <a:pt x="12643" y="301"/>
                    <a:pt x="10808" y="634"/>
                    <a:pt x="8440" y="834"/>
                  </a:cubicBezTo>
                  <a:cubicBezTo>
                    <a:pt x="7899" y="898"/>
                    <a:pt x="7355" y="929"/>
                    <a:pt x="6813" y="929"/>
                  </a:cubicBezTo>
                  <a:cubicBezTo>
                    <a:pt x="5081" y="929"/>
                    <a:pt x="3353" y="610"/>
                    <a:pt x="1702"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3265000" y="2603975"/>
              <a:ext cx="396150" cy="376950"/>
            </a:xfrm>
            <a:custGeom>
              <a:rect b="b" l="l" r="r" t="t"/>
              <a:pathLst>
                <a:path extrusionOk="0" fill="none" h="15078" w="15846">
                  <a:moveTo>
                    <a:pt x="434" y="2569"/>
                  </a:moveTo>
                  <a:cubicBezTo>
                    <a:pt x="434" y="2569"/>
                    <a:pt x="67" y="5971"/>
                    <a:pt x="701" y="8306"/>
                  </a:cubicBezTo>
                  <a:cubicBezTo>
                    <a:pt x="1335" y="10641"/>
                    <a:pt x="1435" y="14311"/>
                    <a:pt x="3603" y="14711"/>
                  </a:cubicBezTo>
                  <a:cubicBezTo>
                    <a:pt x="5771" y="15078"/>
                    <a:pt x="13043" y="11008"/>
                    <a:pt x="14378" y="9574"/>
                  </a:cubicBezTo>
                  <a:cubicBezTo>
                    <a:pt x="15345" y="8573"/>
                    <a:pt x="15845" y="7272"/>
                    <a:pt x="15845" y="5905"/>
                  </a:cubicBezTo>
                  <a:cubicBezTo>
                    <a:pt x="15845" y="5137"/>
                    <a:pt x="14611" y="0"/>
                    <a:pt x="14611" y="0"/>
                  </a:cubicBezTo>
                  <a:cubicBezTo>
                    <a:pt x="12576" y="467"/>
                    <a:pt x="10441" y="801"/>
                    <a:pt x="8373" y="1001"/>
                  </a:cubicBezTo>
                  <a:cubicBezTo>
                    <a:pt x="6072" y="1235"/>
                    <a:pt x="3770" y="934"/>
                    <a:pt x="1668" y="134"/>
                  </a:cubicBezTo>
                  <a:cubicBezTo>
                    <a:pt x="1668" y="100"/>
                    <a:pt x="1" y="1235"/>
                    <a:pt x="434" y="2569"/>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3219125" y="2561450"/>
              <a:ext cx="97600" cy="140950"/>
            </a:xfrm>
            <a:custGeom>
              <a:rect b="b" l="l" r="r" t="t"/>
              <a:pathLst>
                <a:path extrusionOk="0" h="5638" w="3904">
                  <a:moveTo>
                    <a:pt x="2436" y="0"/>
                  </a:moveTo>
                  <a:cubicBezTo>
                    <a:pt x="1002" y="0"/>
                    <a:pt x="1" y="5004"/>
                    <a:pt x="2836" y="5638"/>
                  </a:cubicBezTo>
                  <a:lnTo>
                    <a:pt x="3770" y="3069"/>
                  </a:lnTo>
                  <a:cubicBezTo>
                    <a:pt x="3770" y="3069"/>
                    <a:pt x="3904" y="0"/>
                    <a:pt x="24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3219125" y="2561450"/>
              <a:ext cx="97600" cy="140950"/>
            </a:xfrm>
            <a:custGeom>
              <a:rect b="b" l="l" r="r" t="t"/>
              <a:pathLst>
                <a:path extrusionOk="0" h="5638" w="3904">
                  <a:moveTo>
                    <a:pt x="2436" y="0"/>
                  </a:moveTo>
                  <a:cubicBezTo>
                    <a:pt x="1002" y="0"/>
                    <a:pt x="1" y="5004"/>
                    <a:pt x="2836" y="5638"/>
                  </a:cubicBezTo>
                  <a:lnTo>
                    <a:pt x="3770" y="3069"/>
                  </a:lnTo>
                  <a:cubicBezTo>
                    <a:pt x="3770" y="3069"/>
                    <a:pt x="3904" y="0"/>
                    <a:pt x="2436"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3219125" y="2561450"/>
              <a:ext cx="97600" cy="140950"/>
            </a:xfrm>
            <a:custGeom>
              <a:rect b="b" l="l" r="r" t="t"/>
              <a:pathLst>
                <a:path extrusionOk="0" h="5638" w="3904">
                  <a:moveTo>
                    <a:pt x="2436" y="0"/>
                  </a:moveTo>
                  <a:cubicBezTo>
                    <a:pt x="1002" y="0"/>
                    <a:pt x="1" y="5004"/>
                    <a:pt x="2836" y="5638"/>
                  </a:cubicBezTo>
                  <a:lnTo>
                    <a:pt x="3770" y="3069"/>
                  </a:lnTo>
                  <a:cubicBezTo>
                    <a:pt x="3770" y="3069"/>
                    <a:pt x="3904" y="0"/>
                    <a:pt x="2436"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3219125" y="2561450"/>
              <a:ext cx="97600" cy="140950"/>
            </a:xfrm>
            <a:custGeom>
              <a:rect b="b" l="l" r="r" t="t"/>
              <a:pathLst>
                <a:path extrusionOk="0" fill="none" h="5638" w="3904">
                  <a:moveTo>
                    <a:pt x="3770" y="3069"/>
                  </a:moveTo>
                  <a:cubicBezTo>
                    <a:pt x="3770" y="3069"/>
                    <a:pt x="3904" y="0"/>
                    <a:pt x="2436" y="0"/>
                  </a:cubicBezTo>
                  <a:cubicBezTo>
                    <a:pt x="1002" y="0"/>
                    <a:pt x="1" y="5004"/>
                    <a:pt x="2836" y="563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3432625" y="2772425"/>
              <a:ext cx="113425" cy="115950"/>
            </a:xfrm>
            <a:custGeom>
              <a:rect b="b" l="l" r="r" t="t"/>
              <a:pathLst>
                <a:path extrusionOk="0" fill="none" h="4638" w="4537">
                  <a:moveTo>
                    <a:pt x="4537" y="1"/>
                  </a:moveTo>
                  <a:cubicBezTo>
                    <a:pt x="4537" y="1"/>
                    <a:pt x="1635" y="4637"/>
                    <a:pt x="1001" y="4637"/>
                  </a:cubicBezTo>
                  <a:cubicBezTo>
                    <a:pt x="367" y="4637"/>
                    <a:pt x="0" y="3670"/>
                    <a:pt x="0" y="367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3408450" y="2726550"/>
              <a:ext cx="55050" cy="48400"/>
            </a:xfrm>
            <a:custGeom>
              <a:rect b="b" l="l" r="r" t="t"/>
              <a:pathLst>
                <a:path extrusionOk="0" fill="none" h="1936" w="2202">
                  <a:moveTo>
                    <a:pt x="0" y="1"/>
                  </a:moveTo>
                  <a:cubicBezTo>
                    <a:pt x="133" y="1102"/>
                    <a:pt x="1101" y="1936"/>
                    <a:pt x="2202" y="1936"/>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9"/>
            <p:cNvSpPr/>
            <p:nvPr/>
          </p:nvSpPr>
          <p:spPr>
            <a:xfrm>
              <a:off x="3540200" y="2821625"/>
              <a:ext cx="55075" cy="39225"/>
            </a:xfrm>
            <a:custGeom>
              <a:rect b="b" l="l" r="r" t="t"/>
              <a:pathLst>
                <a:path extrusionOk="0" fill="none" h="1569" w="2203">
                  <a:moveTo>
                    <a:pt x="0" y="1"/>
                  </a:moveTo>
                  <a:cubicBezTo>
                    <a:pt x="0" y="1"/>
                    <a:pt x="101" y="1568"/>
                    <a:pt x="2202" y="10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3446800" y="2673200"/>
              <a:ext cx="70900" cy="58400"/>
            </a:xfrm>
            <a:custGeom>
              <a:rect b="b" l="l" r="r" t="t"/>
              <a:pathLst>
                <a:path extrusionOk="0" fill="none" h="2336" w="2836">
                  <a:moveTo>
                    <a:pt x="2836" y="2335"/>
                  </a:moveTo>
                  <a:cubicBezTo>
                    <a:pt x="2836" y="2335"/>
                    <a:pt x="1969" y="133"/>
                    <a:pt x="0" y="0"/>
                  </a:cubicBezTo>
                </a:path>
              </a:pathLst>
            </a:custGeom>
            <a:noFill/>
            <a:ln cap="rnd" cmpd="sng" w="15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3561050" y="2759925"/>
              <a:ext cx="64225" cy="36700"/>
            </a:xfrm>
            <a:custGeom>
              <a:rect b="b" l="l" r="r" t="t"/>
              <a:pathLst>
                <a:path extrusionOk="0" fill="none" h="1468" w="2569">
                  <a:moveTo>
                    <a:pt x="2569" y="1468"/>
                  </a:moveTo>
                  <a:cubicBezTo>
                    <a:pt x="1702" y="0"/>
                    <a:pt x="0" y="367"/>
                    <a:pt x="0" y="367"/>
                  </a:cubicBezTo>
                </a:path>
              </a:pathLst>
            </a:custGeom>
            <a:noFill/>
            <a:ln cap="rnd" cmpd="sng" w="15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3371750" y="2876675"/>
              <a:ext cx="30875" cy="33375"/>
            </a:xfrm>
            <a:custGeom>
              <a:rect b="b" l="l" r="r" t="t"/>
              <a:pathLst>
                <a:path extrusionOk="0" fill="none" h="1335" w="1235">
                  <a:moveTo>
                    <a:pt x="0" y="0"/>
                  </a:moveTo>
                  <a:cubicBezTo>
                    <a:pt x="67" y="667"/>
                    <a:pt x="567" y="1201"/>
                    <a:pt x="1235" y="1335"/>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3588575" y="2603150"/>
              <a:ext cx="110925" cy="361950"/>
            </a:xfrm>
            <a:custGeom>
              <a:rect b="b" l="l" r="r" t="t"/>
              <a:pathLst>
                <a:path extrusionOk="0" fill="none" h="14478" w="4437">
                  <a:moveTo>
                    <a:pt x="0" y="12609"/>
                  </a:moveTo>
                  <a:cubicBezTo>
                    <a:pt x="0" y="12609"/>
                    <a:pt x="334" y="14477"/>
                    <a:pt x="2402" y="10741"/>
                  </a:cubicBezTo>
                  <a:cubicBezTo>
                    <a:pt x="4437" y="6972"/>
                    <a:pt x="1735" y="0"/>
                    <a:pt x="1735"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3428450" y="3359525"/>
              <a:ext cx="850" cy="1675"/>
            </a:xfrm>
            <a:custGeom>
              <a:rect b="b" l="l" r="r" t="t"/>
              <a:pathLst>
                <a:path extrusionOk="0" h="67" w="34">
                  <a:moveTo>
                    <a:pt x="34" y="0"/>
                  </a:moveTo>
                  <a:cubicBezTo>
                    <a:pt x="1" y="33"/>
                    <a:pt x="1" y="33"/>
                    <a:pt x="1" y="67"/>
                  </a:cubicBezTo>
                  <a:lnTo>
                    <a:pt x="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2" name="Google Shape;3202;p59"/>
          <p:cNvSpPr/>
          <p:nvPr/>
        </p:nvSpPr>
        <p:spPr>
          <a:xfrm>
            <a:off x="5596483" y="3449611"/>
            <a:ext cx="350893" cy="414488"/>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3" name="Google Shape;3203;p59"/>
          <p:cNvGrpSpPr/>
          <p:nvPr/>
        </p:nvGrpSpPr>
        <p:grpSpPr>
          <a:xfrm>
            <a:off x="5575787" y="1690645"/>
            <a:ext cx="392291" cy="392258"/>
            <a:chOff x="-25094250" y="3547050"/>
            <a:chExt cx="295400" cy="295375"/>
          </a:xfrm>
        </p:grpSpPr>
        <p:sp>
          <p:nvSpPr>
            <p:cNvPr id="3204" name="Google Shape;3204;p5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9" name="Google Shape;3209;p59"/>
          <p:cNvSpPr txBox="1"/>
          <p:nvPr>
            <p:ph idx="3" type="subTitle"/>
          </p:nvPr>
        </p:nvSpPr>
        <p:spPr>
          <a:xfrm>
            <a:off x="6190575" y="1470025"/>
            <a:ext cx="1831200" cy="61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High school grades</a:t>
            </a:r>
            <a:endParaRPr/>
          </a:p>
        </p:txBody>
      </p:sp>
      <p:sp>
        <p:nvSpPr>
          <p:cNvPr id="3210" name="Google Shape;3210;p59"/>
          <p:cNvSpPr txBox="1"/>
          <p:nvPr>
            <p:ph idx="1" type="subTitle"/>
          </p:nvPr>
        </p:nvSpPr>
        <p:spPr>
          <a:xfrm>
            <a:off x="6190575" y="3251175"/>
            <a:ext cx="1831200" cy="61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Rigor of curriculum</a:t>
            </a:r>
            <a:endParaRPr/>
          </a:p>
        </p:txBody>
      </p:sp>
      <p:sp>
        <p:nvSpPr>
          <p:cNvPr id="3211" name="Google Shape;3211;p59"/>
          <p:cNvSpPr txBox="1"/>
          <p:nvPr>
            <p:ph idx="4" type="subTitle"/>
          </p:nvPr>
        </p:nvSpPr>
        <p:spPr>
          <a:xfrm>
            <a:off x="6190575" y="2189438"/>
            <a:ext cx="1831200" cy="61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Despite being red, Mars is cold</a:t>
            </a:r>
            <a:endParaRPr/>
          </a:p>
        </p:txBody>
      </p:sp>
      <p:sp>
        <p:nvSpPr>
          <p:cNvPr id="3212" name="Google Shape;3212;p59"/>
          <p:cNvSpPr txBox="1"/>
          <p:nvPr>
            <p:ph idx="2" type="subTitle"/>
          </p:nvPr>
        </p:nvSpPr>
        <p:spPr>
          <a:xfrm>
            <a:off x="6190575" y="3970588"/>
            <a:ext cx="1831200" cy="61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Saturn is the ringed one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33"/>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66" name="Google Shape;766;p33"/>
          <p:cNvSpPr txBox="1"/>
          <p:nvPr>
            <p:ph idx="2" type="title"/>
          </p:nvPr>
        </p:nvSpPr>
        <p:spPr>
          <a:xfrm>
            <a:off x="713431" y="31172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67" name="Google Shape;767;p33"/>
          <p:cNvSpPr txBox="1"/>
          <p:nvPr>
            <p:ph idx="1" type="subTitle"/>
          </p:nvPr>
        </p:nvSpPr>
        <p:spPr>
          <a:xfrm>
            <a:off x="713431" y="3968075"/>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Describe the section briefly</a:t>
            </a:r>
            <a:endParaRPr/>
          </a:p>
        </p:txBody>
      </p:sp>
      <p:sp>
        <p:nvSpPr>
          <p:cNvPr id="768" name="Google Shape;768;p33"/>
          <p:cNvSpPr txBox="1"/>
          <p:nvPr>
            <p:ph idx="3" type="subTitle"/>
          </p:nvPr>
        </p:nvSpPr>
        <p:spPr>
          <a:xfrm>
            <a:off x="713431" y="35915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Introduction</a:t>
            </a:r>
            <a:endParaRPr/>
          </a:p>
        </p:txBody>
      </p:sp>
      <p:sp>
        <p:nvSpPr>
          <p:cNvPr id="769" name="Google Shape;769;p33"/>
          <p:cNvSpPr txBox="1"/>
          <p:nvPr>
            <p:ph idx="4" type="title"/>
          </p:nvPr>
        </p:nvSpPr>
        <p:spPr>
          <a:xfrm>
            <a:off x="2704902" y="31172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70" name="Google Shape;770;p33"/>
          <p:cNvSpPr txBox="1"/>
          <p:nvPr>
            <p:ph idx="5" type="subTitle"/>
          </p:nvPr>
        </p:nvSpPr>
        <p:spPr>
          <a:xfrm>
            <a:off x="2704902" y="3968075"/>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Describe the section briefly</a:t>
            </a:r>
            <a:endParaRPr/>
          </a:p>
        </p:txBody>
      </p:sp>
      <p:sp>
        <p:nvSpPr>
          <p:cNvPr id="771" name="Google Shape;771;p33"/>
          <p:cNvSpPr txBox="1"/>
          <p:nvPr>
            <p:ph idx="6" type="subTitle"/>
          </p:nvPr>
        </p:nvSpPr>
        <p:spPr>
          <a:xfrm>
            <a:off x="2704902" y="35915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Presentation</a:t>
            </a:r>
            <a:endParaRPr/>
          </a:p>
        </p:txBody>
      </p:sp>
      <p:sp>
        <p:nvSpPr>
          <p:cNvPr id="772" name="Google Shape;772;p33"/>
          <p:cNvSpPr txBox="1"/>
          <p:nvPr>
            <p:ph idx="7" type="title"/>
          </p:nvPr>
        </p:nvSpPr>
        <p:spPr>
          <a:xfrm>
            <a:off x="4696373" y="31172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73" name="Google Shape;773;p33"/>
          <p:cNvSpPr txBox="1"/>
          <p:nvPr>
            <p:ph idx="8" type="subTitle"/>
          </p:nvPr>
        </p:nvSpPr>
        <p:spPr>
          <a:xfrm>
            <a:off x="4696373" y="3968075"/>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Describe the section briefly</a:t>
            </a:r>
            <a:endParaRPr/>
          </a:p>
        </p:txBody>
      </p:sp>
      <p:sp>
        <p:nvSpPr>
          <p:cNvPr id="774" name="Google Shape;774;p33"/>
          <p:cNvSpPr txBox="1"/>
          <p:nvPr>
            <p:ph idx="9" type="subTitle"/>
          </p:nvPr>
        </p:nvSpPr>
        <p:spPr>
          <a:xfrm>
            <a:off x="4696373" y="35915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Analysis</a:t>
            </a:r>
            <a:endParaRPr/>
          </a:p>
        </p:txBody>
      </p:sp>
      <p:sp>
        <p:nvSpPr>
          <p:cNvPr id="775" name="Google Shape;775;p33"/>
          <p:cNvSpPr txBox="1"/>
          <p:nvPr>
            <p:ph idx="13" type="title"/>
          </p:nvPr>
        </p:nvSpPr>
        <p:spPr>
          <a:xfrm>
            <a:off x="6687844" y="3117275"/>
            <a:ext cx="1742700" cy="4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76" name="Google Shape;776;p33"/>
          <p:cNvSpPr txBox="1"/>
          <p:nvPr>
            <p:ph idx="14" type="subTitle"/>
          </p:nvPr>
        </p:nvSpPr>
        <p:spPr>
          <a:xfrm>
            <a:off x="6687844" y="3968075"/>
            <a:ext cx="17427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Describe the section briefly</a:t>
            </a:r>
            <a:endParaRPr/>
          </a:p>
        </p:txBody>
      </p:sp>
      <p:sp>
        <p:nvSpPr>
          <p:cNvPr id="777" name="Google Shape;777;p33"/>
          <p:cNvSpPr txBox="1"/>
          <p:nvPr>
            <p:ph idx="15" type="subTitle"/>
          </p:nvPr>
        </p:nvSpPr>
        <p:spPr>
          <a:xfrm>
            <a:off x="6687844" y="3591575"/>
            <a:ext cx="1742700" cy="37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Conclusion</a:t>
            </a:r>
            <a:endParaRPr/>
          </a:p>
        </p:txBody>
      </p:sp>
      <p:grpSp>
        <p:nvGrpSpPr>
          <p:cNvPr id="778" name="Google Shape;778;p33"/>
          <p:cNvGrpSpPr/>
          <p:nvPr/>
        </p:nvGrpSpPr>
        <p:grpSpPr>
          <a:xfrm>
            <a:off x="1427440" y="2702634"/>
            <a:ext cx="314683" cy="361998"/>
            <a:chOff x="-42971725" y="3217825"/>
            <a:chExt cx="275675" cy="317125"/>
          </a:xfrm>
        </p:grpSpPr>
        <p:sp>
          <p:nvSpPr>
            <p:cNvPr id="779" name="Google Shape;779;p3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33"/>
          <p:cNvGrpSpPr/>
          <p:nvPr/>
        </p:nvGrpSpPr>
        <p:grpSpPr>
          <a:xfrm>
            <a:off x="3394625" y="2718187"/>
            <a:ext cx="363254" cy="330892"/>
            <a:chOff x="-40745125" y="3632900"/>
            <a:chExt cx="318225" cy="289875"/>
          </a:xfrm>
        </p:grpSpPr>
        <p:sp>
          <p:nvSpPr>
            <p:cNvPr id="783" name="Google Shape;783;p3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33"/>
          <p:cNvGrpSpPr/>
          <p:nvPr/>
        </p:nvGrpSpPr>
        <p:grpSpPr>
          <a:xfrm>
            <a:off x="7327841" y="2648039"/>
            <a:ext cx="462705" cy="471182"/>
            <a:chOff x="7265625" y="2682226"/>
            <a:chExt cx="462705" cy="471182"/>
          </a:xfrm>
        </p:grpSpPr>
        <p:sp>
          <p:nvSpPr>
            <p:cNvPr id="791" name="Google Shape;791;p33"/>
            <p:cNvSpPr/>
            <p:nvPr/>
          </p:nvSpPr>
          <p:spPr>
            <a:xfrm>
              <a:off x="7330057" y="2899216"/>
              <a:ext cx="337371" cy="151137"/>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a:off x="7265625" y="2682226"/>
              <a:ext cx="462705" cy="471182"/>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33"/>
          <p:cNvGrpSpPr/>
          <p:nvPr/>
        </p:nvGrpSpPr>
        <p:grpSpPr>
          <a:xfrm>
            <a:off x="5387894" y="2702006"/>
            <a:ext cx="359658" cy="363254"/>
            <a:chOff x="-37804925" y="3953450"/>
            <a:chExt cx="315075" cy="318225"/>
          </a:xfrm>
        </p:grpSpPr>
        <p:sp>
          <p:nvSpPr>
            <p:cNvPr id="794" name="Google Shape;794;p3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6" name="Shape 3216"/>
        <p:cNvGrpSpPr/>
        <p:nvPr/>
      </p:nvGrpSpPr>
      <p:grpSpPr>
        <a:xfrm>
          <a:off x="0" y="0"/>
          <a:ext cx="0" cy="0"/>
          <a:chOff x="0" y="0"/>
          <a:chExt cx="0" cy="0"/>
        </a:xfrm>
      </p:grpSpPr>
      <p:sp>
        <p:nvSpPr>
          <p:cNvPr id="3217" name="Google Shape;3217;p60"/>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Ask your own questions</a:t>
            </a:r>
            <a:endParaRPr/>
          </a:p>
        </p:txBody>
      </p:sp>
      <p:sp>
        <p:nvSpPr>
          <p:cNvPr id="3218" name="Google Shape;3218;p60"/>
          <p:cNvSpPr txBox="1"/>
          <p:nvPr>
            <p:ph idx="1" type="subTitle"/>
          </p:nvPr>
        </p:nvSpPr>
        <p:spPr>
          <a:xfrm>
            <a:off x="774100" y="2285475"/>
            <a:ext cx="18921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Despite being red, Mars is a cold</a:t>
            </a:r>
            <a:endParaRPr/>
          </a:p>
        </p:txBody>
      </p:sp>
      <p:sp>
        <p:nvSpPr>
          <p:cNvPr id="3219" name="Google Shape;3219;p60"/>
          <p:cNvSpPr txBox="1"/>
          <p:nvPr>
            <p:ph idx="2" type="subTitle"/>
          </p:nvPr>
        </p:nvSpPr>
        <p:spPr>
          <a:xfrm>
            <a:off x="774100" y="1828675"/>
            <a:ext cx="18921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Events</a:t>
            </a:r>
            <a:endParaRPr/>
          </a:p>
        </p:txBody>
      </p:sp>
      <p:sp>
        <p:nvSpPr>
          <p:cNvPr id="3220" name="Google Shape;3220;p60"/>
          <p:cNvSpPr txBox="1"/>
          <p:nvPr>
            <p:ph idx="3" type="subTitle"/>
          </p:nvPr>
        </p:nvSpPr>
        <p:spPr>
          <a:xfrm>
            <a:off x="3625950" y="2285475"/>
            <a:ext cx="18921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Venus has a </a:t>
            </a:r>
            <a:r>
              <a:rPr lang="en"/>
              <a:t>beautiful</a:t>
            </a:r>
            <a:r>
              <a:rPr lang="en"/>
              <a:t> name</a:t>
            </a:r>
            <a:endParaRPr/>
          </a:p>
        </p:txBody>
      </p:sp>
      <p:sp>
        <p:nvSpPr>
          <p:cNvPr id="3221" name="Google Shape;3221;p60"/>
          <p:cNvSpPr txBox="1"/>
          <p:nvPr>
            <p:ph idx="4" type="subTitle"/>
          </p:nvPr>
        </p:nvSpPr>
        <p:spPr>
          <a:xfrm>
            <a:off x="3625950" y="1828675"/>
            <a:ext cx="18921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Studies</a:t>
            </a:r>
            <a:endParaRPr/>
          </a:p>
        </p:txBody>
      </p:sp>
      <p:sp>
        <p:nvSpPr>
          <p:cNvPr id="3222" name="Google Shape;3222;p60"/>
          <p:cNvSpPr txBox="1"/>
          <p:nvPr>
            <p:ph idx="5" type="subTitle"/>
          </p:nvPr>
        </p:nvSpPr>
        <p:spPr>
          <a:xfrm>
            <a:off x="6477800" y="2285475"/>
            <a:ext cx="18921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Saturn is the ringed one</a:t>
            </a:r>
            <a:endParaRPr/>
          </a:p>
        </p:txBody>
      </p:sp>
      <p:sp>
        <p:nvSpPr>
          <p:cNvPr id="3223" name="Google Shape;3223;p60"/>
          <p:cNvSpPr txBox="1"/>
          <p:nvPr>
            <p:ph idx="6" type="subTitle"/>
          </p:nvPr>
        </p:nvSpPr>
        <p:spPr>
          <a:xfrm>
            <a:off x="6477800" y="1828675"/>
            <a:ext cx="18921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Campus life</a:t>
            </a:r>
            <a:endParaRPr/>
          </a:p>
        </p:txBody>
      </p:sp>
      <p:sp>
        <p:nvSpPr>
          <p:cNvPr id="3224" name="Google Shape;3224;p60"/>
          <p:cNvSpPr txBox="1"/>
          <p:nvPr>
            <p:ph idx="7" type="subTitle"/>
          </p:nvPr>
        </p:nvSpPr>
        <p:spPr>
          <a:xfrm>
            <a:off x="774100" y="4044275"/>
            <a:ext cx="18921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Earth is where we all live on</a:t>
            </a:r>
            <a:endParaRPr/>
          </a:p>
        </p:txBody>
      </p:sp>
      <p:sp>
        <p:nvSpPr>
          <p:cNvPr id="3225" name="Google Shape;3225;p60"/>
          <p:cNvSpPr txBox="1"/>
          <p:nvPr>
            <p:ph idx="8" type="subTitle"/>
          </p:nvPr>
        </p:nvSpPr>
        <p:spPr>
          <a:xfrm>
            <a:off x="774100" y="3587475"/>
            <a:ext cx="18921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Jobs</a:t>
            </a:r>
            <a:endParaRPr/>
          </a:p>
        </p:txBody>
      </p:sp>
      <p:sp>
        <p:nvSpPr>
          <p:cNvPr id="3226" name="Google Shape;3226;p60"/>
          <p:cNvSpPr txBox="1"/>
          <p:nvPr>
            <p:ph idx="9" type="subTitle"/>
          </p:nvPr>
        </p:nvSpPr>
        <p:spPr>
          <a:xfrm>
            <a:off x="3625950" y="4044275"/>
            <a:ext cx="18921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Neptune is the farthest planet</a:t>
            </a:r>
            <a:endParaRPr/>
          </a:p>
        </p:txBody>
      </p:sp>
      <p:sp>
        <p:nvSpPr>
          <p:cNvPr id="3227" name="Google Shape;3227;p60"/>
          <p:cNvSpPr txBox="1"/>
          <p:nvPr>
            <p:ph idx="13" type="subTitle"/>
          </p:nvPr>
        </p:nvSpPr>
        <p:spPr>
          <a:xfrm>
            <a:off x="3625950" y="3587475"/>
            <a:ext cx="18921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Awards</a:t>
            </a:r>
            <a:endParaRPr/>
          </a:p>
        </p:txBody>
      </p:sp>
      <p:sp>
        <p:nvSpPr>
          <p:cNvPr id="3228" name="Google Shape;3228;p60"/>
          <p:cNvSpPr txBox="1"/>
          <p:nvPr>
            <p:ph idx="14" type="subTitle"/>
          </p:nvPr>
        </p:nvSpPr>
        <p:spPr>
          <a:xfrm>
            <a:off x="6477800" y="4044275"/>
            <a:ext cx="1892100" cy="640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Jupiter is a gas giant too</a:t>
            </a:r>
            <a:endParaRPr/>
          </a:p>
        </p:txBody>
      </p:sp>
      <p:sp>
        <p:nvSpPr>
          <p:cNvPr id="3229" name="Google Shape;3229;p60"/>
          <p:cNvSpPr txBox="1"/>
          <p:nvPr>
            <p:ph idx="15" type="subTitle"/>
          </p:nvPr>
        </p:nvSpPr>
        <p:spPr>
          <a:xfrm>
            <a:off x="6477800" y="3587475"/>
            <a:ext cx="1892100" cy="39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Professors</a:t>
            </a:r>
            <a:endParaRPr/>
          </a:p>
        </p:txBody>
      </p:sp>
      <p:grpSp>
        <p:nvGrpSpPr>
          <p:cNvPr id="3230" name="Google Shape;3230;p60"/>
          <p:cNvGrpSpPr/>
          <p:nvPr/>
        </p:nvGrpSpPr>
        <p:grpSpPr>
          <a:xfrm>
            <a:off x="1500950" y="1418656"/>
            <a:ext cx="438422" cy="391228"/>
            <a:chOff x="-42996150" y="3612600"/>
            <a:chExt cx="323750" cy="288900"/>
          </a:xfrm>
        </p:grpSpPr>
        <p:sp>
          <p:nvSpPr>
            <p:cNvPr id="3231" name="Google Shape;3231;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4" name="Google Shape;3234;p60"/>
          <p:cNvSpPr/>
          <p:nvPr/>
        </p:nvSpPr>
        <p:spPr>
          <a:xfrm>
            <a:off x="7204620" y="1404674"/>
            <a:ext cx="431990" cy="419193"/>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5" name="Google Shape;3235;p60"/>
          <p:cNvGrpSpPr/>
          <p:nvPr/>
        </p:nvGrpSpPr>
        <p:grpSpPr>
          <a:xfrm>
            <a:off x="4361315" y="1399866"/>
            <a:ext cx="421359" cy="428807"/>
            <a:chOff x="-40372575" y="3604550"/>
            <a:chExt cx="311150" cy="316650"/>
          </a:xfrm>
        </p:grpSpPr>
        <p:sp>
          <p:nvSpPr>
            <p:cNvPr id="3236" name="Google Shape;3236;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60"/>
          <p:cNvGrpSpPr/>
          <p:nvPr/>
        </p:nvGrpSpPr>
        <p:grpSpPr>
          <a:xfrm>
            <a:off x="7209452" y="3158137"/>
            <a:ext cx="428807" cy="427758"/>
            <a:chOff x="-38537400" y="3588000"/>
            <a:chExt cx="316650" cy="315875"/>
          </a:xfrm>
        </p:grpSpPr>
        <p:sp>
          <p:nvSpPr>
            <p:cNvPr id="3240" name="Google Shape;3240;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4" name="Google Shape;3244;p60"/>
          <p:cNvSpPr/>
          <p:nvPr/>
        </p:nvSpPr>
        <p:spPr>
          <a:xfrm>
            <a:off x="1537207" y="3157612"/>
            <a:ext cx="365871" cy="428807"/>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5" name="Google Shape;3245;p60"/>
          <p:cNvGrpSpPr/>
          <p:nvPr/>
        </p:nvGrpSpPr>
        <p:grpSpPr>
          <a:xfrm>
            <a:off x="4358674" y="3156546"/>
            <a:ext cx="426675" cy="430940"/>
            <a:chOff x="-37804925" y="3953450"/>
            <a:chExt cx="315075" cy="318225"/>
          </a:xfrm>
        </p:grpSpPr>
        <p:sp>
          <p:nvSpPr>
            <p:cNvPr id="3246" name="Google Shape;3246;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2" name="Shape 3252"/>
        <p:cNvGrpSpPr/>
        <p:nvPr/>
      </p:nvGrpSpPr>
      <p:grpSpPr>
        <a:xfrm>
          <a:off x="0" y="0"/>
          <a:ext cx="0" cy="0"/>
          <a:chOff x="0" y="0"/>
          <a:chExt cx="0" cy="0"/>
        </a:xfrm>
      </p:grpSpPr>
      <p:sp>
        <p:nvSpPr>
          <p:cNvPr id="3253" name="Google Shape;3253;p61"/>
          <p:cNvSpPr txBox="1"/>
          <p:nvPr>
            <p:ph idx="1" type="subTitle"/>
          </p:nvPr>
        </p:nvSpPr>
        <p:spPr>
          <a:xfrm>
            <a:off x="713225" y="2683250"/>
            <a:ext cx="2740500" cy="1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want to replace the image on the screen with your own work, right-click on it, choose “Replace image” and add yours</a:t>
            </a:r>
            <a:endParaRPr/>
          </a:p>
        </p:txBody>
      </p:sp>
      <p:sp>
        <p:nvSpPr>
          <p:cNvPr id="3254" name="Google Shape;3254;p61"/>
          <p:cNvSpPr txBox="1"/>
          <p:nvPr>
            <p:ph type="title"/>
          </p:nvPr>
        </p:nvSpPr>
        <p:spPr>
          <a:xfrm>
            <a:off x="713225" y="992600"/>
            <a:ext cx="2388300" cy="10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software</a:t>
            </a:r>
            <a:endParaRPr/>
          </a:p>
        </p:txBody>
      </p:sp>
      <p:pic>
        <p:nvPicPr>
          <p:cNvPr id="3255" name="Google Shape;3255;p61"/>
          <p:cNvPicPr preferRelativeResize="0"/>
          <p:nvPr/>
        </p:nvPicPr>
        <p:blipFill rotWithShape="1">
          <a:blip r:embed="rId3">
            <a:alphaModFix/>
          </a:blip>
          <a:srcRect b="71118" l="0" r="960" t="0"/>
          <a:stretch/>
        </p:blipFill>
        <p:spPr>
          <a:xfrm>
            <a:off x="4775246" y="1313049"/>
            <a:ext cx="3418152" cy="2115720"/>
          </a:xfrm>
          <a:prstGeom prst="rect">
            <a:avLst/>
          </a:prstGeom>
          <a:noFill/>
          <a:ln>
            <a:noFill/>
          </a:ln>
        </p:spPr>
      </p:pic>
      <p:grpSp>
        <p:nvGrpSpPr>
          <p:cNvPr id="3256" name="Google Shape;3256;p61"/>
          <p:cNvGrpSpPr/>
          <p:nvPr/>
        </p:nvGrpSpPr>
        <p:grpSpPr>
          <a:xfrm>
            <a:off x="4658724" y="1208429"/>
            <a:ext cx="3655481" cy="2770530"/>
            <a:chOff x="4682879" y="1259151"/>
            <a:chExt cx="4087990" cy="3098334"/>
          </a:xfrm>
        </p:grpSpPr>
        <p:grpSp>
          <p:nvGrpSpPr>
            <p:cNvPr id="3257" name="Google Shape;3257;p61"/>
            <p:cNvGrpSpPr/>
            <p:nvPr/>
          </p:nvGrpSpPr>
          <p:grpSpPr>
            <a:xfrm>
              <a:off x="4682879" y="1259151"/>
              <a:ext cx="4087990" cy="3098334"/>
              <a:chOff x="1572575" y="3497750"/>
              <a:chExt cx="843650" cy="639425"/>
            </a:xfrm>
          </p:grpSpPr>
          <p:sp>
            <p:nvSpPr>
              <p:cNvPr id="3258" name="Google Shape;3258;p61"/>
              <p:cNvSpPr/>
              <p:nvPr/>
            </p:nvSpPr>
            <p:spPr>
              <a:xfrm>
                <a:off x="1572575" y="3497750"/>
                <a:ext cx="843650" cy="534600"/>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1"/>
              <p:cNvSpPr/>
              <p:nvPr/>
            </p:nvSpPr>
            <p:spPr>
              <a:xfrm>
                <a:off x="1904400" y="4023841"/>
                <a:ext cx="179975" cy="113332"/>
              </a:xfrm>
              <a:custGeom>
                <a:rect b="b" l="l" r="r" t="t"/>
                <a:pathLst>
                  <a:path extrusionOk="0" h="4194" w="7199">
                    <a:moveTo>
                      <a:pt x="1" y="1"/>
                    </a:moveTo>
                    <a:lnTo>
                      <a:pt x="1" y="4194"/>
                    </a:lnTo>
                    <a:lnTo>
                      <a:pt x="7198" y="4194"/>
                    </a:lnTo>
                    <a:lnTo>
                      <a:pt x="71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1"/>
              <p:cNvSpPr/>
              <p:nvPr/>
            </p:nvSpPr>
            <p:spPr>
              <a:xfrm>
                <a:off x="1852950" y="4127950"/>
                <a:ext cx="283100" cy="9225"/>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61"/>
            <p:cNvGrpSpPr/>
            <p:nvPr/>
          </p:nvGrpSpPr>
          <p:grpSpPr>
            <a:xfrm>
              <a:off x="6572650" y="3771725"/>
              <a:ext cx="304550" cy="36600"/>
              <a:chOff x="6504075" y="3773750"/>
              <a:chExt cx="304550" cy="36600"/>
            </a:xfrm>
          </p:grpSpPr>
          <p:sp>
            <p:nvSpPr>
              <p:cNvPr id="3262" name="Google Shape;3262;p61"/>
              <p:cNvSpPr/>
              <p:nvPr/>
            </p:nvSpPr>
            <p:spPr>
              <a:xfrm>
                <a:off x="6504075" y="3773750"/>
                <a:ext cx="36600" cy="3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1"/>
              <p:cNvSpPr/>
              <p:nvPr/>
            </p:nvSpPr>
            <p:spPr>
              <a:xfrm>
                <a:off x="6638050" y="3773750"/>
                <a:ext cx="36600" cy="3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1"/>
              <p:cNvSpPr/>
              <p:nvPr/>
            </p:nvSpPr>
            <p:spPr>
              <a:xfrm>
                <a:off x="6772025" y="3773750"/>
                <a:ext cx="36600" cy="3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pic>
        <p:nvPicPr>
          <p:cNvPr id="3269" name="Google Shape;3269;p62"/>
          <p:cNvPicPr preferRelativeResize="0"/>
          <p:nvPr/>
        </p:nvPicPr>
        <p:blipFill rotWithShape="1">
          <a:blip r:embed="rId3">
            <a:alphaModFix/>
          </a:blip>
          <a:srcRect b="69171" l="0" r="2114" t="0"/>
          <a:stretch/>
        </p:blipFill>
        <p:spPr>
          <a:xfrm>
            <a:off x="1497499" y="1311111"/>
            <a:ext cx="1897516" cy="2607808"/>
          </a:xfrm>
          <a:prstGeom prst="rect">
            <a:avLst/>
          </a:prstGeom>
          <a:noFill/>
          <a:ln>
            <a:noFill/>
          </a:ln>
        </p:spPr>
      </p:pic>
      <p:grpSp>
        <p:nvGrpSpPr>
          <p:cNvPr id="3270" name="Google Shape;3270;p62"/>
          <p:cNvGrpSpPr/>
          <p:nvPr/>
        </p:nvGrpSpPr>
        <p:grpSpPr>
          <a:xfrm>
            <a:off x="1419470" y="1197016"/>
            <a:ext cx="2053735" cy="2781982"/>
            <a:chOff x="2641950" y="3481825"/>
            <a:chExt cx="469125" cy="635475"/>
          </a:xfrm>
        </p:grpSpPr>
        <p:sp>
          <p:nvSpPr>
            <p:cNvPr id="3271" name="Google Shape;3271;p62"/>
            <p:cNvSpPr/>
            <p:nvPr/>
          </p:nvSpPr>
          <p:spPr>
            <a:xfrm>
              <a:off x="2641950" y="3481825"/>
              <a:ext cx="469125" cy="635475"/>
            </a:xfrm>
            <a:custGeom>
              <a:rect b="b" l="l" r="r" t="t"/>
              <a:pathLst>
                <a:path extrusionOk="0" h="25419" w="18765">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2"/>
            <p:cNvSpPr/>
            <p:nvPr/>
          </p:nvSpPr>
          <p:spPr>
            <a:xfrm>
              <a:off x="2872325" y="3491050"/>
              <a:ext cx="8175" cy="7975"/>
            </a:xfrm>
            <a:custGeom>
              <a:rect b="b" l="l" r="r" t="t"/>
              <a:pathLst>
                <a:path extrusionOk="0" h="319" w="327">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3" name="Google Shape;3273;p62"/>
          <p:cNvSpPr txBox="1"/>
          <p:nvPr>
            <p:ph type="title"/>
          </p:nvPr>
        </p:nvSpPr>
        <p:spPr>
          <a:xfrm flipH="1">
            <a:off x="6180825" y="992600"/>
            <a:ext cx="2227500" cy="10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3274" name="Google Shape;3274;p62"/>
          <p:cNvSpPr txBox="1"/>
          <p:nvPr>
            <p:ph idx="1" type="subTitle"/>
          </p:nvPr>
        </p:nvSpPr>
        <p:spPr>
          <a:xfrm flipH="1">
            <a:off x="5397825" y="2683238"/>
            <a:ext cx="3010500" cy="12957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If you want to replace the image on the screen with your own work, right-click on it, choose “Replace image” and add yours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8" name="Shape 3278"/>
        <p:cNvGrpSpPr/>
        <p:nvPr/>
      </p:nvGrpSpPr>
      <p:grpSpPr>
        <a:xfrm>
          <a:off x="0" y="0"/>
          <a:ext cx="0" cy="0"/>
          <a:chOff x="0" y="0"/>
          <a:chExt cx="0" cy="0"/>
        </a:xfrm>
      </p:grpSpPr>
      <p:sp>
        <p:nvSpPr>
          <p:cNvPr id="3279" name="Google Shape;3279;p63"/>
          <p:cNvSpPr txBox="1"/>
          <p:nvPr>
            <p:ph idx="1" type="subTitle"/>
          </p:nvPr>
        </p:nvSpPr>
        <p:spPr>
          <a:xfrm>
            <a:off x="713225" y="2683250"/>
            <a:ext cx="2740500" cy="129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want to replace the image on the screen with your own work, right-click on it, choose “Replace image” and add yours</a:t>
            </a:r>
            <a:endParaRPr/>
          </a:p>
        </p:txBody>
      </p:sp>
      <p:sp>
        <p:nvSpPr>
          <p:cNvPr id="3280" name="Google Shape;3280;p63"/>
          <p:cNvSpPr txBox="1"/>
          <p:nvPr>
            <p:ph type="title"/>
          </p:nvPr>
        </p:nvSpPr>
        <p:spPr>
          <a:xfrm>
            <a:off x="713225" y="992600"/>
            <a:ext cx="2388300" cy="10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pic>
        <p:nvPicPr>
          <p:cNvPr id="3281" name="Google Shape;3281;p63"/>
          <p:cNvPicPr preferRelativeResize="0"/>
          <p:nvPr/>
        </p:nvPicPr>
        <p:blipFill rotWithShape="1">
          <a:blip r:embed="rId3">
            <a:alphaModFix/>
          </a:blip>
          <a:srcRect b="18679" l="0" r="0" t="0"/>
          <a:stretch/>
        </p:blipFill>
        <p:spPr>
          <a:xfrm>
            <a:off x="5868660" y="1298370"/>
            <a:ext cx="1238936" cy="2422695"/>
          </a:xfrm>
          <a:prstGeom prst="rect">
            <a:avLst/>
          </a:prstGeom>
          <a:noFill/>
          <a:ln>
            <a:noFill/>
          </a:ln>
        </p:spPr>
      </p:pic>
      <p:grpSp>
        <p:nvGrpSpPr>
          <p:cNvPr id="3282" name="Google Shape;3282;p63"/>
          <p:cNvGrpSpPr/>
          <p:nvPr/>
        </p:nvGrpSpPr>
        <p:grpSpPr>
          <a:xfrm>
            <a:off x="5809944" y="1242259"/>
            <a:ext cx="1353070" cy="2689306"/>
            <a:chOff x="3336600" y="3468450"/>
            <a:chExt cx="336250" cy="668300"/>
          </a:xfrm>
        </p:grpSpPr>
        <p:sp>
          <p:nvSpPr>
            <p:cNvPr id="3283" name="Google Shape;3283;p63"/>
            <p:cNvSpPr/>
            <p:nvPr/>
          </p:nvSpPr>
          <p:spPr>
            <a:xfrm>
              <a:off x="3336600" y="3468450"/>
              <a:ext cx="336250" cy="668300"/>
            </a:xfrm>
            <a:custGeom>
              <a:rect b="b" l="l" r="r" t="t"/>
              <a:pathLst>
                <a:path extrusionOk="0" h="26732" w="1345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3"/>
            <p:cNvSpPr/>
            <p:nvPr/>
          </p:nvSpPr>
          <p:spPr>
            <a:xfrm>
              <a:off x="3490375" y="4105350"/>
              <a:ext cx="18250" cy="18225"/>
            </a:xfrm>
            <a:custGeom>
              <a:rect b="b" l="l" r="r" t="t"/>
              <a:pathLst>
                <a:path extrusionOk="0" h="729" w="73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64"/>
          <p:cNvSpPr txBox="1"/>
          <p:nvPr>
            <p:ph type="title"/>
          </p:nvPr>
        </p:nvSpPr>
        <p:spPr>
          <a:xfrm>
            <a:off x="2766150" y="710950"/>
            <a:ext cx="3611700" cy="68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290" name="Google Shape;3290;p64"/>
          <p:cNvSpPr txBox="1"/>
          <p:nvPr>
            <p:ph idx="1" type="subTitle"/>
          </p:nvPr>
        </p:nvSpPr>
        <p:spPr>
          <a:xfrm>
            <a:off x="2334313" y="1980025"/>
            <a:ext cx="4475400" cy="84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info@slidesgo.com</a:t>
            </a:r>
            <a:endParaRPr/>
          </a:p>
          <a:p>
            <a:pPr indent="0" lvl="0" marL="0" rtl="0" algn="ctr">
              <a:spcBef>
                <a:spcPts val="0"/>
              </a:spcBef>
              <a:spcAft>
                <a:spcPts val="0"/>
              </a:spcAft>
              <a:buNone/>
            </a:pPr>
            <a:r>
              <a:rPr lang="en"/>
              <a:t>+91 620 421 838</a:t>
            </a:r>
            <a:endParaRPr/>
          </a:p>
          <a:p>
            <a:pPr indent="0" lvl="0" marL="0" rtl="0" algn="ctr">
              <a:spcBef>
                <a:spcPts val="0"/>
              </a:spcBef>
              <a:spcAft>
                <a:spcPts val="0"/>
              </a:spcAft>
              <a:buNone/>
            </a:pPr>
            <a:r>
              <a:rPr lang="en"/>
              <a:t>yourcompany.com</a:t>
            </a:r>
            <a:endParaRPr/>
          </a:p>
        </p:txBody>
      </p:sp>
      <p:sp>
        <p:nvSpPr>
          <p:cNvPr id="3291" name="Google Shape;3291;p64"/>
          <p:cNvSpPr txBox="1"/>
          <p:nvPr>
            <p:ph idx="2" type="subTitle"/>
          </p:nvPr>
        </p:nvSpPr>
        <p:spPr>
          <a:xfrm>
            <a:off x="2793750" y="1553325"/>
            <a:ext cx="3556500" cy="340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Do you have any questions?</a:t>
            </a:r>
            <a:endParaRPr/>
          </a:p>
        </p:txBody>
      </p:sp>
      <p:sp>
        <p:nvSpPr>
          <p:cNvPr id="3292" name="Google Shape;3292;p64"/>
          <p:cNvSpPr txBox="1"/>
          <p:nvPr/>
        </p:nvSpPr>
        <p:spPr>
          <a:xfrm>
            <a:off x="2698175" y="4279500"/>
            <a:ext cx="37476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Light"/>
                <a:ea typeface="Open Sans Light"/>
                <a:cs typeface="Open Sans Light"/>
                <a:sym typeface="Open Sans Light"/>
              </a:rPr>
              <a:t>Please keep this slide for attribution</a:t>
            </a:r>
            <a:endParaRPr sz="1200">
              <a:solidFill>
                <a:schemeClr val="dk1"/>
              </a:solidFill>
              <a:latin typeface="Open Sans Light"/>
              <a:ea typeface="Open Sans Light"/>
              <a:cs typeface="Open Sans Light"/>
              <a:sym typeface="Open Sans Light"/>
            </a:endParaRPr>
          </a:p>
        </p:txBody>
      </p:sp>
      <p:grpSp>
        <p:nvGrpSpPr>
          <p:cNvPr id="3293" name="Google Shape;3293;p64"/>
          <p:cNvGrpSpPr/>
          <p:nvPr/>
        </p:nvGrpSpPr>
        <p:grpSpPr>
          <a:xfrm>
            <a:off x="4909229" y="3058512"/>
            <a:ext cx="387661" cy="387661"/>
            <a:chOff x="1379798" y="1723250"/>
            <a:chExt cx="397887" cy="397887"/>
          </a:xfrm>
        </p:grpSpPr>
        <p:sp>
          <p:nvSpPr>
            <p:cNvPr id="3294" name="Google Shape;3294;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8" name="Google Shape;3298;p64"/>
          <p:cNvGrpSpPr/>
          <p:nvPr/>
        </p:nvGrpSpPr>
        <p:grpSpPr>
          <a:xfrm>
            <a:off x="3847108" y="3058512"/>
            <a:ext cx="387681" cy="387661"/>
            <a:chOff x="266768" y="1721375"/>
            <a:chExt cx="397907" cy="397887"/>
          </a:xfrm>
        </p:grpSpPr>
        <p:sp>
          <p:nvSpPr>
            <p:cNvPr id="3299" name="Google Shape;3299;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64"/>
          <p:cNvGrpSpPr/>
          <p:nvPr/>
        </p:nvGrpSpPr>
        <p:grpSpPr>
          <a:xfrm>
            <a:off x="4378189" y="3058512"/>
            <a:ext cx="387641" cy="387661"/>
            <a:chOff x="864491" y="1723250"/>
            <a:chExt cx="397866" cy="397887"/>
          </a:xfrm>
        </p:grpSpPr>
        <p:sp>
          <p:nvSpPr>
            <p:cNvPr id="3302" name="Google Shape;3302;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8" name="Shape 3308"/>
        <p:cNvGrpSpPr/>
        <p:nvPr/>
      </p:nvGrpSpPr>
      <p:grpSpPr>
        <a:xfrm>
          <a:off x="0" y="0"/>
          <a:ext cx="0" cy="0"/>
          <a:chOff x="0" y="0"/>
          <a:chExt cx="0" cy="0"/>
        </a:xfrm>
      </p:grpSpPr>
      <p:sp>
        <p:nvSpPr>
          <p:cNvPr id="3309" name="Google Shape;3309;p65"/>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3310" name="Google Shape;3310;p65"/>
          <p:cNvSpPr/>
          <p:nvPr/>
        </p:nvSpPr>
        <p:spPr>
          <a:xfrm>
            <a:off x="9381125" y="1156600"/>
            <a:ext cx="235425" cy="164425"/>
          </a:xfrm>
          <a:custGeom>
            <a:rect b="b" l="l" r="r" t="t"/>
            <a:pathLst>
              <a:path extrusionOk="0" h="6577" w="9417">
                <a:moveTo>
                  <a:pt x="481" y="0"/>
                </a:moveTo>
                <a:cubicBezTo>
                  <a:pt x="428" y="0"/>
                  <a:pt x="375" y="25"/>
                  <a:pt x="344" y="83"/>
                </a:cubicBezTo>
                <a:cubicBezTo>
                  <a:pt x="319" y="160"/>
                  <a:pt x="357" y="261"/>
                  <a:pt x="433" y="287"/>
                </a:cubicBezTo>
                <a:cubicBezTo>
                  <a:pt x="446" y="299"/>
                  <a:pt x="471" y="299"/>
                  <a:pt x="496" y="299"/>
                </a:cubicBezTo>
                <a:cubicBezTo>
                  <a:pt x="560" y="299"/>
                  <a:pt x="611" y="261"/>
                  <a:pt x="636" y="210"/>
                </a:cubicBezTo>
                <a:cubicBezTo>
                  <a:pt x="678" y="87"/>
                  <a:pt x="579" y="0"/>
                  <a:pt x="481" y="0"/>
                </a:cubicBezTo>
                <a:close/>
                <a:moveTo>
                  <a:pt x="8946" y="249"/>
                </a:moveTo>
                <a:cubicBezTo>
                  <a:pt x="8870" y="274"/>
                  <a:pt x="8819" y="376"/>
                  <a:pt x="8858" y="452"/>
                </a:cubicBezTo>
                <a:cubicBezTo>
                  <a:pt x="8870" y="515"/>
                  <a:pt x="8934" y="553"/>
                  <a:pt x="8997" y="566"/>
                </a:cubicBezTo>
                <a:lnTo>
                  <a:pt x="9061" y="566"/>
                </a:lnTo>
                <a:cubicBezTo>
                  <a:pt x="9242" y="498"/>
                  <a:pt x="9181" y="249"/>
                  <a:pt x="9013" y="249"/>
                </a:cubicBezTo>
                <a:cubicBezTo>
                  <a:pt x="8992" y="249"/>
                  <a:pt x="8970" y="253"/>
                  <a:pt x="8946" y="261"/>
                </a:cubicBezTo>
                <a:lnTo>
                  <a:pt x="8946" y="249"/>
                </a:lnTo>
                <a:close/>
                <a:moveTo>
                  <a:pt x="246" y="788"/>
                </a:moveTo>
                <a:cubicBezTo>
                  <a:pt x="174" y="788"/>
                  <a:pt x="106" y="836"/>
                  <a:pt x="90" y="922"/>
                </a:cubicBezTo>
                <a:cubicBezTo>
                  <a:pt x="64" y="998"/>
                  <a:pt x="128" y="1087"/>
                  <a:pt x="204" y="1113"/>
                </a:cubicBezTo>
                <a:lnTo>
                  <a:pt x="242" y="1113"/>
                </a:lnTo>
                <a:cubicBezTo>
                  <a:pt x="382" y="1113"/>
                  <a:pt x="446" y="947"/>
                  <a:pt x="369" y="846"/>
                </a:cubicBezTo>
                <a:cubicBezTo>
                  <a:pt x="335" y="807"/>
                  <a:pt x="290" y="788"/>
                  <a:pt x="246" y="788"/>
                </a:cubicBezTo>
                <a:close/>
                <a:moveTo>
                  <a:pt x="9202" y="1064"/>
                </a:moveTo>
                <a:cubicBezTo>
                  <a:pt x="9112" y="1064"/>
                  <a:pt x="9030" y="1142"/>
                  <a:pt x="9048" y="1252"/>
                </a:cubicBezTo>
                <a:lnTo>
                  <a:pt x="9048" y="1240"/>
                </a:lnTo>
                <a:cubicBezTo>
                  <a:pt x="9061" y="1329"/>
                  <a:pt x="9124" y="1379"/>
                  <a:pt x="9201" y="1379"/>
                </a:cubicBezTo>
                <a:lnTo>
                  <a:pt x="9226" y="1379"/>
                </a:lnTo>
                <a:cubicBezTo>
                  <a:pt x="9366" y="1367"/>
                  <a:pt x="9417" y="1176"/>
                  <a:pt x="9302" y="1100"/>
                </a:cubicBezTo>
                <a:cubicBezTo>
                  <a:pt x="9271" y="1075"/>
                  <a:pt x="9236" y="1064"/>
                  <a:pt x="9202" y="1064"/>
                </a:cubicBezTo>
                <a:close/>
                <a:moveTo>
                  <a:pt x="153" y="1634"/>
                </a:moveTo>
                <a:cubicBezTo>
                  <a:pt x="64" y="1634"/>
                  <a:pt x="1" y="1697"/>
                  <a:pt x="1" y="1786"/>
                </a:cubicBezTo>
                <a:cubicBezTo>
                  <a:pt x="1" y="1875"/>
                  <a:pt x="64" y="1951"/>
                  <a:pt x="153" y="1951"/>
                </a:cubicBezTo>
                <a:cubicBezTo>
                  <a:pt x="369" y="1951"/>
                  <a:pt x="369" y="1634"/>
                  <a:pt x="153" y="1634"/>
                </a:cubicBezTo>
                <a:close/>
                <a:moveTo>
                  <a:pt x="9246" y="1724"/>
                </a:moveTo>
                <a:cubicBezTo>
                  <a:pt x="9206" y="1724"/>
                  <a:pt x="9167" y="1739"/>
                  <a:pt x="9137" y="1773"/>
                </a:cubicBezTo>
                <a:cubicBezTo>
                  <a:pt x="9035" y="1875"/>
                  <a:pt x="9099" y="2040"/>
                  <a:pt x="9239" y="2040"/>
                </a:cubicBezTo>
                <a:cubicBezTo>
                  <a:pt x="9328" y="2040"/>
                  <a:pt x="9404" y="1964"/>
                  <a:pt x="9404" y="1888"/>
                </a:cubicBezTo>
                <a:cubicBezTo>
                  <a:pt x="9404" y="1786"/>
                  <a:pt x="9325" y="1724"/>
                  <a:pt x="9246" y="1724"/>
                </a:cubicBezTo>
                <a:close/>
                <a:moveTo>
                  <a:pt x="230" y="2472"/>
                </a:moveTo>
                <a:cubicBezTo>
                  <a:pt x="26" y="2472"/>
                  <a:pt x="1" y="2777"/>
                  <a:pt x="204" y="2790"/>
                </a:cubicBezTo>
                <a:lnTo>
                  <a:pt x="242" y="2790"/>
                </a:lnTo>
                <a:cubicBezTo>
                  <a:pt x="446" y="2777"/>
                  <a:pt x="420" y="2472"/>
                  <a:pt x="230" y="2472"/>
                </a:cubicBezTo>
                <a:close/>
                <a:moveTo>
                  <a:pt x="9150" y="2561"/>
                </a:moveTo>
                <a:cubicBezTo>
                  <a:pt x="8946" y="2561"/>
                  <a:pt x="8934" y="2866"/>
                  <a:pt x="9137" y="2879"/>
                </a:cubicBezTo>
                <a:lnTo>
                  <a:pt x="9163" y="2879"/>
                </a:lnTo>
                <a:cubicBezTo>
                  <a:pt x="9366" y="2866"/>
                  <a:pt x="9353" y="2561"/>
                  <a:pt x="9150" y="2561"/>
                </a:cubicBezTo>
                <a:close/>
                <a:moveTo>
                  <a:pt x="425" y="3289"/>
                </a:moveTo>
                <a:cubicBezTo>
                  <a:pt x="376" y="3289"/>
                  <a:pt x="326" y="3312"/>
                  <a:pt x="293" y="3362"/>
                </a:cubicBezTo>
                <a:cubicBezTo>
                  <a:pt x="217" y="3463"/>
                  <a:pt x="293" y="3603"/>
                  <a:pt x="420" y="3603"/>
                </a:cubicBezTo>
                <a:lnTo>
                  <a:pt x="484" y="3603"/>
                </a:lnTo>
                <a:cubicBezTo>
                  <a:pt x="560" y="3565"/>
                  <a:pt x="611" y="3476"/>
                  <a:pt x="573" y="3400"/>
                </a:cubicBezTo>
                <a:cubicBezTo>
                  <a:pt x="551" y="3328"/>
                  <a:pt x="489" y="3289"/>
                  <a:pt x="425" y="3289"/>
                </a:cubicBezTo>
                <a:close/>
                <a:moveTo>
                  <a:pt x="8939" y="3378"/>
                </a:moveTo>
                <a:cubicBezTo>
                  <a:pt x="8776" y="3378"/>
                  <a:pt x="8710" y="3611"/>
                  <a:pt x="8870" y="3679"/>
                </a:cubicBezTo>
                <a:cubicBezTo>
                  <a:pt x="8896" y="3692"/>
                  <a:pt x="8908" y="3692"/>
                  <a:pt x="8934" y="3692"/>
                </a:cubicBezTo>
                <a:cubicBezTo>
                  <a:pt x="9112" y="3692"/>
                  <a:pt x="9150" y="3451"/>
                  <a:pt x="8997" y="3387"/>
                </a:cubicBezTo>
                <a:cubicBezTo>
                  <a:pt x="8977" y="3381"/>
                  <a:pt x="8957" y="3378"/>
                  <a:pt x="8939" y="3378"/>
                </a:cubicBezTo>
                <a:close/>
                <a:moveTo>
                  <a:pt x="858" y="4076"/>
                </a:moveTo>
                <a:cubicBezTo>
                  <a:pt x="742" y="4076"/>
                  <a:pt x="612" y="4365"/>
                  <a:pt x="789" y="4365"/>
                </a:cubicBezTo>
                <a:cubicBezTo>
                  <a:pt x="814" y="4365"/>
                  <a:pt x="852" y="4365"/>
                  <a:pt x="865" y="4353"/>
                </a:cubicBezTo>
                <a:cubicBezTo>
                  <a:pt x="941" y="4302"/>
                  <a:pt x="967" y="4200"/>
                  <a:pt x="929" y="4124"/>
                </a:cubicBezTo>
                <a:cubicBezTo>
                  <a:pt x="908" y="4090"/>
                  <a:pt x="883" y="4076"/>
                  <a:pt x="858" y="4076"/>
                </a:cubicBezTo>
                <a:close/>
                <a:moveTo>
                  <a:pt x="8563" y="4132"/>
                </a:moveTo>
                <a:cubicBezTo>
                  <a:pt x="8507" y="4132"/>
                  <a:pt x="8451" y="4157"/>
                  <a:pt x="8426" y="4200"/>
                </a:cubicBezTo>
                <a:cubicBezTo>
                  <a:pt x="8375" y="4277"/>
                  <a:pt x="8400" y="4378"/>
                  <a:pt x="8464" y="4429"/>
                </a:cubicBezTo>
                <a:cubicBezTo>
                  <a:pt x="8489" y="4442"/>
                  <a:pt x="8527" y="4442"/>
                  <a:pt x="8553" y="4442"/>
                </a:cubicBezTo>
                <a:cubicBezTo>
                  <a:pt x="8603" y="4442"/>
                  <a:pt x="8654" y="4416"/>
                  <a:pt x="8692" y="4378"/>
                </a:cubicBezTo>
                <a:cubicBezTo>
                  <a:pt x="8730" y="4302"/>
                  <a:pt x="8718" y="4200"/>
                  <a:pt x="8642" y="4149"/>
                </a:cubicBezTo>
                <a:cubicBezTo>
                  <a:pt x="8617" y="4137"/>
                  <a:pt x="8590" y="4132"/>
                  <a:pt x="8563" y="4132"/>
                </a:cubicBezTo>
                <a:close/>
                <a:moveTo>
                  <a:pt x="1290" y="4735"/>
                </a:moveTo>
                <a:cubicBezTo>
                  <a:pt x="1251" y="4735"/>
                  <a:pt x="1213" y="4748"/>
                  <a:pt x="1183" y="4772"/>
                </a:cubicBezTo>
                <a:cubicBezTo>
                  <a:pt x="1119" y="4836"/>
                  <a:pt x="1119" y="4937"/>
                  <a:pt x="1170" y="5001"/>
                </a:cubicBezTo>
                <a:cubicBezTo>
                  <a:pt x="1195" y="5026"/>
                  <a:pt x="1246" y="5052"/>
                  <a:pt x="1284" y="5052"/>
                </a:cubicBezTo>
                <a:cubicBezTo>
                  <a:pt x="1424" y="5052"/>
                  <a:pt x="1500" y="4886"/>
                  <a:pt x="1411" y="4785"/>
                </a:cubicBezTo>
                <a:cubicBezTo>
                  <a:pt x="1378" y="4751"/>
                  <a:pt x="1334" y="4735"/>
                  <a:pt x="1290" y="4735"/>
                </a:cubicBezTo>
                <a:close/>
                <a:moveTo>
                  <a:pt x="8033" y="4801"/>
                </a:moveTo>
                <a:cubicBezTo>
                  <a:pt x="7993" y="4801"/>
                  <a:pt x="7955" y="4817"/>
                  <a:pt x="7930" y="4848"/>
                </a:cubicBezTo>
                <a:cubicBezTo>
                  <a:pt x="7879" y="4912"/>
                  <a:pt x="7879" y="5014"/>
                  <a:pt x="7930" y="5077"/>
                </a:cubicBezTo>
                <a:cubicBezTo>
                  <a:pt x="7968" y="5102"/>
                  <a:pt x="8006" y="5115"/>
                  <a:pt x="8044" y="5115"/>
                </a:cubicBezTo>
                <a:cubicBezTo>
                  <a:pt x="8184" y="5115"/>
                  <a:pt x="8248" y="4937"/>
                  <a:pt x="8146" y="4848"/>
                </a:cubicBezTo>
                <a:cubicBezTo>
                  <a:pt x="8114" y="4817"/>
                  <a:pt x="8073" y="4801"/>
                  <a:pt x="8033" y="4801"/>
                </a:cubicBezTo>
                <a:close/>
                <a:moveTo>
                  <a:pt x="1901" y="5306"/>
                </a:moveTo>
                <a:cubicBezTo>
                  <a:pt x="1858" y="5306"/>
                  <a:pt x="1814" y="5325"/>
                  <a:pt x="1780" y="5369"/>
                </a:cubicBezTo>
                <a:cubicBezTo>
                  <a:pt x="1729" y="5446"/>
                  <a:pt x="1742" y="5547"/>
                  <a:pt x="1805" y="5598"/>
                </a:cubicBezTo>
                <a:cubicBezTo>
                  <a:pt x="1831" y="5623"/>
                  <a:pt x="1869" y="5623"/>
                  <a:pt x="1907" y="5623"/>
                </a:cubicBezTo>
                <a:cubicBezTo>
                  <a:pt x="1958" y="5623"/>
                  <a:pt x="1996" y="5611"/>
                  <a:pt x="2034" y="5573"/>
                </a:cubicBezTo>
                <a:cubicBezTo>
                  <a:pt x="2127" y="5443"/>
                  <a:pt x="2016" y="5306"/>
                  <a:pt x="1901" y="5306"/>
                </a:cubicBezTo>
                <a:close/>
                <a:moveTo>
                  <a:pt x="7414" y="5364"/>
                </a:moveTo>
                <a:cubicBezTo>
                  <a:pt x="7383" y="5364"/>
                  <a:pt x="7351" y="5374"/>
                  <a:pt x="7320" y="5395"/>
                </a:cubicBezTo>
                <a:cubicBezTo>
                  <a:pt x="7256" y="5458"/>
                  <a:pt x="7231" y="5547"/>
                  <a:pt x="7282" y="5623"/>
                </a:cubicBezTo>
                <a:cubicBezTo>
                  <a:pt x="7320" y="5662"/>
                  <a:pt x="7371" y="5687"/>
                  <a:pt x="7409" y="5687"/>
                </a:cubicBezTo>
                <a:cubicBezTo>
                  <a:pt x="7447" y="5687"/>
                  <a:pt x="7485" y="5674"/>
                  <a:pt x="7511" y="5649"/>
                </a:cubicBezTo>
                <a:cubicBezTo>
                  <a:pt x="7587" y="5598"/>
                  <a:pt x="7600" y="5496"/>
                  <a:pt x="7536" y="5433"/>
                </a:cubicBezTo>
                <a:cubicBezTo>
                  <a:pt x="7506" y="5387"/>
                  <a:pt x="7461" y="5364"/>
                  <a:pt x="7414" y="5364"/>
                </a:cubicBezTo>
                <a:close/>
                <a:moveTo>
                  <a:pt x="2550" y="5798"/>
                </a:moveTo>
                <a:cubicBezTo>
                  <a:pt x="2523" y="5798"/>
                  <a:pt x="2498" y="5813"/>
                  <a:pt x="2479" y="5852"/>
                </a:cubicBezTo>
                <a:cubicBezTo>
                  <a:pt x="2441" y="5928"/>
                  <a:pt x="2466" y="6030"/>
                  <a:pt x="2542" y="6068"/>
                </a:cubicBezTo>
                <a:cubicBezTo>
                  <a:pt x="2568" y="6081"/>
                  <a:pt x="2593" y="6081"/>
                  <a:pt x="2619" y="6081"/>
                </a:cubicBezTo>
                <a:cubicBezTo>
                  <a:pt x="2804" y="6081"/>
                  <a:pt x="2664" y="5798"/>
                  <a:pt x="2550" y="5798"/>
                </a:cubicBezTo>
                <a:close/>
                <a:moveTo>
                  <a:pt x="6707" y="5810"/>
                </a:moveTo>
                <a:cubicBezTo>
                  <a:pt x="6682" y="5810"/>
                  <a:pt x="6657" y="5815"/>
                  <a:pt x="6634" y="5827"/>
                </a:cubicBezTo>
                <a:cubicBezTo>
                  <a:pt x="6558" y="5865"/>
                  <a:pt x="6520" y="5954"/>
                  <a:pt x="6558" y="6043"/>
                </a:cubicBezTo>
                <a:cubicBezTo>
                  <a:pt x="6583" y="6094"/>
                  <a:pt x="6647" y="6132"/>
                  <a:pt x="6710" y="6132"/>
                </a:cubicBezTo>
                <a:cubicBezTo>
                  <a:pt x="6723" y="6119"/>
                  <a:pt x="6748" y="6119"/>
                  <a:pt x="6774" y="6106"/>
                </a:cubicBezTo>
                <a:cubicBezTo>
                  <a:pt x="6850" y="6068"/>
                  <a:pt x="6888" y="5979"/>
                  <a:pt x="6850" y="5903"/>
                </a:cubicBezTo>
                <a:cubicBezTo>
                  <a:pt x="6823" y="5841"/>
                  <a:pt x="6765" y="5810"/>
                  <a:pt x="6707" y="5810"/>
                </a:cubicBezTo>
                <a:close/>
                <a:moveTo>
                  <a:pt x="3398" y="6074"/>
                </a:moveTo>
                <a:cubicBezTo>
                  <a:pt x="3327" y="6074"/>
                  <a:pt x="3264" y="6122"/>
                  <a:pt x="3254" y="6195"/>
                </a:cubicBezTo>
                <a:cubicBezTo>
                  <a:pt x="3228" y="6284"/>
                  <a:pt x="3267" y="6373"/>
                  <a:pt x="3356" y="6399"/>
                </a:cubicBezTo>
                <a:lnTo>
                  <a:pt x="3406" y="6399"/>
                </a:lnTo>
                <a:cubicBezTo>
                  <a:pt x="3414" y="6400"/>
                  <a:pt x="3422" y="6400"/>
                  <a:pt x="3429" y="6400"/>
                </a:cubicBezTo>
                <a:cubicBezTo>
                  <a:pt x="3613" y="6400"/>
                  <a:pt x="3652" y="6105"/>
                  <a:pt x="3444" y="6081"/>
                </a:cubicBezTo>
                <a:cubicBezTo>
                  <a:pt x="3429" y="6076"/>
                  <a:pt x="3413" y="6074"/>
                  <a:pt x="3398" y="6074"/>
                </a:cubicBezTo>
                <a:close/>
                <a:moveTo>
                  <a:pt x="5918" y="6112"/>
                </a:moveTo>
                <a:cubicBezTo>
                  <a:pt x="5902" y="6112"/>
                  <a:pt x="5887" y="6115"/>
                  <a:pt x="5871" y="6119"/>
                </a:cubicBezTo>
                <a:cubicBezTo>
                  <a:pt x="5664" y="6143"/>
                  <a:pt x="5703" y="6438"/>
                  <a:pt x="5887" y="6438"/>
                </a:cubicBezTo>
                <a:cubicBezTo>
                  <a:pt x="5894" y="6438"/>
                  <a:pt x="5902" y="6438"/>
                  <a:pt x="5910" y="6437"/>
                </a:cubicBezTo>
                <a:lnTo>
                  <a:pt x="5960" y="6437"/>
                </a:lnTo>
                <a:cubicBezTo>
                  <a:pt x="6037" y="6411"/>
                  <a:pt x="6087" y="6322"/>
                  <a:pt x="6062" y="6233"/>
                </a:cubicBezTo>
                <a:cubicBezTo>
                  <a:pt x="6052" y="6160"/>
                  <a:pt x="5989" y="6112"/>
                  <a:pt x="5918" y="6112"/>
                </a:cubicBezTo>
                <a:close/>
                <a:moveTo>
                  <a:pt x="4222" y="6244"/>
                </a:moveTo>
                <a:cubicBezTo>
                  <a:pt x="4143" y="6244"/>
                  <a:pt x="4079" y="6305"/>
                  <a:pt x="4067" y="6386"/>
                </a:cubicBezTo>
                <a:cubicBezTo>
                  <a:pt x="4067" y="6475"/>
                  <a:pt x="4131" y="6551"/>
                  <a:pt x="4207" y="6564"/>
                </a:cubicBezTo>
                <a:lnTo>
                  <a:pt x="4232" y="6564"/>
                </a:lnTo>
                <a:cubicBezTo>
                  <a:pt x="4236" y="6564"/>
                  <a:pt x="4240" y="6564"/>
                  <a:pt x="4244" y="6564"/>
                </a:cubicBezTo>
                <a:cubicBezTo>
                  <a:pt x="4436" y="6564"/>
                  <a:pt x="4457" y="6259"/>
                  <a:pt x="4245" y="6246"/>
                </a:cubicBezTo>
                <a:cubicBezTo>
                  <a:pt x="4237" y="6245"/>
                  <a:pt x="4230" y="6244"/>
                  <a:pt x="4222" y="6244"/>
                </a:cubicBezTo>
                <a:close/>
                <a:moveTo>
                  <a:pt x="5082" y="6257"/>
                </a:moveTo>
                <a:cubicBezTo>
                  <a:pt x="5075" y="6257"/>
                  <a:pt x="5067" y="6258"/>
                  <a:pt x="5058" y="6259"/>
                </a:cubicBezTo>
                <a:cubicBezTo>
                  <a:pt x="4982" y="6272"/>
                  <a:pt x="4918" y="6335"/>
                  <a:pt x="4918" y="6424"/>
                </a:cubicBezTo>
                <a:cubicBezTo>
                  <a:pt x="4918" y="6513"/>
                  <a:pt x="4995" y="6576"/>
                  <a:pt x="5071" y="6576"/>
                </a:cubicBezTo>
                <a:lnTo>
                  <a:pt x="5084" y="6576"/>
                </a:lnTo>
                <a:cubicBezTo>
                  <a:pt x="5291" y="6552"/>
                  <a:pt x="5276" y="6257"/>
                  <a:pt x="5082" y="625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5"/>
          <p:cNvSpPr/>
          <p:nvPr/>
        </p:nvSpPr>
        <p:spPr>
          <a:xfrm>
            <a:off x="5281850" y="6914875"/>
            <a:ext cx="994175" cy="498025"/>
          </a:xfrm>
          <a:custGeom>
            <a:rect b="b" l="l" r="r" t="t"/>
            <a:pathLst>
              <a:path extrusionOk="0" h="19921" w="39767">
                <a:moveTo>
                  <a:pt x="32504" y="4495"/>
                </a:moveTo>
                <a:lnTo>
                  <a:pt x="36099" y="8357"/>
                </a:lnTo>
                <a:cubicBezTo>
                  <a:pt x="35079" y="6924"/>
                  <a:pt x="33864" y="5612"/>
                  <a:pt x="32504" y="4495"/>
                </a:cubicBezTo>
                <a:close/>
                <a:moveTo>
                  <a:pt x="11054" y="2066"/>
                </a:moveTo>
                <a:cubicBezTo>
                  <a:pt x="10883" y="2163"/>
                  <a:pt x="10689" y="2236"/>
                  <a:pt x="10519" y="2333"/>
                </a:cubicBezTo>
                <a:lnTo>
                  <a:pt x="18778" y="11175"/>
                </a:lnTo>
                <a:cubicBezTo>
                  <a:pt x="19021" y="11151"/>
                  <a:pt x="19264" y="11127"/>
                  <a:pt x="19507" y="11127"/>
                </a:cubicBezTo>
                <a:lnTo>
                  <a:pt x="11054" y="2066"/>
                </a:lnTo>
                <a:close/>
                <a:moveTo>
                  <a:pt x="12462" y="1434"/>
                </a:moveTo>
                <a:cubicBezTo>
                  <a:pt x="12268" y="1507"/>
                  <a:pt x="12098" y="1580"/>
                  <a:pt x="11904" y="1653"/>
                </a:cubicBezTo>
                <a:lnTo>
                  <a:pt x="20746" y="11151"/>
                </a:lnTo>
                <a:cubicBezTo>
                  <a:pt x="21062" y="11175"/>
                  <a:pt x="21353" y="11224"/>
                  <a:pt x="21669" y="11297"/>
                </a:cubicBezTo>
                <a:lnTo>
                  <a:pt x="12462" y="1434"/>
                </a:lnTo>
                <a:close/>
                <a:moveTo>
                  <a:pt x="9742" y="2770"/>
                </a:moveTo>
                <a:cubicBezTo>
                  <a:pt x="9572" y="2892"/>
                  <a:pt x="9402" y="2989"/>
                  <a:pt x="9232" y="3086"/>
                </a:cubicBezTo>
                <a:lnTo>
                  <a:pt x="17127" y="11540"/>
                </a:lnTo>
                <a:cubicBezTo>
                  <a:pt x="17321" y="11491"/>
                  <a:pt x="17540" y="11418"/>
                  <a:pt x="17734" y="11370"/>
                </a:cubicBezTo>
                <a:lnTo>
                  <a:pt x="9742" y="2770"/>
                </a:lnTo>
                <a:close/>
                <a:moveTo>
                  <a:pt x="8479" y="3596"/>
                </a:moveTo>
                <a:cubicBezTo>
                  <a:pt x="8333" y="3693"/>
                  <a:pt x="8187" y="3815"/>
                  <a:pt x="8017" y="3936"/>
                </a:cubicBezTo>
                <a:lnTo>
                  <a:pt x="15718" y="12171"/>
                </a:lnTo>
                <a:cubicBezTo>
                  <a:pt x="15888" y="12074"/>
                  <a:pt x="16058" y="11977"/>
                  <a:pt x="16252" y="11904"/>
                </a:cubicBezTo>
                <a:lnTo>
                  <a:pt x="8479" y="3596"/>
                </a:lnTo>
                <a:close/>
                <a:moveTo>
                  <a:pt x="13969" y="875"/>
                </a:moveTo>
                <a:cubicBezTo>
                  <a:pt x="13750" y="948"/>
                  <a:pt x="13556" y="1021"/>
                  <a:pt x="13361" y="1094"/>
                </a:cubicBezTo>
                <a:lnTo>
                  <a:pt x="23370" y="11831"/>
                </a:lnTo>
                <a:cubicBezTo>
                  <a:pt x="23977" y="12098"/>
                  <a:pt x="24560" y="12414"/>
                  <a:pt x="25070" y="12803"/>
                </a:cubicBezTo>
                <a:lnTo>
                  <a:pt x="13969" y="875"/>
                </a:lnTo>
                <a:close/>
                <a:moveTo>
                  <a:pt x="7313" y="4471"/>
                </a:moveTo>
                <a:cubicBezTo>
                  <a:pt x="7167" y="4592"/>
                  <a:pt x="7021" y="4714"/>
                  <a:pt x="6875" y="4835"/>
                </a:cubicBezTo>
                <a:lnTo>
                  <a:pt x="14454" y="12973"/>
                </a:lnTo>
                <a:cubicBezTo>
                  <a:pt x="14624" y="12852"/>
                  <a:pt x="14770" y="12730"/>
                  <a:pt x="14940" y="12633"/>
                </a:cubicBezTo>
                <a:lnTo>
                  <a:pt x="7313" y="4471"/>
                </a:lnTo>
                <a:close/>
                <a:moveTo>
                  <a:pt x="27839" y="1653"/>
                </a:moveTo>
                <a:lnTo>
                  <a:pt x="38650" y="13216"/>
                </a:lnTo>
                <a:cubicBezTo>
                  <a:pt x="38480" y="12706"/>
                  <a:pt x="38261" y="12220"/>
                  <a:pt x="38042" y="11734"/>
                </a:cubicBezTo>
                <a:lnTo>
                  <a:pt x="29273" y="2357"/>
                </a:lnTo>
                <a:cubicBezTo>
                  <a:pt x="28811" y="2090"/>
                  <a:pt x="28325" y="1871"/>
                  <a:pt x="27839" y="1653"/>
                </a:cubicBezTo>
                <a:close/>
                <a:moveTo>
                  <a:pt x="6219" y="5442"/>
                </a:moveTo>
                <a:cubicBezTo>
                  <a:pt x="6074" y="5564"/>
                  <a:pt x="5952" y="5685"/>
                  <a:pt x="5806" y="5831"/>
                </a:cubicBezTo>
                <a:lnTo>
                  <a:pt x="13386" y="13969"/>
                </a:lnTo>
                <a:cubicBezTo>
                  <a:pt x="13531" y="13823"/>
                  <a:pt x="13653" y="13677"/>
                  <a:pt x="13799" y="13556"/>
                </a:cubicBezTo>
                <a:lnTo>
                  <a:pt x="6219" y="5442"/>
                </a:lnTo>
                <a:close/>
                <a:moveTo>
                  <a:pt x="5199" y="6463"/>
                </a:moveTo>
                <a:cubicBezTo>
                  <a:pt x="5078" y="6608"/>
                  <a:pt x="4932" y="6754"/>
                  <a:pt x="4810" y="6900"/>
                </a:cubicBezTo>
                <a:lnTo>
                  <a:pt x="12487" y="15135"/>
                </a:lnTo>
                <a:cubicBezTo>
                  <a:pt x="12608" y="14965"/>
                  <a:pt x="12705" y="14795"/>
                  <a:pt x="12827" y="14649"/>
                </a:cubicBezTo>
                <a:lnTo>
                  <a:pt x="5199" y="6463"/>
                </a:lnTo>
                <a:close/>
                <a:moveTo>
                  <a:pt x="24900" y="633"/>
                </a:moveTo>
                <a:lnTo>
                  <a:pt x="39451" y="16228"/>
                </a:lnTo>
                <a:cubicBezTo>
                  <a:pt x="39403" y="15840"/>
                  <a:pt x="39305" y="15475"/>
                  <a:pt x="39233" y="15111"/>
                </a:cubicBezTo>
                <a:lnTo>
                  <a:pt x="25969" y="924"/>
                </a:lnTo>
                <a:cubicBezTo>
                  <a:pt x="25629" y="827"/>
                  <a:pt x="25265" y="705"/>
                  <a:pt x="24900" y="633"/>
                </a:cubicBezTo>
                <a:close/>
                <a:moveTo>
                  <a:pt x="4252" y="7580"/>
                </a:moveTo>
                <a:cubicBezTo>
                  <a:pt x="4130" y="7750"/>
                  <a:pt x="4009" y="7896"/>
                  <a:pt x="3887" y="8042"/>
                </a:cubicBezTo>
                <a:lnTo>
                  <a:pt x="11782" y="16495"/>
                </a:lnTo>
                <a:cubicBezTo>
                  <a:pt x="11855" y="16301"/>
                  <a:pt x="11952" y="16107"/>
                  <a:pt x="12050" y="15937"/>
                </a:cubicBezTo>
                <a:lnTo>
                  <a:pt x="4252" y="7580"/>
                </a:lnTo>
                <a:close/>
                <a:moveTo>
                  <a:pt x="3377" y="8795"/>
                </a:moveTo>
                <a:cubicBezTo>
                  <a:pt x="3256" y="8941"/>
                  <a:pt x="3159" y="9111"/>
                  <a:pt x="3037" y="9281"/>
                </a:cubicBezTo>
                <a:lnTo>
                  <a:pt x="11272" y="18099"/>
                </a:lnTo>
                <a:cubicBezTo>
                  <a:pt x="11321" y="17856"/>
                  <a:pt x="11369" y="17637"/>
                  <a:pt x="11442" y="17419"/>
                </a:cubicBezTo>
                <a:lnTo>
                  <a:pt x="3377" y="8795"/>
                </a:lnTo>
                <a:close/>
                <a:moveTo>
                  <a:pt x="22471" y="147"/>
                </a:moveTo>
                <a:lnTo>
                  <a:pt x="39767" y="18682"/>
                </a:lnTo>
                <a:cubicBezTo>
                  <a:pt x="39743" y="18390"/>
                  <a:pt x="39718" y="18074"/>
                  <a:pt x="39694" y="17759"/>
                </a:cubicBezTo>
                <a:lnTo>
                  <a:pt x="23370" y="292"/>
                </a:lnTo>
                <a:cubicBezTo>
                  <a:pt x="23078" y="244"/>
                  <a:pt x="22762" y="195"/>
                  <a:pt x="22471" y="147"/>
                </a:cubicBezTo>
                <a:close/>
                <a:moveTo>
                  <a:pt x="49" y="18050"/>
                </a:moveTo>
                <a:cubicBezTo>
                  <a:pt x="25" y="18317"/>
                  <a:pt x="1" y="18560"/>
                  <a:pt x="1" y="18827"/>
                </a:cubicBezTo>
                <a:lnTo>
                  <a:pt x="997" y="19896"/>
                </a:lnTo>
                <a:lnTo>
                  <a:pt x="1798" y="19896"/>
                </a:lnTo>
                <a:lnTo>
                  <a:pt x="49" y="18050"/>
                </a:lnTo>
                <a:close/>
                <a:moveTo>
                  <a:pt x="316" y="16180"/>
                </a:moveTo>
                <a:cubicBezTo>
                  <a:pt x="268" y="16423"/>
                  <a:pt x="219" y="16665"/>
                  <a:pt x="195" y="16908"/>
                </a:cubicBezTo>
                <a:lnTo>
                  <a:pt x="2988" y="19896"/>
                </a:lnTo>
                <a:lnTo>
                  <a:pt x="3790" y="19896"/>
                </a:lnTo>
                <a:lnTo>
                  <a:pt x="316" y="16180"/>
                </a:lnTo>
                <a:close/>
                <a:moveTo>
                  <a:pt x="729" y="14479"/>
                </a:moveTo>
                <a:cubicBezTo>
                  <a:pt x="656" y="14698"/>
                  <a:pt x="608" y="14916"/>
                  <a:pt x="535" y="15135"/>
                </a:cubicBezTo>
                <a:lnTo>
                  <a:pt x="4980" y="19896"/>
                </a:lnTo>
                <a:lnTo>
                  <a:pt x="5782" y="19896"/>
                </a:lnTo>
                <a:lnTo>
                  <a:pt x="729" y="14479"/>
                </a:lnTo>
                <a:close/>
                <a:moveTo>
                  <a:pt x="1239" y="12900"/>
                </a:moveTo>
                <a:cubicBezTo>
                  <a:pt x="1167" y="13094"/>
                  <a:pt x="1094" y="13313"/>
                  <a:pt x="1021" y="13507"/>
                </a:cubicBezTo>
                <a:lnTo>
                  <a:pt x="6972" y="19896"/>
                </a:lnTo>
                <a:lnTo>
                  <a:pt x="7774" y="19896"/>
                </a:lnTo>
                <a:lnTo>
                  <a:pt x="1239" y="12900"/>
                </a:lnTo>
                <a:close/>
                <a:moveTo>
                  <a:pt x="1871" y="11443"/>
                </a:moveTo>
                <a:cubicBezTo>
                  <a:pt x="1774" y="11613"/>
                  <a:pt x="1677" y="11807"/>
                  <a:pt x="1604" y="12001"/>
                </a:cubicBezTo>
                <a:lnTo>
                  <a:pt x="8989" y="19896"/>
                </a:lnTo>
                <a:lnTo>
                  <a:pt x="9766" y="19896"/>
                </a:lnTo>
                <a:lnTo>
                  <a:pt x="1871" y="11443"/>
                </a:lnTo>
                <a:close/>
                <a:moveTo>
                  <a:pt x="28593" y="18730"/>
                </a:moveTo>
                <a:lnTo>
                  <a:pt x="28593" y="18730"/>
                </a:lnTo>
                <a:cubicBezTo>
                  <a:pt x="28641" y="19022"/>
                  <a:pt x="28665" y="19313"/>
                  <a:pt x="28690" y="19629"/>
                </a:cubicBezTo>
                <a:lnTo>
                  <a:pt x="28933" y="19896"/>
                </a:lnTo>
                <a:lnTo>
                  <a:pt x="29710" y="19896"/>
                </a:lnTo>
                <a:lnTo>
                  <a:pt x="28593" y="18730"/>
                </a:lnTo>
                <a:close/>
                <a:moveTo>
                  <a:pt x="27329" y="15184"/>
                </a:moveTo>
                <a:cubicBezTo>
                  <a:pt x="27669" y="15742"/>
                  <a:pt x="27961" y="16350"/>
                  <a:pt x="28180" y="16957"/>
                </a:cubicBezTo>
                <a:lnTo>
                  <a:pt x="30925" y="19896"/>
                </a:lnTo>
                <a:lnTo>
                  <a:pt x="31726" y="19896"/>
                </a:lnTo>
                <a:lnTo>
                  <a:pt x="27329" y="15184"/>
                </a:lnTo>
                <a:close/>
                <a:moveTo>
                  <a:pt x="15548" y="463"/>
                </a:moveTo>
                <a:cubicBezTo>
                  <a:pt x="15329" y="511"/>
                  <a:pt x="15110" y="560"/>
                  <a:pt x="14892" y="608"/>
                </a:cubicBezTo>
                <a:lnTo>
                  <a:pt x="32917" y="19896"/>
                </a:lnTo>
                <a:lnTo>
                  <a:pt x="33694" y="19896"/>
                </a:lnTo>
                <a:lnTo>
                  <a:pt x="15548" y="463"/>
                </a:lnTo>
                <a:close/>
                <a:moveTo>
                  <a:pt x="17272" y="171"/>
                </a:moveTo>
                <a:cubicBezTo>
                  <a:pt x="17029" y="195"/>
                  <a:pt x="16811" y="220"/>
                  <a:pt x="16568" y="268"/>
                </a:cubicBezTo>
                <a:lnTo>
                  <a:pt x="34909" y="19896"/>
                </a:lnTo>
                <a:lnTo>
                  <a:pt x="35710" y="19896"/>
                </a:lnTo>
                <a:lnTo>
                  <a:pt x="17272" y="171"/>
                </a:lnTo>
                <a:close/>
                <a:moveTo>
                  <a:pt x="19119" y="1"/>
                </a:moveTo>
                <a:cubicBezTo>
                  <a:pt x="18851" y="1"/>
                  <a:pt x="18608" y="25"/>
                  <a:pt x="18366" y="50"/>
                </a:cubicBezTo>
                <a:lnTo>
                  <a:pt x="36901" y="19896"/>
                </a:lnTo>
                <a:lnTo>
                  <a:pt x="37702" y="19896"/>
                </a:lnTo>
                <a:lnTo>
                  <a:pt x="19119" y="1"/>
                </a:lnTo>
                <a:close/>
                <a:moveTo>
                  <a:pt x="20309" y="1"/>
                </a:moveTo>
                <a:lnTo>
                  <a:pt x="38892" y="19896"/>
                </a:lnTo>
                <a:lnTo>
                  <a:pt x="39694" y="19896"/>
                </a:lnTo>
                <a:lnTo>
                  <a:pt x="21135" y="25"/>
                </a:lnTo>
                <a:cubicBezTo>
                  <a:pt x="20868" y="1"/>
                  <a:pt x="20576" y="1"/>
                  <a:pt x="20309" y="1"/>
                </a:cubicBezTo>
                <a:close/>
                <a:moveTo>
                  <a:pt x="2576" y="10082"/>
                </a:moveTo>
                <a:cubicBezTo>
                  <a:pt x="2478" y="10252"/>
                  <a:pt x="2381" y="10422"/>
                  <a:pt x="2260" y="10592"/>
                </a:cubicBezTo>
                <a:lnTo>
                  <a:pt x="10956" y="19921"/>
                </a:lnTo>
                <a:lnTo>
                  <a:pt x="11078" y="19921"/>
                </a:lnTo>
                <a:cubicBezTo>
                  <a:pt x="11078" y="19678"/>
                  <a:pt x="11078" y="19435"/>
                  <a:pt x="11102" y="19216"/>
                </a:cubicBezTo>
                <a:lnTo>
                  <a:pt x="2576" y="10082"/>
                </a:lnTo>
                <a:close/>
              </a:path>
            </a:pathLst>
          </a:custGeom>
          <a:solidFill>
            <a:srgbClr val="00A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5"/>
          <p:cNvSpPr/>
          <p:nvPr/>
        </p:nvSpPr>
        <p:spPr>
          <a:xfrm>
            <a:off x="5441522" y="1549622"/>
            <a:ext cx="500817" cy="778541"/>
          </a:xfrm>
          <a:custGeom>
            <a:rect b="b" l="l" r="r" t="t"/>
            <a:pathLst>
              <a:path extrusionOk="0" h="19581" w="12596">
                <a:moveTo>
                  <a:pt x="8999" y="1"/>
                </a:moveTo>
                <a:cubicBezTo>
                  <a:pt x="8943" y="1"/>
                  <a:pt x="8887" y="3"/>
                  <a:pt x="8829" y="8"/>
                </a:cubicBezTo>
                <a:lnTo>
                  <a:pt x="8800" y="8"/>
                </a:lnTo>
                <a:cubicBezTo>
                  <a:pt x="8383" y="37"/>
                  <a:pt x="7979" y="224"/>
                  <a:pt x="7691" y="527"/>
                </a:cubicBezTo>
                <a:lnTo>
                  <a:pt x="1" y="8275"/>
                </a:lnTo>
                <a:lnTo>
                  <a:pt x="1" y="19581"/>
                </a:lnTo>
                <a:lnTo>
                  <a:pt x="11695" y="7785"/>
                </a:lnTo>
                <a:cubicBezTo>
                  <a:pt x="12596" y="6857"/>
                  <a:pt x="11924" y="5330"/>
                  <a:pt x="10679" y="5330"/>
                </a:cubicBezTo>
                <a:cubicBezTo>
                  <a:pt x="10630" y="5330"/>
                  <a:pt x="10580" y="5332"/>
                  <a:pt x="10529" y="5337"/>
                </a:cubicBezTo>
                <a:lnTo>
                  <a:pt x="10500" y="5337"/>
                </a:lnTo>
                <a:cubicBezTo>
                  <a:pt x="10154" y="5380"/>
                  <a:pt x="9823" y="5524"/>
                  <a:pt x="9578" y="5769"/>
                </a:cubicBezTo>
                <a:lnTo>
                  <a:pt x="8656" y="6705"/>
                </a:lnTo>
                <a:cubicBezTo>
                  <a:pt x="8501" y="6861"/>
                  <a:pt x="8299" y="6941"/>
                  <a:pt x="8097" y="6941"/>
                </a:cubicBezTo>
                <a:cubicBezTo>
                  <a:pt x="7924" y="6941"/>
                  <a:pt x="7751" y="6882"/>
                  <a:pt x="7605" y="6763"/>
                </a:cubicBezTo>
                <a:cubicBezTo>
                  <a:pt x="7274" y="6475"/>
                  <a:pt x="7245" y="5971"/>
                  <a:pt x="7562" y="5654"/>
                </a:cubicBezTo>
                <a:lnTo>
                  <a:pt x="10241" y="2946"/>
                </a:lnTo>
                <a:cubicBezTo>
                  <a:pt x="11338" y="1849"/>
                  <a:pt x="10519" y="1"/>
                  <a:pt x="89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5"/>
          <p:cNvSpPr/>
          <p:nvPr/>
        </p:nvSpPr>
        <p:spPr>
          <a:xfrm>
            <a:off x="6785676" y="1549622"/>
            <a:ext cx="588687" cy="721604"/>
          </a:xfrm>
          <a:custGeom>
            <a:rect b="b" l="l" r="r" t="t"/>
            <a:pathLst>
              <a:path extrusionOk="0" h="18149" w="14806">
                <a:moveTo>
                  <a:pt x="14806" y="0"/>
                </a:moveTo>
                <a:lnTo>
                  <a:pt x="720" y="14229"/>
                </a:lnTo>
                <a:cubicBezTo>
                  <a:pt x="0" y="14921"/>
                  <a:pt x="0" y="16073"/>
                  <a:pt x="720" y="16764"/>
                </a:cubicBezTo>
                <a:cubicBezTo>
                  <a:pt x="1056" y="17092"/>
                  <a:pt x="1492" y="17255"/>
                  <a:pt x="1928" y="17255"/>
                </a:cubicBezTo>
                <a:cubicBezTo>
                  <a:pt x="2410" y="17255"/>
                  <a:pt x="2893" y="17056"/>
                  <a:pt x="3241" y="16663"/>
                </a:cubicBezTo>
                <a:lnTo>
                  <a:pt x="5632" y="14273"/>
                </a:lnTo>
                <a:cubicBezTo>
                  <a:pt x="5779" y="14117"/>
                  <a:pt x="5981" y="14037"/>
                  <a:pt x="6186" y="14037"/>
                </a:cubicBezTo>
                <a:cubicBezTo>
                  <a:pt x="6360" y="14037"/>
                  <a:pt x="6537" y="14096"/>
                  <a:pt x="6683" y="14215"/>
                </a:cubicBezTo>
                <a:cubicBezTo>
                  <a:pt x="7029" y="14503"/>
                  <a:pt x="7043" y="15021"/>
                  <a:pt x="6741" y="15338"/>
                </a:cubicBezTo>
                <a:lnTo>
                  <a:pt x="6380" y="15698"/>
                </a:lnTo>
                <a:cubicBezTo>
                  <a:pt x="6078" y="15986"/>
                  <a:pt x="5920" y="16404"/>
                  <a:pt x="5963" y="16822"/>
                </a:cubicBezTo>
                <a:cubicBezTo>
                  <a:pt x="6039" y="17639"/>
                  <a:pt x="6723" y="18149"/>
                  <a:pt x="7432" y="18149"/>
                </a:cubicBezTo>
                <a:cubicBezTo>
                  <a:pt x="7798" y="18149"/>
                  <a:pt x="8170" y="18013"/>
                  <a:pt x="8469" y="17715"/>
                </a:cubicBezTo>
                <a:lnTo>
                  <a:pt x="14806" y="11306"/>
                </a:lnTo>
                <a:lnTo>
                  <a:pt x="148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5"/>
          <p:cNvSpPr/>
          <p:nvPr/>
        </p:nvSpPr>
        <p:spPr>
          <a:xfrm>
            <a:off x="6074067" y="1549622"/>
            <a:ext cx="579880" cy="1230912"/>
          </a:xfrm>
          <a:custGeom>
            <a:rect b="b" l="l" r="r" t="t"/>
            <a:pathLst>
              <a:path extrusionOk="0" h="38094" w="17946">
                <a:moveTo>
                  <a:pt x="7007" y="0"/>
                </a:moveTo>
                <a:cubicBezTo>
                  <a:pt x="6492" y="0"/>
                  <a:pt x="5978" y="198"/>
                  <a:pt x="5589" y="594"/>
                </a:cubicBezTo>
                <a:lnTo>
                  <a:pt x="1" y="6168"/>
                </a:lnTo>
                <a:lnTo>
                  <a:pt x="1" y="28736"/>
                </a:lnTo>
                <a:lnTo>
                  <a:pt x="303" y="28433"/>
                </a:lnTo>
                <a:cubicBezTo>
                  <a:pt x="679" y="28172"/>
                  <a:pt x="1073" y="28058"/>
                  <a:pt x="1451" y="28058"/>
                </a:cubicBezTo>
                <a:cubicBezTo>
                  <a:pt x="2882" y="28058"/>
                  <a:pt x="4078" y="29697"/>
                  <a:pt x="3155" y="31155"/>
                </a:cubicBezTo>
                <a:lnTo>
                  <a:pt x="1" y="34309"/>
                </a:lnTo>
                <a:lnTo>
                  <a:pt x="1" y="37780"/>
                </a:lnTo>
                <a:cubicBezTo>
                  <a:pt x="337" y="37991"/>
                  <a:pt x="714" y="38093"/>
                  <a:pt x="1086" y="38093"/>
                </a:cubicBezTo>
                <a:cubicBezTo>
                  <a:pt x="1607" y="38093"/>
                  <a:pt x="2120" y="37893"/>
                  <a:pt x="2507" y="37507"/>
                </a:cubicBezTo>
                <a:lnTo>
                  <a:pt x="14432" y="25582"/>
                </a:lnTo>
                <a:cubicBezTo>
                  <a:pt x="15152" y="24847"/>
                  <a:pt x="15224" y="23695"/>
                  <a:pt x="14576" y="22903"/>
                </a:cubicBezTo>
                <a:cubicBezTo>
                  <a:pt x="14183" y="22403"/>
                  <a:pt x="13596" y="22141"/>
                  <a:pt x="13001" y="22141"/>
                </a:cubicBezTo>
                <a:cubicBezTo>
                  <a:pt x="12636" y="22141"/>
                  <a:pt x="12268" y="22240"/>
                  <a:pt x="11940" y="22442"/>
                </a:cubicBezTo>
                <a:lnTo>
                  <a:pt x="17197" y="17185"/>
                </a:lnTo>
                <a:cubicBezTo>
                  <a:pt x="17946" y="16393"/>
                  <a:pt x="17931" y="15140"/>
                  <a:pt x="17168" y="14377"/>
                </a:cubicBezTo>
                <a:cubicBezTo>
                  <a:pt x="16772" y="13981"/>
                  <a:pt x="16252" y="13783"/>
                  <a:pt x="15733" y="13783"/>
                </a:cubicBezTo>
                <a:cubicBezTo>
                  <a:pt x="15233" y="13783"/>
                  <a:pt x="14734" y="13966"/>
                  <a:pt x="14345" y="14334"/>
                </a:cubicBezTo>
                <a:lnTo>
                  <a:pt x="14100" y="14593"/>
                </a:lnTo>
                <a:cubicBezTo>
                  <a:pt x="13725" y="14852"/>
                  <a:pt x="13332" y="14965"/>
                  <a:pt x="12956" y="14965"/>
                </a:cubicBezTo>
                <a:cubicBezTo>
                  <a:pt x="11514" y="14965"/>
                  <a:pt x="10315" y="13304"/>
                  <a:pt x="11263" y="11842"/>
                </a:cubicBezTo>
                <a:lnTo>
                  <a:pt x="13553" y="9552"/>
                </a:lnTo>
                <a:cubicBezTo>
                  <a:pt x="14302" y="8760"/>
                  <a:pt x="14287" y="7507"/>
                  <a:pt x="13524" y="6729"/>
                </a:cubicBezTo>
                <a:cubicBezTo>
                  <a:pt x="13130" y="6342"/>
                  <a:pt x="12613" y="6148"/>
                  <a:pt x="12096" y="6148"/>
                </a:cubicBezTo>
                <a:cubicBezTo>
                  <a:pt x="11594" y="6148"/>
                  <a:pt x="11092" y="6332"/>
                  <a:pt x="10701" y="6701"/>
                </a:cubicBezTo>
                <a:lnTo>
                  <a:pt x="6971" y="10431"/>
                </a:lnTo>
                <a:cubicBezTo>
                  <a:pt x="6591" y="10706"/>
                  <a:pt x="6187" y="10826"/>
                  <a:pt x="5797" y="10826"/>
                </a:cubicBezTo>
                <a:cubicBezTo>
                  <a:pt x="4414" y="10826"/>
                  <a:pt x="3224" y="9310"/>
                  <a:pt x="4033" y="7838"/>
                </a:cubicBezTo>
                <a:lnTo>
                  <a:pt x="8440" y="3431"/>
                </a:lnTo>
                <a:cubicBezTo>
                  <a:pt x="9218" y="2654"/>
                  <a:pt x="9218" y="1372"/>
                  <a:pt x="8426" y="594"/>
                </a:cubicBezTo>
                <a:cubicBezTo>
                  <a:pt x="8037" y="198"/>
                  <a:pt x="7522" y="0"/>
                  <a:pt x="70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5"/>
          <p:cNvSpPr/>
          <p:nvPr/>
        </p:nvSpPr>
        <p:spPr>
          <a:xfrm>
            <a:off x="855578" y="1549622"/>
            <a:ext cx="726819" cy="1104522"/>
          </a:xfrm>
          <a:custGeom>
            <a:rect b="b" l="l" r="r" t="t"/>
            <a:pathLst>
              <a:path extrusionOk="0" h="27316" w="17975">
                <a:moveTo>
                  <a:pt x="13851" y="1"/>
                </a:moveTo>
                <a:cubicBezTo>
                  <a:pt x="13360" y="1"/>
                  <a:pt x="12859" y="187"/>
                  <a:pt x="12444" y="614"/>
                </a:cubicBezTo>
                <a:lnTo>
                  <a:pt x="6007" y="7052"/>
                </a:lnTo>
                <a:lnTo>
                  <a:pt x="793" y="12265"/>
                </a:lnTo>
                <a:cubicBezTo>
                  <a:pt x="1" y="13057"/>
                  <a:pt x="1" y="14325"/>
                  <a:pt x="779" y="15117"/>
                </a:cubicBezTo>
                <a:cubicBezTo>
                  <a:pt x="1175" y="15513"/>
                  <a:pt x="1693" y="15711"/>
                  <a:pt x="2210" y="15711"/>
                </a:cubicBezTo>
                <a:cubicBezTo>
                  <a:pt x="2727" y="15711"/>
                  <a:pt x="3241" y="15513"/>
                  <a:pt x="3630" y="15117"/>
                </a:cubicBezTo>
                <a:lnTo>
                  <a:pt x="3918" y="14829"/>
                </a:lnTo>
                <a:cubicBezTo>
                  <a:pt x="4093" y="14785"/>
                  <a:pt x="4264" y="14764"/>
                  <a:pt x="4430" y="14764"/>
                </a:cubicBezTo>
                <a:cubicBezTo>
                  <a:pt x="5891" y="14764"/>
                  <a:pt x="6928" y="16369"/>
                  <a:pt x="6165" y="17752"/>
                </a:cubicBezTo>
                <a:lnTo>
                  <a:pt x="4149" y="19769"/>
                </a:lnTo>
                <a:cubicBezTo>
                  <a:pt x="3357" y="20561"/>
                  <a:pt x="3357" y="21828"/>
                  <a:pt x="4149" y="22620"/>
                </a:cubicBezTo>
                <a:cubicBezTo>
                  <a:pt x="4538" y="23016"/>
                  <a:pt x="5052" y="23214"/>
                  <a:pt x="5569" y="23214"/>
                </a:cubicBezTo>
                <a:cubicBezTo>
                  <a:pt x="6086" y="23214"/>
                  <a:pt x="6604" y="23016"/>
                  <a:pt x="7000" y="22620"/>
                </a:cubicBezTo>
                <a:lnTo>
                  <a:pt x="12415" y="17191"/>
                </a:lnTo>
                <a:cubicBezTo>
                  <a:pt x="12804" y="16902"/>
                  <a:pt x="13216" y="16776"/>
                  <a:pt x="13612" y="16776"/>
                </a:cubicBezTo>
                <a:cubicBezTo>
                  <a:pt x="15051" y="16776"/>
                  <a:pt x="16267" y="18433"/>
                  <a:pt x="15296" y="19913"/>
                </a:cubicBezTo>
                <a:lnTo>
                  <a:pt x="11364" y="23845"/>
                </a:lnTo>
                <a:cubicBezTo>
                  <a:pt x="10543" y="24622"/>
                  <a:pt x="10529" y="25918"/>
                  <a:pt x="11321" y="26725"/>
                </a:cubicBezTo>
                <a:cubicBezTo>
                  <a:pt x="11717" y="27121"/>
                  <a:pt x="12231" y="27316"/>
                  <a:pt x="12746" y="27316"/>
                </a:cubicBezTo>
                <a:cubicBezTo>
                  <a:pt x="13279" y="27316"/>
                  <a:pt x="13813" y="27107"/>
                  <a:pt x="14216" y="26696"/>
                </a:cubicBezTo>
                <a:lnTo>
                  <a:pt x="17975" y="22923"/>
                </a:lnTo>
                <a:lnTo>
                  <a:pt x="17975" y="355"/>
                </a:lnTo>
                <a:lnTo>
                  <a:pt x="15829" y="2515"/>
                </a:lnTo>
                <a:cubicBezTo>
                  <a:pt x="16176" y="1106"/>
                  <a:pt x="15046" y="1"/>
                  <a:pt x="13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5"/>
          <p:cNvSpPr/>
          <p:nvPr/>
        </p:nvSpPr>
        <p:spPr>
          <a:xfrm>
            <a:off x="2275342" y="1549622"/>
            <a:ext cx="585035" cy="1104526"/>
          </a:xfrm>
          <a:custGeom>
            <a:rect b="b" l="l" r="r" t="t"/>
            <a:pathLst>
              <a:path extrusionOk="0" h="25969" w="13755">
                <a:moveTo>
                  <a:pt x="10996" y="1"/>
                </a:moveTo>
                <a:cubicBezTo>
                  <a:pt x="10914" y="1"/>
                  <a:pt x="10830" y="6"/>
                  <a:pt x="10745" y="16"/>
                </a:cubicBezTo>
                <a:cubicBezTo>
                  <a:pt x="10327" y="60"/>
                  <a:pt x="9938" y="247"/>
                  <a:pt x="9636" y="549"/>
                </a:cubicBezTo>
                <a:lnTo>
                  <a:pt x="1" y="10184"/>
                </a:lnTo>
                <a:lnTo>
                  <a:pt x="1" y="25969"/>
                </a:lnTo>
                <a:lnTo>
                  <a:pt x="13006" y="12964"/>
                </a:lnTo>
                <a:cubicBezTo>
                  <a:pt x="13755" y="12229"/>
                  <a:pt x="13755" y="11020"/>
                  <a:pt x="13006" y="10285"/>
                </a:cubicBezTo>
                <a:cubicBezTo>
                  <a:pt x="12638" y="9918"/>
                  <a:pt x="12156" y="9734"/>
                  <a:pt x="11672" y="9734"/>
                </a:cubicBezTo>
                <a:cubicBezTo>
                  <a:pt x="11187" y="9734"/>
                  <a:pt x="10701" y="9918"/>
                  <a:pt x="10327" y="10285"/>
                </a:cubicBezTo>
                <a:lnTo>
                  <a:pt x="9031" y="11581"/>
                </a:lnTo>
                <a:cubicBezTo>
                  <a:pt x="8789" y="11677"/>
                  <a:pt x="8549" y="11721"/>
                  <a:pt x="8319" y="11721"/>
                </a:cubicBezTo>
                <a:cubicBezTo>
                  <a:pt x="6921" y="11721"/>
                  <a:pt x="5877" y="10111"/>
                  <a:pt x="6755" y="8787"/>
                </a:cubicBezTo>
                <a:lnTo>
                  <a:pt x="12372" y="3156"/>
                </a:lnTo>
                <a:cubicBezTo>
                  <a:pt x="13495" y="1924"/>
                  <a:pt x="12586" y="1"/>
                  <a:pt x="109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5"/>
          <p:cNvSpPr/>
          <p:nvPr/>
        </p:nvSpPr>
        <p:spPr>
          <a:xfrm>
            <a:off x="1714126" y="1549622"/>
            <a:ext cx="429488" cy="739377"/>
          </a:xfrm>
          <a:custGeom>
            <a:rect b="b" l="l" r="r" t="t"/>
            <a:pathLst>
              <a:path extrusionOk="0" h="18596" w="10802">
                <a:moveTo>
                  <a:pt x="10802" y="0"/>
                </a:moveTo>
                <a:lnTo>
                  <a:pt x="4954" y="5848"/>
                </a:lnTo>
                <a:cubicBezTo>
                  <a:pt x="4306" y="6553"/>
                  <a:pt x="4292" y="7633"/>
                  <a:pt x="4911" y="8354"/>
                </a:cubicBezTo>
                <a:cubicBezTo>
                  <a:pt x="5282" y="8784"/>
                  <a:pt x="5812" y="9009"/>
                  <a:pt x="6351" y="9009"/>
                </a:cubicBezTo>
                <a:cubicBezTo>
                  <a:pt x="6713" y="9009"/>
                  <a:pt x="7079" y="8908"/>
                  <a:pt x="7403" y="8699"/>
                </a:cubicBezTo>
                <a:lnTo>
                  <a:pt x="7403" y="8699"/>
                </a:lnTo>
                <a:lnTo>
                  <a:pt x="735" y="15367"/>
                </a:lnTo>
                <a:cubicBezTo>
                  <a:pt x="0" y="16102"/>
                  <a:pt x="0" y="17297"/>
                  <a:pt x="735" y="18046"/>
                </a:cubicBezTo>
                <a:cubicBezTo>
                  <a:pt x="1107" y="18412"/>
                  <a:pt x="1590" y="18595"/>
                  <a:pt x="2072" y="18595"/>
                </a:cubicBezTo>
                <a:cubicBezTo>
                  <a:pt x="2559" y="18595"/>
                  <a:pt x="3044" y="18408"/>
                  <a:pt x="3413" y="18032"/>
                </a:cubicBezTo>
                <a:lnTo>
                  <a:pt x="5732" y="15727"/>
                </a:lnTo>
                <a:lnTo>
                  <a:pt x="5732" y="15727"/>
                </a:lnTo>
                <a:cubicBezTo>
                  <a:pt x="5176" y="17122"/>
                  <a:pt x="6300" y="18333"/>
                  <a:pt x="7514" y="18333"/>
                </a:cubicBezTo>
                <a:cubicBezTo>
                  <a:pt x="7967" y="18333"/>
                  <a:pt x="8433" y="18164"/>
                  <a:pt x="8829" y="17772"/>
                </a:cubicBezTo>
                <a:lnTo>
                  <a:pt x="10802" y="15785"/>
                </a:lnTo>
                <a:lnTo>
                  <a:pt x="10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5"/>
          <p:cNvSpPr/>
          <p:nvPr/>
        </p:nvSpPr>
        <p:spPr>
          <a:xfrm>
            <a:off x="3065921" y="1879347"/>
            <a:ext cx="719855" cy="774803"/>
          </a:xfrm>
          <a:custGeom>
            <a:rect b="b" l="l" r="r" t="t"/>
            <a:pathLst>
              <a:path extrusionOk="0" h="19487" w="18105">
                <a:moveTo>
                  <a:pt x="17874" y="0"/>
                </a:moveTo>
                <a:lnTo>
                  <a:pt x="505" y="17369"/>
                </a:lnTo>
                <a:cubicBezTo>
                  <a:pt x="30" y="17844"/>
                  <a:pt x="1" y="18608"/>
                  <a:pt x="447" y="19112"/>
                </a:cubicBezTo>
                <a:cubicBezTo>
                  <a:pt x="688" y="19360"/>
                  <a:pt x="1011" y="19486"/>
                  <a:pt x="1335" y="19486"/>
                </a:cubicBezTo>
                <a:cubicBezTo>
                  <a:pt x="1649" y="19486"/>
                  <a:pt x="1963" y="19367"/>
                  <a:pt x="2204" y="19126"/>
                </a:cubicBezTo>
                <a:lnTo>
                  <a:pt x="12848" y="8497"/>
                </a:lnTo>
                <a:cubicBezTo>
                  <a:pt x="13009" y="8333"/>
                  <a:pt x="13190" y="8264"/>
                  <a:pt x="13362" y="8264"/>
                </a:cubicBezTo>
                <a:cubicBezTo>
                  <a:pt x="13929" y="8264"/>
                  <a:pt x="14414" y="9005"/>
                  <a:pt x="13884" y="9534"/>
                </a:cubicBezTo>
                <a:lnTo>
                  <a:pt x="13308" y="10111"/>
                </a:lnTo>
                <a:cubicBezTo>
                  <a:pt x="12646" y="10701"/>
                  <a:pt x="12617" y="11709"/>
                  <a:pt x="13236" y="12343"/>
                </a:cubicBezTo>
                <a:cubicBezTo>
                  <a:pt x="13541" y="12640"/>
                  <a:pt x="13932" y="12788"/>
                  <a:pt x="14321" y="12788"/>
                </a:cubicBezTo>
                <a:cubicBezTo>
                  <a:pt x="14742" y="12788"/>
                  <a:pt x="15162" y="12615"/>
                  <a:pt x="15469" y="12271"/>
                </a:cubicBezTo>
                <a:lnTo>
                  <a:pt x="18104" y="9635"/>
                </a:lnTo>
                <a:lnTo>
                  <a:pt x="17874" y="9635"/>
                </a:lnTo>
                <a:lnTo>
                  <a:pt x="178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5"/>
          <p:cNvSpPr/>
          <p:nvPr/>
        </p:nvSpPr>
        <p:spPr>
          <a:xfrm>
            <a:off x="2992104" y="1549622"/>
            <a:ext cx="812615" cy="719855"/>
          </a:xfrm>
          <a:custGeom>
            <a:rect b="b" l="l" r="r" t="t"/>
            <a:pathLst>
              <a:path extrusionOk="0" h="18105" w="20438">
                <a:moveTo>
                  <a:pt x="7346" y="0"/>
                </a:moveTo>
                <a:lnTo>
                  <a:pt x="6338" y="1008"/>
                </a:lnTo>
                <a:cubicBezTo>
                  <a:pt x="5344" y="2045"/>
                  <a:pt x="5373" y="3702"/>
                  <a:pt x="6381" y="4710"/>
                </a:cubicBezTo>
                <a:cubicBezTo>
                  <a:pt x="6901" y="5230"/>
                  <a:pt x="7582" y="5493"/>
                  <a:pt x="8264" y="5493"/>
                </a:cubicBezTo>
                <a:cubicBezTo>
                  <a:pt x="8922" y="5493"/>
                  <a:pt x="9580" y="5248"/>
                  <a:pt x="10097" y="4753"/>
                </a:cubicBezTo>
                <a:lnTo>
                  <a:pt x="13193" y="1671"/>
                </a:lnTo>
                <a:cubicBezTo>
                  <a:pt x="13290" y="1578"/>
                  <a:pt x="13397" y="1538"/>
                  <a:pt x="13499" y="1538"/>
                </a:cubicBezTo>
                <a:cubicBezTo>
                  <a:pt x="13838" y="1538"/>
                  <a:pt x="14126" y="1972"/>
                  <a:pt x="13827" y="2305"/>
                </a:cubicBezTo>
                <a:lnTo>
                  <a:pt x="692" y="15439"/>
                </a:lnTo>
                <a:cubicBezTo>
                  <a:pt x="30" y="16015"/>
                  <a:pt x="1" y="17038"/>
                  <a:pt x="620" y="17657"/>
                </a:cubicBezTo>
                <a:cubicBezTo>
                  <a:pt x="919" y="17956"/>
                  <a:pt x="1313" y="18104"/>
                  <a:pt x="1706" y="18104"/>
                </a:cubicBezTo>
                <a:cubicBezTo>
                  <a:pt x="2126" y="18104"/>
                  <a:pt x="2547" y="17935"/>
                  <a:pt x="2853" y="17600"/>
                </a:cubicBezTo>
                <a:lnTo>
                  <a:pt x="2043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5"/>
          <p:cNvSpPr/>
          <p:nvPr/>
        </p:nvSpPr>
        <p:spPr>
          <a:xfrm>
            <a:off x="3936448" y="1549622"/>
            <a:ext cx="1373346" cy="1033742"/>
          </a:xfrm>
          <a:custGeom>
            <a:rect b="b" l="l" r="r" t="t"/>
            <a:pathLst>
              <a:path extrusionOk="0" h="31992" w="42502">
                <a:moveTo>
                  <a:pt x="32445" y="1"/>
                </a:moveTo>
                <a:cubicBezTo>
                  <a:pt x="32162" y="1"/>
                  <a:pt x="31878" y="106"/>
                  <a:pt x="31656" y="321"/>
                </a:cubicBezTo>
                <a:lnTo>
                  <a:pt x="23548" y="8444"/>
                </a:lnTo>
                <a:cubicBezTo>
                  <a:pt x="23324" y="8665"/>
                  <a:pt x="23075" y="8757"/>
                  <a:pt x="22836" y="8757"/>
                </a:cubicBezTo>
                <a:cubicBezTo>
                  <a:pt x="22049" y="8757"/>
                  <a:pt x="21378" y="7748"/>
                  <a:pt x="22108" y="7018"/>
                </a:cubicBezTo>
                <a:lnTo>
                  <a:pt x="23375" y="5751"/>
                </a:lnTo>
                <a:cubicBezTo>
                  <a:pt x="24282" y="4843"/>
                  <a:pt x="24354" y="3331"/>
                  <a:pt x="23462" y="2409"/>
                </a:cubicBezTo>
                <a:cubicBezTo>
                  <a:pt x="22994" y="1927"/>
                  <a:pt x="22373" y="1686"/>
                  <a:pt x="21754" y="1686"/>
                </a:cubicBezTo>
                <a:cubicBezTo>
                  <a:pt x="21153" y="1686"/>
                  <a:pt x="20552" y="1912"/>
                  <a:pt x="20091" y="2366"/>
                </a:cubicBezTo>
                <a:lnTo>
                  <a:pt x="7101" y="15371"/>
                </a:lnTo>
                <a:cubicBezTo>
                  <a:pt x="6165" y="16307"/>
                  <a:pt x="6179" y="17820"/>
                  <a:pt x="7130" y="18727"/>
                </a:cubicBezTo>
                <a:cubicBezTo>
                  <a:pt x="7577" y="19161"/>
                  <a:pt x="8154" y="19371"/>
                  <a:pt x="8734" y="19371"/>
                </a:cubicBezTo>
                <a:cubicBezTo>
                  <a:pt x="9367" y="19371"/>
                  <a:pt x="10005" y="19121"/>
                  <a:pt x="10485" y="18640"/>
                </a:cubicBezTo>
                <a:lnTo>
                  <a:pt x="12761" y="16379"/>
                </a:lnTo>
                <a:cubicBezTo>
                  <a:pt x="12983" y="16154"/>
                  <a:pt x="13230" y="16060"/>
                  <a:pt x="13468" y="16060"/>
                </a:cubicBezTo>
                <a:cubicBezTo>
                  <a:pt x="14247" y="16060"/>
                  <a:pt x="14915" y="17076"/>
                  <a:pt x="14187" y="17805"/>
                </a:cubicBezTo>
                <a:lnTo>
                  <a:pt x="1" y="31991"/>
                </a:lnTo>
                <a:lnTo>
                  <a:pt x="31628" y="31991"/>
                </a:lnTo>
                <a:lnTo>
                  <a:pt x="40946" y="22659"/>
                </a:lnTo>
                <a:cubicBezTo>
                  <a:pt x="42386" y="21233"/>
                  <a:pt x="42501" y="18885"/>
                  <a:pt x="41104" y="17402"/>
                </a:cubicBezTo>
                <a:cubicBezTo>
                  <a:pt x="40367" y="16606"/>
                  <a:pt x="39366" y="16206"/>
                  <a:pt x="38363" y="16206"/>
                </a:cubicBezTo>
                <a:cubicBezTo>
                  <a:pt x="37407" y="16206"/>
                  <a:pt x="36449" y="16570"/>
                  <a:pt x="35718" y="17301"/>
                </a:cubicBezTo>
                <a:lnTo>
                  <a:pt x="22453" y="30565"/>
                </a:lnTo>
                <a:cubicBezTo>
                  <a:pt x="22256" y="30763"/>
                  <a:pt x="21994" y="30865"/>
                  <a:pt x="21731" y="30865"/>
                </a:cubicBezTo>
                <a:cubicBezTo>
                  <a:pt x="21514" y="30865"/>
                  <a:pt x="21296" y="30795"/>
                  <a:pt x="21114" y="30652"/>
                </a:cubicBezTo>
                <a:cubicBezTo>
                  <a:pt x="20653" y="30292"/>
                  <a:pt x="20624" y="29615"/>
                  <a:pt x="21042" y="29197"/>
                </a:cubicBezTo>
                <a:lnTo>
                  <a:pt x="22036" y="28203"/>
                </a:lnTo>
                <a:cubicBezTo>
                  <a:pt x="23750" y="26490"/>
                  <a:pt x="23865" y="23710"/>
                  <a:pt x="22223" y="21939"/>
                </a:cubicBezTo>
                <a:cubicBezTo>
                  <a:pt x="21347" y="20989"/>
                  <a:pt x="20156" y="20514"/>
                  <a:pt x="18964" y="20514"/>
                </a:cubicBezTo>
                <a:cubicBezTo>
                  <a:pt x="17823" y="20514"/>
                  <a:pt x="16681" y="20950"/>
                  <a:pt x="15814" y="21823"/>
                </a:cubicBezTo>
                <a:lnTo>
                  <a:pt x="12170" y="25453"/>
                </a:lnTo>
                <a:cubicBezTo>
                  <a:pt x="11999" y="25632"/>
                  <a:pt x="11769" y="25722"/>
                  <a:pt x="11537" y="25722"/>
                </a:cubicBezTo>
                <a:cubicBezTo>
                  <a:pt x="11339" y="25722"/>
                  <a:pt x="11140" y="25657"/>
                  <a:pt x="10975" y="25525"/>
                </a:cubicBezTo>
                <a:cubicBezTo>
                  <a:pt x="10586" y="25193"/>
                  <a:pt x="10557" y="24603"/>
                  <a:pt x="10917" y="24243"/>
                </a:cubicBezTo>
                <a:lnTo>
                  <a:pt x="33212" y="1949"/>
                </a:lnTo>
                <a:cubicBezTo>
                  <a:pt x="33629" y="1531"/>
                  <a:pt x="33687" y="868"/>
                  <a:pt x="33313" y="407"/>
                </a:cubicBezTo>
                <a:cubicBezTo>
                  <a:pt x="33090" y="139"/>
                  <a:pt x="32768" y="1"/>
                  <a:pt x="324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5"/>
          <p:cNvSpPr/>
          <p:nvPr/>
        </p:nvSpPr>
        <p:spPr>
          <a:xfrm>
            <a:off x="7506091" y="1549622"/>
            <a:ext cx="1001494" cy="854666"/>
          </a:xfrm>
          <a:custGeom>
            <a:rect b="b" l="l" r="r" t="t"/>
            <a:pathLst>
              <a:path extrusionOk="0" h="26450" w="30994">
                <a:moveTo>
                  <a:pt x="22989" y="1"/>
                </a:moveTo>
                <a:cubicBezTo>
                  <a:pt x="22628" y="1"/>
                  <a:pt x="22267" y="127"/>
                  <a:pt x="21978" y="381"/>
                </a:cubicBezTo>
                <a:lnTo>
                  <a:pt x="11767" y="10607"/>
                </a:lnTo>
                <a:cubicBezTo>
                  <a:pt x="11603" y="10767"/>
                  <a:pt x="11422" y="10835"/>
                  <a:pt x="11248" y="10835"/>
                </a:cubicBezTo>
                <a:cubicBezTo>
                  <a:pt x="10673" y="10835"/>
                  <a:pt x="10185" y="10097"/>
                  <a:pt x="10716" y="9555"/>
                </a:cubicBezTo>
                <a:lnTo>
                  <a:pt x="11983" y="8288"/>
                </a:lnTo>
                <a:cubicBezTo>
                  <a:pt x="12473" y="7827"/>
                  <a:pt x="12487" y="7064"/>
                  <a:pt x="12055" y="6560"/>
                </a:cubicBezTo>
                <a:cubicBezTo>
                  <a:pt x="11812" y="6302"/>
                  <a:pt x="11487" y="6173"/>
                  <a:pt x="11161" y="6173"/>
                </a:cubicBezTo>
                <a:cubicBezTo>
                  <a:pt x="10849" y="6173"/>
                  <a:pt x="10538" y="6292"/>
                  <a:pt x="10298" y="6531"/>
                </a:cubicBezTo>
                <a:lnTo>
                  <a:pt x="1" y="16828"/>
                </a:lnTo>
                <a:lnTo>
                  <a:pt x="1" y="26449"/>
                </a:lnTo>
                <a:lnTo>
                  <a:pt x="245" y="26449"/>
                </a:lnTo>
                <a:lnTo>
                  <a:pt x="2247" y="24447"/>
                </a:lnTo>
                <a:cubicBezTo>
                  <a:pt x="2429" y="24262"/>
                  <a:pt x="2632" y="24185"/>
                  <a:pt x="2826" y="24185"/>
                </a:cubicBezTo>
                <a:cubicBezTo>
                  <a:pt x="3464" y="24185"/>
                  <a:pt x="4010" y="25018"/>
                  <a:pt x="3414" y="25614"/>
                </a:cubicBezTo>
                <a:lnTo>
                  <a:pt x="2579" y="26449"/>
                </a:lnTo>
                <a:lnTo>
                  <a:pt x="8599" y="26449"/>
                </a:lnTo>
                <a:lnTo>
                  <a:pt x="11018" y="24030"/>
                </a:lnTo>
                <a:cubicBezTo>
                  <a:pt x="11191" y="23860"/>
                  <a:pt x="11383" y="23788"/>
                  <a:pt x="11567" y="23788"/>
                </a:cubicBezTo>
                <a:cubicBezTo>
                  <a:pt x="12176" y="23788"/>
                  <a:pt x="12692" y="24574"/>
                  <a:pt x="12127" y="25138"/>
                </a:cubicBezTo>
                <a:lnTo>
                  <a:pt x="10831" y="26449"/>
                </a:lnTo>
                <a:lnTo>
                  <a:pt x="23922" y="26449"/>
                </a:lnTo>
                <a:lnTo>
                  <a:pt x="28488" y="21884"/>
                </a:lnTo>
                <a:cubicBezTo>
                  <a:pt x="29021" y="21279"/>
                  <a:pt x="28992" y="20357"/>
                  <a:pt x="28416" y="19795"/>
                </a:cubicBezTo>
                <a:cubicBezTo>
                  <a:pt x="28122" y="19494"/>
                  <a:pt x="27730" y="19343"/>
                  <a:pt x="27337" y="19343"/>
                </a:cubicBezTo>
                <a:cubicBezTo>
                  <a:pt x="26977" y="19343"/>
                  <a:pt x="26616" y="19469"/>
                  <a:pt x="26328" y="19723"/>
                </a:cubicBezTo>
                <a:lnTo>
                  <a:pt x="25147" y="20904"/>
                </a:lnTo>
                <a:cubicBezTo>
                  <a:pt x="25043" y="21018"/>
                  <a:pt x="24926" y="21065"/>
                  <a:pt x="24814" y="21065"/>
                </a:cubicBezTo>
                <a:cubicBezTo>
                  <a:pt x="24457" y="21065"/>
                  <a:pt x="24151" y="20588"/>
                  <a:pt x="24513" y="20271"/>
                </a:cubicBezTo>
                <a:lnTo>
                  <a:pt x="29914" y="14855"/>
                </a:lnTo>
                <a:cubicBezTo>
                  <a:pt x="30965" y="13804"/>
                  <a:pt x="30994" y="12061"/>
                  <a:pt x="29928" y="11024"/>
                </a:cubicBezTo>
                <a:cubicBezTo>
                  <a:pt x="29415" y="10526"/>
                  <a:pt x="28751" y="10277"/>
                  <a:pt x="28086" y="10277"/>
                </a:cubicBezTo>
                <a:cubicBezTo>
                  <a:pt x="27408" y="10277"/>
                  <a:pt x="26729" y="10537"/>
                  <a:pt x="26212" y="11053"/>
                </a:cubicBezTo>
                <a:lnTo>
                  <a:pt x="18522" y="18758"/>
                </a:lnTo>
                <a:cubicBezTo>
                  <a:pt x="18345" y="18946"/>
                  <a:pt x="18144" y="19023"/>
                  <a:pt x="17952" y="19023"/>
                </a:cubicBezTo>
                <a:cubicBezTo>
                  <a:pt x="17331" y="19023"/>
                  <a:pt x="16793" y="18210"/>
                  <a:pt x="17398" y="17649"/>
                </a:cubicBezTo>
                <a:lnTo>
                  <a:pt x="17730" y="17318"/>
                </a:lnTo>
                <a:cubicBezTo>
                  <a:pt x="18550" y="16512"/>
                  <a:pt x="18608" y="15201"/>
                  <a:pt x="17845" y="14337"/>
                </a:cubicBezTo>
                <a:cubicBezTo>
                  <a:pt x="17421" y="13876"/>
                  <a:pt x="16843" y="13641"/>
                  <a:pt x="16265" y="13641"/>
                </a:cubicBezTo>
                <a:cubicBezTo>
                  <a:pt x="15723" y="13641"/>
                  <a:pt x="15181" y="13847"/>
                  <a:pt x="14763" y="14265"/>
                </a:cubicBezTo>
                <a:lnTo>
                  <a:pt x="10845" y="18182"/>
                </a:lnTo>
                <a:cubicBezTo>
                  <a:pt x="10665" y="18363"/>
                  <a:pt x="10462" y="18439"/>
                  <a:pt x="10267" y="18439"/>
                </a:cubicBezTo>
                <a:cubicBezTo>
                  <a:pt x="9624" y="18439"/>
                  <a:pt x="9067" y="17613"/>
                  <a:pt x="9664" y="17016"/>
                </a:cubicBezTo>
                <a:lnTo>
                  <a:pt x="24138" y="2542"/>
                </a:lnTo>
                <a:cubicBezTo>
                  <a:pt x="24671" y="1937"/>
                  <a:pt x="24657" y="1015"/>
                  <a:pt x="24081" y="453"/>
                </a:cubicBezTo>
                <a:cubicBezTo>
                  <a:pt x="23780" y="152"/>
                  <a:pt x="23384" y="1"/>
                  <a:pt x="229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2" name="Google Shape;3322;p65"/>
          <p:cNvGrpSpPr/>
          <p:nvPr/>
        </p:nvGrpSpPr>
        <p:grpSpPr>
          <a:xfrm>
            <a:off x="7569162" y="3073691"/>
            <a:ext cx="936290" cy="1283232"/>
            <a:chOff x="4460850" y="2935825"/>
            <a:chExt cx="1440225" cy="1973900"/>
          </a:xfrm>
        </p:grpSpPr>
        <p:sp>
          <p:nvSpPr>
            <p:cNvPr id="3323" name="Google Shape;3323;p65"/>
            <p:cNvSpPr/>
            <p:nvPr/>
          </p:nvSpPr>
          <p:spPr>
            <a:xfrm>
              <a:off x="4906175" y="4497825"/>
              <a:ext cx="965725" cy="409625"/>
            </a:xfrm>
            <a:custGeom>
              <a:rect b="b" l="l" r="r" t="t"/>
              <a:pathLst>
                <a:path extrusionOk="0" h="16385" w="38629">
                  <a:moveTo>
                    <a:pt x="32791" y="1"/>
                  </a:moveTo>
                  <a:cubicBezTo>
                    <a:pt x="32791" y="1"/>
                    <a:pt x="26653" y="634"/>
                    <a:pt x="17446" y="935"/>
                  </a:cubicBezTo>
                  <a:cubicBezTo>
                    <a:pt x="15816" y="988"/>
                    <a:pt x="14442" y="1009"/>
                    <a:pt x="13285" y="1009"/>
                  </a:cubicBezTo>
                  <a:cubicBezTo>
                    <a:pt x="7884" y="1009"/>
                    <a:pt x="7206" y="534"/>
                    <a:pt x="7206" y="534"/>
                  </a:cubicBezTo>
                  <a:cubicBezTo>
                    <a:pt x="6705" y="1535"/>
                    <a:pt x="6272" y="2569"/>
                    <a:pt x="5938" y="3637"/>
                  </a:cubicBezTo>
                  <a:cubicBezTo>
                    <a:pt x="5571" y="3937"/>
                    <a:pt x="4237" y="5038"/>
                    <a:pt x="3636" y="5571"/>
                  </a:cubicBezTo>
                  <a:cubicBezTo>
                    <a:pt x="2903" y="6205"/>
                    <a:pt x="0" y="7206"/>
                    <a:pt x="768" y="10708"/>
                  </a:cubicBezTo>
                  <a:cubicBezTo>
                    <a:pt x="1502" y="14244"/>
                    <a:pt x="6005" y="15245"/>
                    <a:pt x="11475" y="16012"/>
                  </a:cubicBezTo>
                  <a:cubicBezTo>
                    <a:pt x="13246" y="16262"/>
                    <a:pt x="15462" y="16384"/>
                    <a:pt x="17786" y="16384"/>
                  </a:cubicBezTo>
                  <a:cubicBezTo>
                    <a:pt x="22292" y="16384"/>
                    <a:pt x="27206" y="15925"/>
                    <a:pt x="30089" y="15045"/>
                  </a:cubicBezTo>
                  <a:cubicBezTo>
                    <a:pt x="31756" y="14711"/>
                    <a:pt x="33157" y="14244"/>
                    <a:pt x="34058" y="13610"/>
                  </a:cubicBezTo>
                  <a:cubicBezTo>
                    <a:pt x="37527" y="11175"/>
                    <a:pt x="38628" y="5905"/>
                    <a:pt x="37160" y="3003"/>
                  </a:cubicBezTo>
                  <a:cubicBezTo>
                    <a:pt x="36326" y="1302"/>
                    <a:pt x="34659" y="167"/>
                    <a:pt x="32791" y="1"/>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5"/>
            <p:cNvSpPr/>
            <p:nvPr/>
          </p:nvSpPr>
          <p:spPr>
            <a:xfrm>
              <a:off x="4525075" y="3515450"/>
              <a:ext cx="1200875" cy="1040175"/>
            </a:xfrm>
            <a:custGeom>
              <a:rect b="b" l="l" r="r" t="t"/>
              <a:pathLst>
                <a:path extrusionOk="0" h="41607" w="48035">
                  <a:moveTo>
                    <a:pt x="35592" y="1"/>
                  </a:moveTo>
                  <a:cubicBezTo>
                    <a:pt x="35592" y="1"/>
                    <a:pt x="33937" y="1321"/>
                    <a:pt x="31192" y="1321"/>
                  </a:cubicBezTo>
                  <a:cubicBezTo>
                    <a:pt x="30473" y="1321"/>
                    <a:pt x="29679" y="1230"/>
                    <a:pt x="28821" y="1002"/>
                  </a:cubicBezTo>
                  <a:lnTo>
                    <a:pt x="28821" y="1002"/>
                  </a:lnTo>
                  <a:cubicBezTo>
                    <a:pt x="29021" y="2069"/>
                    <a:pt x="29054" y="3170"/>
                    <a:pt x="28988" y="4237"/>
                  </a:cubicBezTo>
                  <a:cubicBezTo>
                    <a:pt x="28821" y="5705"/>
                    <a:pt x="28387" y="6139"/>
                    <a:pt x="25819" y="7306"/>
                  </a:cubicBezTo>
                  <a:cubicBezTo>
                    <a:pt x="23250" y="8474"/>
                    <a:pt x="19514" y="9374"/>
                    <a:pt x="18780" y="11409"/>
                  </a:cubicBezTo>
                  <a:cubicBezTo>
                    <a:pt x="18080" y="13410"/>
                    <a:pt x="17880" y="16613"/>
                    <a:pt x="17713" y="21650"/>
                  </a:cubicBezTo>
                  <a:cubicBezTo>
                    <a:pt x="17546" y="26953"/>
                    <a:pt x="17246" y="27754"/>
                    <a:pt x="17246" y="27754"/>
                  </a:cubicBezTo>
                  <a:lnTo>
                    <a:pt x="3903" y="33491"/>
                  </a:lnTo>
                  <a:lnTo>
                    <a:pt x="3836" y="33358"/>
                  </a:lnTo>
                  <a:cubicBezTo>
                    <a:pt x="3836" y="33358"/>
                    <a:pt x="3169" y="33024"/>
                    <a:pt x="2635" y="32724"/>
                  </a:cubicBezTo>
                  <a:cubicBezTo>
                    <a:pt x="2068" y="32391"/>
                    <a:pt x="1735" y="32724"/>
                    <a:pt x="1234" y="32090"/>
                  </a:cubicBezTo>
                  <a:cubicBezTo>
                    <a:pt x="783" y="31554"/>
                    <a:pt x="570" y="30660"/>
                    <a:pt x="354" y="30660"/>
                  </a:cubicBezTo>
                  <a:cubicBezTo>
                    <a:pt x="314" y="30660"/>
                    <a:pt x="275" y="30689"/>
                    <a:pt x="234" y="30756"/>
                  </a:cubicBezTo>
                  <a:cubicBezTo>
                    <a:pt x="0" y="31290"/>
                    <a:pt x="100" y="31890"/>
                    <a:pt x="434" y="32324"/>
                  </a:cubicBezTo>
                  <a:lnTo>
                    <a:pt x="267" y="32958"/>
                  </a:lnTo>
                  <a:lnTo>
                    <a:pt x="1101" y="36193"/>
                  </a:lnTo>
                  <a:cubicBezTo>
                    <a:pt x="1323" y="36238"/>
                    <a:pt x="1546" y="36260"/>
                    <a:pt x="1766" y="36260"/>
                  </a:cubicBezTo>
                  <a:cubicBezTo>
                    <a:pt x="2206" y="36260"/>
                    <a:pt x="2635" y="36171"/>
                    <a:pt x="3036" y="35993"/>
                  </a:cubicBezTo>
                  <a:cubicBezTo>
                    <a:pt x="3569" y="35693"/>
                    <a:pt x="4070" y="35426"/>
                    <a:pt x="4337" y="35259"/>
                  </a:cubicBezTo>
                  <a:cubicBezTo>
                    <a:pt x="7706" y="34726"/>
                    <a:pt x="20949" y="30923"/>
                    <a:pt x="21349" y="30756"/>
                  </a:cubicBezTo>
                  <a:cubicBezTo>
                    <a:pt x="21782" y="30589"/>
                    <a:pt x="23550" y="19315"/>
                    <a:pt x="23550" y="19315"/>
                  </a:cubicBezTo>
                  <a:cubicBezTo>
                    <a:pt x="23550" y="19315"/>
                    <a:pt x="25385" y="24985"/>
                    <a:pt x="25485" y="25953"/>
                  </a:cubicBezTo>
                  <a:cubicBezTo>
                    <a:pt x="25585" y="26953"/>
                    <a:pt x="22083" y="40330"/>
                    <a:pt x="22083" y="40330"/>
                  </a:cubicBezTo>
                  <a:cubicBezTo>
                    <a:pt x="22083" y="40330"/>
                    <a:pt x="23450" y="41606"/>
                    <a:pt x="29232" y="41606"/>
                  </a:cubicBezTo>
                  <a:cubicBezTo>
                    <a:pt x="29507" y="41606"/>
                    <a:pt x="29793" y="41603"/>
                    <a:pt x="30088" y="41597"/>
                  </a:cubicBezTo>
                  <a:cubicBezTo>
                    <a:pt x="36560" y="41464"/>
                    <a:pt x="44966" y="40497"/>
                    <a:pt x="46500" y="39929"/>
                  </a:cubicBezTo>
                  <a:lnTo>
                    <a:pt x="48035" y="39329"/>
                  </a:lnTo>
                  <a:cubicBezTo>
                    <a:pt x="48035" y="39329"/>
                    <a:pt x="45866" y="32858"/>
                    <a:pt x="45032" y="31123"/>
                  </a:cubicBezTo>
                  <a:cubicBezTo>
                    <a:pt x="44198" y="29355"/>
                    <a:pt x="42964" y="25853"/>
                    <a:pt x="42964" y="25853"/>
                  </a:cubicBezTo>
                  <a:lnTo>
                    <a:pt x="44899" y="17413"/>
                  </a:lnTo>
                  <a:cubicBezTo>
                    <a:pt x="44899" y="17413"/>
                    <a:pt x="46700" y="13644"/>
                    <a:pt x="46100" y="10608"/>
                  </a:cubicBezTo>
                  <a:cubicBezTo>
                    <a:pt x="45499" y="7573"/>
                    <a:pt x="44732" y="7540"/>
                    <a:pt x="42130" y="6606"/>
                  </a:cubicBezTo>
                  <a:cubicBezTo>
                    <a:pt x="39528" y="5705"/>
                    <a:pt x="37861" y="5638"/>
                    <a:pt x="37127" y="4738"/>
                  </a:cubicBezTo>
                  <a:cubicBezTo>
                    <a:pt x="36426" y="3804"/>
                    <a:pt x="35926" y="2736"/>
                    <a:pt x="35692" y="1569"/>
                  </a:cubicBezTo>
                  <a:cubicBezTo>
                    <a:pt x="35626" y="801"/>
                    <a:pt x="35592" y="1"/>
                    <a:pt x="35592" y="1"/>
                  </a:cubicBez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5"/>
            <p:cNvSpPr/>
            <p:nvPr/>
          </p:nvSpPr>
          <p:spPr>
            <a:xfrm>
              <a:off x="5245575" y="3514625"/>
              <a:ext cx="193500" cy="159300"/>
            </a:xfrm>
            <a:custGeom>
              <a:rect b="b" l="l" r="r" t="t"/>
              <a:pathLst>
                <a:path extrusionOk="0" h="6372" w="7740">
                  <a:moveTo>
                    <a:pt x="6739" y="0"/>
                  </a:moveTo>
                  <a:cubicBezTo>
                    <a:pt x="6739" y="0"/>
                    <a:pt x="5063" y="1337"/>
                    <a:pt x="2303" y="1337"/>
                  </a:cubicBezTo>
                  <a:cubicBezTo>
                    <a:pt x="1603" y="1337"/>
                    <a:pt x="832" y="1251"/>
                    <a:pt x="1" y="1035"/>
                  </a:cubicBezTo>
                  <a:lnTo>
                    <a:pt x="1" y="1035"/>
                  </a:lnTo>
                  <a:cubicBezTo>
                    <a:pt x="168" y="2002"/>
                    <a:pt x="201" y="3036"/>
                    <a:pt x="168" y="4037"/>
                  </a:cubicBezTo>
                  <a:cubicBezTo>
                    <a:pt x="1235" y="4904"/>
                    <a:pt x="2169" y="6372"/>
                    <a:pt x="3537" y="6372"/>
                  </a:cubicBezTo>
                  <a:cubicBezTo>
                    <a:pt x="4904" y="6372"/>
                    <a:pt x="7073" y="4904"/>
                    <a:pt x="7740" y="3970"/>
                  </a:cubicBezTo>
                  <a:cubicBezTo>
                    <a:pt x="7339" y="3236"/>
                    <a:pt x="7039" y="2436"/>
                    <a:pt x="6872" y="1568"/>
                  </a:cubicBezTo>
                  <a:cubicBezTo>
                    <a:pt x="6772" y="834"/>
                    <a:pt x="6739" y="0"/>
                    <a:pt x="6739" y="0"/>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5"/>
            <p:cNvSpPr/>
            <p:nvPr/>
          </p:nvSpPr>
          <p:spPr>
            <a:xfrm>
              <a:off x="4995400" y="2935825"/>
              <a:ext cx="665500" cy="602350"/>
            </a:xfrm>
            <a:custGeom>
              <a:rect b="b" l="l" r="r" t="t"/>
              <a:pathLst>
                <a:path extrusionOk="0" h="24094" w="26620">
                  <a:moveTo>
                    <a:pt x="12028" y="1"/>
                  </a:moveTo>
                  <a:cubicBezTo>
                    <a:pt x="12011" y="1"/>
                    <a:pt x="11993" y="1"/>
                    <a:pt x="11976" y="3"/>
                  </a:cubicBezTo>
                  <a:cubicBezTo>
                    <a:pt x="11542" y="36"/>
                    <a:pt x="11209" y="536"/>
                    <a:pt x="10775" y="603"/>
                  </a:cubicBezTo>
                  <a:cubicBezTo>
                    <a:pt x="10731" y="610"/>
                    <a:pt x="10686" y="613"/>
                    <a:pt x="10641" y="613"/>
                  </a:cubicBezTo>
                  <a:cubicBezTo>
                    <a:pt x="10305" y="613"/>
                    <a:pt x="9939" y="449"/>
                    <a:pt x="9600" y="449"/>
                  </a:cubicBezTo>
                  <a:cubicBezTo>
                    <a:pt x="9535" y="449"/>
                    <a:pt x="9470" y="455"/>
                    <a:pt x="9407" y="470"/>
                  </a:cubicBezTo>
                  <a:cubicBezTo>
                    <a:pt x="9007" y="603"/>
                    <a:pt x="8740" y="1137"/>
                    <a:pt x="8307" y="1270"/>
                  </a:cubicBezTo>
                  <a:cubicBezTo>
                    <a:pt x="8184" y="1321"/>
                    <a:pt x="8049" y="1335"/>
                    <a:pt x="7910" y="1335"/>
                  </a:cubicBezTo>
                  <a:cubicBezTo>
                    <a:pt x="7750" y="1335"/>
                    <a:pt x="7585" y="1317"/>
                    <a:pt x="7424" y="1317"/>
                  </a:cubicBezTo>
                  <a:cubicBezTo>
                    <a:pt x="7265" y="1317"/>
                    <a:pt x="7111" y="1334"/>
                    <a:pt x="6972" y="1404"/>
                  </a:cubicBezTo>
                  <a:cubicBezTo>
                    <a:pt x="6572" y="1604"/>
                    <a:pt x="6405" y="2171"/>
                    <a:pt x="6038" y="2404"/>
                  </a:cubicBezTo>
                  <a:cubicBezTo>
                    <a:pt x="5671" y="2638"/>
                    <a:pt x="5071" y="2538"/>
                    <a:pt x="4737" y="2805"/>
                  </a:cubicBezTo>
                  <a:cubicBezTo>
                    <a:pt x="4404" y="3071"/>
                    <a:pt x="4337" y="3672"/>
                    <a:pt x="4004" y="3972"/>
                  </a:cubicBezTo>
                  <a:cubicBezTo>
                    <a:pt x="3670" y="4272"/>
                    <a:pt x="3103" y="4306"/>
                    <a:pt x="2803" y="4639"/>
                  </a:cubicBezTo>
                  <a:cubicBezTo>
                    <a:pt x="2536" y="4973"/>
                    <a:pt x="2569" y="5573"/>
                    <a:pt x="2336" y="5940"/>
                  </a:cubicBezTo>
                  <a:cubicBezTo>
                    <a:pt x="2069" y="6307"/>
                    <a:pt x="1502" y="6441"/>
                    <a:pt x="1302" y="6841"/>
                  </a:cubicBezTo>
                  <a:cubicBezTo>
                    <a:pt x="1101" y="7241"/>
                    <a:pt x="1268" y="7808"/>
                    <a:pt x="1135" y="8242"/>
                  </a:cubicBezTo>
                  <a:cubicBezTo>
                    <a:pt x="968" y="8642"/>
                    <a:pt x="434" y="8942"/>
                    <a:pt x="334" y="9376"/>
                  </a:cubicBezTo>
                  <a:cubicBezTo>
                    <a:pt x="234" y="9810"/>
                    <a:pt x="568" y="10343"/>
                    <a:pt x="501" y="10777"/>
                  </a:cubicBezTo>
                  <a:cubicBezTo>
                    <a:pt x="434" y="11211"/>
                    <a:pt x="1" y="11644"/>
                    <a:pt x="1" y="12078"/>
                  </a:cubicBezTo>
                  <a:cubicBezTo>
                    <a:pt x="1" y="12545"/>
                    <a:pt x="434" y="12945"/>
                    <a:pt x="501" y="13379"/>
                  </a:cubicBezTo>
                  <a:cubicBezTo>
                    <a:pt x="568" y="13846"/>
                    <a:pt x="234" y="14346"/>
                    <a:pt x="368" y="14780"/>
                  </a:cubicBezTo>
                  <a:cubicBezTo>
                    <a:pt x="468" y="15213"/>
                    <a:pt x="968" y="15514"/>
                    <a:pt x="1135" y="15914"/>
                  </a:cubicBezTo>
                  <a:cubicBezTo>
                    <a:pt x="1302" y="16348"/>
                    <a:pt x="1135" y="16915"/>
                    <a:pt x="1335" y="17315"/>
                  </a:cubicBezTo>
                  <a:cubicBezTo>
                    <a:pt x="1535" y="17715"/>
                    <a:pt x="2102" y="17849"/>
                    <a:pt x="2369" y="18216"/>
                  </a:cubicBezTo>
                  <a:cubicBezTo>
                    <a:pt x="2603" y="18583"/>
                    <a:pt x="2569" y="19183"/>
                    <a:pt x="2836" y="19517"/>
                  </a:cubicBezTo>
                  <a:cubicBezTo>
                    <a:pt x="3136" y="19850"/>
                    <a:pt x="3703" y="19883"/>
                    <a:pt x="4037" y="20184"/>
                  </a:cubicBezTo>
                  <a:cubicBezTo>
                    <a:pt x="4370" y="20451"/>
                    <a:pt x="4437" y="21084"/>
                    <a:pt x="4771" y="21351"/>
                  </a:cubicBezTo>
                  <a:cubicBezTo>
                    <a:pt x="5138" y="21618"/>
                    <a:pt x="5705" y="21485"/>
                    <a:pt x="6072" y="21718"/>
                  </a:cubicBezTo>
                  <a:cubicBezTo>
                    <a:pt x="6439" y="21952"/>
                    <a:pt x="6639" y="22519"/>
                    <a:pt x="7039" y="22719"/>
                  </a:cubicBezTo>
                  <a:cubicBezTo>
                    <a:pt x="7166" y="22788"/>
                    <a:pt x="7317" y="22805"/>
                    <a:pt x="7476" y="22805"/>
                  </a:cubicBezTo>
                  <a:cubicBezTo>
                    <a:pt x="7637" y="22805"/>
                    <a:pt x="7807" y="22788"/>
                    <a:pt x="7970" y="22788"/>
                  </a:cubicBezTo>
                  <a:cubicBezTo>
                    <a:pt x="8113" y="22788"/>
                    <a:pt x="8251" y="22801"/>
                    <a:pt x="8373" y="22852"/>
                  </a:cubicBezTo>
                  <a:cubicBezTo>
                    <a:pt x="8774" y="22986"/>
                    <a:pt x="9074" y="23519"/>
                    <a:pt x="9474" y="23653"/>
                  </a:cubicBezTo>
                  <a:cubicBezTo>
                    <a:pt x="9532" y="23667"/>
                    <a:pt x="9593" y="23673"/>
                    <a:pt x="9656" y="23673"/>
                  </a:cubicBezTo>
                  <a:cubicBezTo>
                    <a:pt x="9983" y="23673"/>
                    <a:pt x="10363" y="23510"/>
                    <a:pt x="10682" y="23510"/>
                  </a:cubicBezTo>
                  <a:cubicBezTo>
                    <a:pt x="10726" y="23510"/>
                    <a:pt x="10768" y="23513"/>
                    <a:pt x="10808" y="23519"/>
                  </a:cubicBezTo>
                  <a:cubicBezTo>
                    <a:pt x="11242" y="23586"/>
                    <a:pt x="11609" y="24053"/>
                    <a:pt x="12043" y="24086"/>
                  </a:cubicBezTo>
                  <a:cubicBezTo>
                    <a:pt x="12074" y="24091"/>
                    <a:pt x="12105" y="24093"/>
                    <a:pt x="12136" y="24093"/>
                  </a:cubicBezTo>
                  <a:cubicBezTo>
                    <a:pt x="12538" y="24093"/>
                    <a:pt x="12941" y="23720"/>
                    <a:pt x="13344" y="23720"/>
                  </a:cubicBezTo>
                  <a:cubicBezTo>
                    <a:pt x="13746" y="23720"/>
                    <a:pt x="14149" y="24093"/>
                    <a:pt x="14552" y="24093"/>
                  </a:cubicBezTo>
                  <a:cubicBezTo>
                    <a:pt x="14583" y="24093"/>
                    <a:pt x="14614" y="24091"/>
                    <a:pt x="14644" y="24086"/>
                  </a:cubicBezTo>
                  <a:cubicBezTo>
                    <a:pt x="15078" y="24053"/>
                    <a:pt x="15445" y="23586"/>
                    <a:pt x="15879" y="23486"/>
                  </a:cubicBezTo>
                  <a:cubicBezTo>
                    <a:pt x="15916" y="23480"/>
                    <a:pt x="15954" y="23477"/>
                    <a:pt x="15992" y="23477"/>
                  </a:cubicBezTo>
                  <a:cubicBezTo>
                    <a:pt x="16300" y="23477"/>
                    <a:pt x="16654" y="23651"/>
                    <a:pt x="16987" y="23651"/>
                  </a:cubicBezTo>
                  <a:cubicBezTo>
                    <a:pt x="17064" y="23651"/>
                    <a:pt x="17139" y="23642"/>
                    <a:pt x="17213" y="23619"/>
                  </a:cubicBezTo>
                  <a:cubicBezTo>
                    <a:pt x="17613" y="23519"/>
                    <a:pt x="17913" y="22986"/>
                    <a:pt x="18314" y="22819"/>
                  </a:cubicBezTo>
                  <a:cubicBezTo>
                    <a:pt x="18436" y="22768"/>
                    <a:pt x="18571" y="22754"/>
                    <a:pt x="18711" y="22754"/>
                  </a:cubicBezTo>
                  <a:cubicBezTo>
                    <a:pt x="18870" y="22754"/>
                    <a:pt x="19036" y="22772"/>
                    <a:pt x="19196" y="22772"/>
                  </a:cubicBezTo>
                  <a:cubicBezTo>
                    <a:pt x="19355" y="22772"/>
                    <a:pt x="19510" y="22755"/>
                    <a:pt x="19648" y="22685"/>
                  </a:cubicBezTo>
                  <a:cubicBezTo>
                    <a:pt x="20048" y="22519"/>
                    <a:pt x="20215" y="21918"/>
                    <a:pt x="20582" y="21685"/>
                  </a:cubicBezTo>
                  <a:cubicBezTo>
                    <a:pt x="20982" y="21451"/>
                    <a:pt x="21549" y="21585"/>
                    <a:pt x="21883" y="21318"/>
                  </a:cubicBezTo>
                  <a:cubicBezTo>
                    <a:pt x="22217" y="21051"/>
                    <a:pt x="22317" y="20451"/>
                    <a:pt x="22617" y="20117"/>
                  </a:cubicBezTo>
                  <a:cubicBezTo>
                    <a:pt x="22950" y="19817"/>
                    <a:pt x="23517" y="19817"/>
                    <a:pt x="23818" y="19483"/>
                  </a:cubicBezTo>
                  <a:cubicBezTo>
                    <a:pt x="24118" y="19150"/>
                    <a:pt x="24051" y="18549"/>
                    <a:pt x="24318" y="18182"/>
                  </a:cubicBezTo>
                  <a:cubicBezTo>
                    <a:pt x="24552" y="17815"/>
                    <a:pt x="25119" y="17649"/>
                    <a:pt x="25319" y="17248"/>
                  </a:cubicBezTo>
                  <a:cubicBezTo>
                    <a:pt x="25519" y="16881"/>
                    <a:pt x="25352" y="16281"/>
                    <a:pt x="25519" y="15881"/>
                  </a:cubicBezTo>
                  <a:cubicBezTo>
                    <a:pt x="25652" y="15447"/>
                    <a:pt x="26186" y="15147"/>
                    <a:pt x="26286" y="14713"/>
                  </a:cubicBezTo>
                  <a:cubicBezTo>
                    <a:pt x="26386" y="14279"/>
                    <a:pt x="26053" y="13779"/>
                    <a:pt x="26119" y="13345"/>
                  </a:cubicBezTo>
                  <a:cubicBezTo>
                    <a:pt x="26186" y="12878"/>
                    <a:pt x="26620" y="12478"/>
                    <a:pt x="26620" y="12011"/>
                  </a:cubicBezTo>
                  <a:cubicBezTo>
                    <a:pt x="26620" y="11578"/>
                    <a:pt x="26219" y="11144"/>
                    <a:pt x="26153" y="10710"/>
                  </a:cubicBezTo>
                  <a:cubicBezTo>
                    <a:pt x="26086" y="10277"/>
                    <a:pt x="26420" y="9743"/>
                    <a:pt x="26286" y="9309"/>
                  </a:cubicBezTo>
                  <a:cubicBezTo>
                    <a:pt x="26186" y="8876"/>
                    <a:pt x="25652" y="8609"/>
                    <a:pt x="25519" y="8175"/>
                  </a:cubicBezTo>
                  <a:cubicBezTo>
                    <a:pt x="25352" y="7775"/>
                    <a:pt x="25519" y="7174"/>
                    <a:pt x="25319" y="6807"/>
                  </a:cubicBezTo>
                  <a:cubicBezTo>
                    <a:pt x="25119" y="6407"/>
                    <a:pt x="24552" y="6240"/>
                    <a:pt x="24285" y="5873"/>
                  </a:cubicBezTo>
                  <a:cubicBezTo>
                    <a:pt x="24051" y="5540"/>
                    <a:pt x="24085" y="4906"/>
                    <a:pt x="23784" y="4573"/>
                  </a:cubicBezTo>
                  <a:cubicBezTo>
                    <a:pt x="23517" y="4239"/>
                    <a:pt x="22917" y="4239"/>
                    <a:pt x="22617" y="3939"/>
                  </a:cubicBezTo>
                  <a:cubicBezTo>
                    <a:pt x="22283" y="3639"/>
                    <a:pt x="22217" y="3038"/>
                    <a:pt x="21850" y="2771"/>
                  </a:cubicBezTo>
                  <a:cubicBezTo>
                    <a:pt x="21516" y="2504"/>
                    <a:pt x="20949" y="2604"/>
                    <a:pt x="20582" y="2371"/>
                  </a:cubicBezTo>
                  <a:cubicBezTo>
                    <a:pt x="20215" y="2171"/>
                    <a:pt x="20015" y="1570"/>
                    <a:pt x="19615" y="1370"/>
                  </a:cubicBezTo>
                  <a:cubicBezTo>
                    <a:pt x="19492" y="1315"/>
                    <a:pt x="19348" y="1300"/>
                    <a:pt x="19195" y="1300"/>
                  </a:cubicBezTo>
                  <a:cubicBezTo>
                    <a:pt x="19020" y="1300"/>
                    <a:pt x="18833" y="1319"/>
                    <a:pt x="18656" y="1319"/>
                  </a:cubicBezTo>
                  <a:cubicBezTo>
                    <a:pt x="18523" y="1319"/>
                    <a:pt x="18395" y="1308"/>
                    <a:pt x="18280" y="1270"/>
                  </a:cubicBezTo>
                  <a:cubicBezTo>
                    <a:pt x="17880" y="1103"/>
                    <a:pt x="17580" y="570"/>
                    <a:pt x="17180" y="470"/>
                  </a:cubicBezTo>
                  <a:cubicBezTo>
                    <a:pt x="17106" y="447"/>
                    <a:pt x="17031" y="438"/>
                    <a:pt x="16954" y="438"/>
                  </a:cubicBezTo>
                  <a:cubicBezTo>
                    <a:pt x="16621" y="438"/>
                    <a:pt x="16267" y="612"/>
                    <a:pt x="15959" y="612"/>
                  </a:cubicBezTo>
                  <a:cubicBezTo>
                    <a:pt x="15920" y="612"/>
                    <a:pt x="15882" y="609"/>
                    <a:pt x="15845" y="603"/>
                  </a:cubicBezTo>
                  <a:cubicBezTo>
                    <a:pt x="15412" y="503"/>
                    <a:pt x="15011" y="36"/>
                    <a:pt x="14578" y="3"/>
                  </a:cubicBezTo>
                  <a:cubicBezTo>
                    <a:pt x="14562" y="1"/>
                    <a:pt x="14546" y="1"/>
                    <a:pt x="14529" y="1"/>
                  </a:cubicBezTo>
                  <a:cubicBezTo>
                    <a:pt x="14140" y="1"/>
                    <a:pt x="13693" y="370"/>
                    <a:pt x="13277" y="370"/>
                  </a:cubicBezTo>
                  <a:cubicBezTo>
                    <a:pt x="12861" y="370"/>
                    <a:pt x="12444" y="1"/>
                    <a:pt x="12028"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5"/>
            <p:cNvSpPr/>
            <p:nvPr/>
          </p:nvSpPr>
          <p:spPr>
            <a:xfrm>
              <a:off x="5481575" y="3293100"/>
              <a:ext cx="69250" cy="109200"/>
            </a:xfrm>
            <a:custGeom>
              <a:rect b="b" l="l" r="r" t="t"/>
              <a:pathLst>
                <a:path extrusionOk="0" h="4368" w="2770">
                  <a:moveTo>
                    <a:pt x="1643" y="1"/>
                  </a:moveTo>
                  <a:cubicBezTo>
                    <a:pt x="1002" y="1"/>
                    <a:pt x="268" y="1556"/>
                    <a:pt x="268" y="1556"/>
                  </a:cubicBezTo>
                  <a:cubicBezTo>
                    <a:pt x="268" y="1556"/>
                    <a:pt x="1" y="3891"/>
                    <a:pt x="168" y="4125"/>
                  </a:cubicBezTo>
                  <a:cubicBezTo>
                    <a:pt x="247" y="4235"/>
                    <a:pt x="445" y="4368"/>
                    <a:pt x="723" y="4368"/>
                  </a:cubicBezTo>
                  <a:cubicBezTo>
                    <a:pt x="1034" y="4368"/>
                    <a:pt x="1445" y="4203"/>
                    <a:pt x="1902" y="3658"/>
                  </a:cubicBezTo>
                  <a:cubicBezTo>
                    <a:pt x="2770" y="2624"/>
                    <a:pt x="2469" y="255"/>
                    <a:pt x="1769" y="22"/>
                  </a:cubicBezTo>
                  <a:cubicBezTo>
                    <a:pt x="1728" y="7"/>
                    <a:pt x="1686" y="1"/>
                    <a:pt x="1643" y="1"/>
                  </a:cubicBez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5"/>
            <p:cNvSpPr/>
            <p:nvPr/>
          </p:nvSpPr>
          <p:spPr>
            <a:xfrm>
              <a:off x="5122150" y="3308525"/>
              <a:ext cx="53700" cy="91125"/>
            </a:xfrm>
            <a:custGeom>
              <a:rect b="b" l="l" r="r" t="t"/>
              <a:pathLst>
                <a:path extrusionOk="0" h="3645" w="2148">
                  <a:moveTo>
                    <a:pt x="1425" y="1"/>
                  </a:moveTo>
                  <a:cubicBezTo>
                    <a:pt x="675" y="1"/>
                    <a:pt x="69" y="643"/>
                    <a:pt x="101" y="1406"/>
                  </a:cubicBezTo>
                  <a:cubicBezTo>
                    <a:pt x="1" y="2907"/>
                    <a:pt x="1736" y="3541"/>
                    <a:pt x="1969" y="3641"/>
                  </a:cubicBezTo>
                  <a:cubicBezTo>
                    <a:pt x="1973" y="3644"/>
                    <a:pt x="1976" y="3645"/>
                    <a:pt x="1979" y="3645"/>
                  </a:cubicBezTo>
                  <a:cubicBezTo>
                    <a:pt x="2147" y="3645"/>
                    <a:pt x="1535" y="5"/>
                    <a:pt x="1535" y="5"/>
                  </a:cubicBezTo>
                  <a:cubicBezTo>
                    <a:pt x="1498" y="2"/>
                    <a:pt x="1462" y="1"/>
                    <a:pt x="1425" y="1"/>
                  </a:cubicBez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5"/>
            <p:cNvSpPr/>
            <p:nvPr/>
          </p:nvSpPr>
          <p:spPr>
            <a:xfrm>
              <a:off x="5148850" y="3134275"/>
              <a:ext cx="346925" cy="479850"/>
            </a:xfrm>
            <a:custGeom>
              <a:rect b="b" l="l" r="r" t="t"/>
              <a:pathLst>
                <a:path extrusionOk="0" h="19194" w="13877">
                  <a:moveTo>
                    <a:pt x="7063" y="1"/>
                  </a:moveTo>
                  <a:cubicBezTo>
                    <a:pt x="6989" y="1"/>
                    <a:pt x="6914" y="2"/>
                    <a:pt x="6839" y="4"/>
                  </a:cubicBezTo>
                  <a:cubicBezTo>
                    <a:pt x="3303" y="70"/>
                    <a:pt x="1435" y="1938"/>
                    <a:pt x="0" y="4073"/>
                  </a:cubicBezTo>
                  <a:cubicBezTo>
                    <a:pt x="0" y="4073"/>
                    <a:pt x="367" y="10278"/>
                    <a:pt x="1435" y="13280"/>
                  </a:cubicBezTo>
                  <a:cubicBezTo>
                    <a:pt x="2437" y="16221"/>
                    <a:pt x="5756" y="19193"/>
                    <a:pt x="7327" y="19193"/>
                  </a:cubicBezTo>
                  <a:cubicBezTo>
                    <a:pt x="7377" y="19193"/>
                    <a:pt x="7426" y="19190"/>
                    <a:pt x="7472" y="19184"/>
                  </a:cubicBezTo>
                  <a:cubicBezTo>
                    <a:pt x="8973" y="19017"/>
                    <a:pt x="10308" y="18150"/>
                    <a:pt x="11642" y="16115"/>
                  </a:cubicBezTo>
                  <a:cubicBezTo>
                    <a:pt x="12109" y="15315"/>
                    <a:pt x="12543" y="14481"/>
                    <a:pt x="12876" y="13613"/>
                  </a:cubicBezTo>
                  <a:cubicBezTo>
                    <a:pt x="13543" y="11845"/>
                    <a:pt x="13877" y="9944"/>
                    <a:pt x="13810" y="8043"/>
                  </a:cubicBezTo>
                  <a:lnTo>
                    <a:pt x="13710" y="4107"/>
                  </a:lnTo>
                  <a:cubicBezTo>
                    <a:pt x="13710" y="4107"/>
                    <a:pt x="11770" y="1"/>
                    <a:pt x="7063" y="1"/>
                  </a:cubicBez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5"/>
            <p:cNvSpPr/>
            <p:nvPr/>
          </p:nvSpPr>
          <p:spPr>
            <a:xfrm>
              <a:off x="5148850" y="3134275"/>
              <a:ext cx="343600" cy="135200"/>
            </a:xfrm>
            <a:custGeom>
              <a:rect b="b" l="l" r="r" t="t"/>
              <a:pathLst>
                <a:path extrusionOk="0" h="5408" w="13744">
                  <a:moveTo>
                    <a:pt x="7063" y="1"/>
                  </a:moveTo>
                  <a:cubicBezTo>
                    <a:pt x="6989" y="1"/>
                    <a:pt x="6914" y="2"/>
                    <a:pt x="6839" y="4"/>
                  </a:cubicBezTo>
                  <a:cubicBezTo>
                    <a:pt x="3303" y="104"/>
                    <a:pt x="1435" y="1938"/>
                    <a:pt x="0" y="4073"/>
                  </a:cubicBezTo>
                  <a:cubicBezTo>
                    <a:pt x="0" y="4073"/>
                    <a:pt x="34" y="4607"/>
                    <a:pt x="100" y="5407"/>
                  </a:cubicBezTo>
                  <a:cubicBezTo>
                    <a:pt x="1938" y="3823"/>
                    <a:pt x="4287" y="2931"/>
                    <a:pt x="6690" y="2931"/>
                  </a:cubicBezTo>
                  <a:cubicBezTo>
                    <a:pt x="6817" y="2931"/>
                    <a:pt x="6945" y="2934"/>
                    <a:pt x="7072" y="2939"/>
                  </a:cubicBezTo>
                  <a:cubicBezTo>
                    <a:pt x="10608" y="3106"/>
                    <a:pt x="12709" y="4373"/>
                    <a:pt x="13744" y="5274"/>
                  </a:cubicBezTo>
                  <a:lnTo>
                    <a:pt x="13710" y="4107"/>
                  </a:lnTo>
                  <a:cubicBezTo>
                    <a:pt x="13710" y="4107"/>
                    <a:pt x="11770" y="1"/>
                    <a:pt x="7063" y="1"/>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5"/>
            <p:cNvSpPr/>
            <p:nvPr/>
          </p:nvSpPr>
          <p:spPr>
            <a:xfrm>
              <a:off x="5234750" y="3332825"/>
              <a:ext cx="25025" cy="35050"/>
            </a:xfrm>
            <a:custGeom>
              <a:rect b="b" l="l" r="r" t="t"/>
              <a:pathLst>
                <a:path extrusionOk="0" h="1402" w="1001">
                  <a:moveTo>
                    <a:pt x="501" y="1"/>
                  </a:moveTo>
                  <a:cubicBezTo>
                    <a:pt x="234" y="1"/>
                    <a:pt x="0" y="434"/>
                    <a:pt x="0" y="901"/>
                  </a:cubicBezTo>
                  <a:cubicBezTo>
                    <a:pt x="0" y="1402"/>
                    <a:pt x="234" y="1402"/>
                    <a:pt x="501" y="1402"/>
                  </a:cubicBezTo>
                  <a:cubicBezTo>
                    <a:pt x="767" y="1402"/>
                    <a:pt x="1001" y="1402"/>
                    <a:pt x="1001" y="901"/>
                  </a:cubicBezTo>
                  <a:cubicBezTo>
                    <a:pt x="1001" y="401"/>
                    <a:pt x="767" y="1"/>
                    <a:pt x="5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5"/>
            <p:cNvSpPr/>
            <p:nvPr/>
          </p:nvSpPr>
          <p:spPr>
            <a:xfrm>
              <a:off x="5372350" y="3332000"/>
              <a:ext cx="25025" cy="35050"/>
            </a:xfrm>
            <a:custGeom>
              <a:rect b="b" l="l" r="r" t="t"/>
              <a:pathLst>
                <a:path extrusionOk="0" h="1402" w="1001">
                  <a:moveTo>
                    <a:pt x="500" y="0"/>
                  </a:moveTo>
                  <a:cubicBezTo>
                    <a:pt x="234" y="34"/>
                    <a:pt x="0" y="434"/>
                    <a:pt x="0" y="934"/>
                  </a:cubicBezTo>
                  <a:cubicBezTo>
                    <a:pt x="0" y="1401"/>
                    <a:pt x="234" y="1401"/>
                    <a:pt x="500" y="1401"/>
                  </a:cubicBezTo>
                  <a:cubicBezTo>
                    <a:pt x="767" y="1401"/>
                    <a:pt x="1001" y="1401"/>
                    <a:pt x="1001" y="934"/>
                  </a:cubicBezTo>
                  <a:cubicBezTo>
                    <a:pt x="1001" y="434"/>
                    <a:pt x="767" y="0"/>
                    <a:pt x="5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5"/>
            <p:cNvSpPr/>
            <p:nvPr/>
          </p:nvSpPr>
          <p:spPr>
            <a:xfrm>
              <a:off x="5201375" y="3290300"/>
              <a:ext cx="63425" cy="25875"/>
            </a:xfrm>
            <a:custGeom>
              <a:rect b="b" l="l" r="r" t="t"/>
              <a:pathLst>
                <a:path extrusionOk="0" fill="none" h="1035" w="2537">
                  <a:moveTo>
                    <a:pt x="1" y="1034"/>
                  </a:moveTo>
                  <a:cubicBezTo>
                    <a:pt x="668" y="334"/>
                    <a:pt x="1602" y="0"/>
                    <a:pt x="2536" y="134"/>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5"/>
            <p:cNvSpPr/>
            <p:nvPr/>
          </p:nvSpPr>
          <p:spPr>
            <a:xfrm>
              <a:off x="5353150" y="3268625"/>
              <a:ext cx="81750" cy="45050"/>
            </a:xfrm>
            <a:custGeom>
              <a:rect b="b" l="l" r="r" t="t"/>
              <a:pathLst>
                <a:path extrusionOk="0" fill="none" h="1802" w="3270">
                  <a:moveTo>
                    <a:pt x="1" y="834"/>
                  </a:moveTo>
                  <a:cubicBezTo>
                    <a:pt x="1" y="834"/>
                    <a:pt x="1769" y="0"/>
                    <a:pt x="3270" y="18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5"/>
            <p:cNvSpPr/>
            <p:nvPr/>
          </p:nvSpPr>
          <p:spPr>
            <a:xfrm>
              <a:off x="5294775" y="3417900"/>
              <a:ext cx="62575" cy="25875"/>
            </a:xfrm>
            <a:custGeom>
              <a:rect b="b" l="l" r="r" t="t"/>
              <a:pathLst>
                <a:path extrusionOk="0" fill="none" h="1035" w="2503">
                  <a:moveTo>
                    <a:pt x="1" y="0"/>
                  </a:moveTo>
                  <a:cubicBezTo>
                    <a:pt x="1" y="0"/>
                    <a:pt x="1335" y="1034"/>
                    <a:pt x="2503"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5"/>
            <p:cNvSpPr/>
            <p:nvPr/>
          </p:nvSpPr>
          <p:spPr>
            <a:xfrm>
              <a:off x="5218075" y="3372850"/>
              <a:ext cx="54225" cy="4200"/>
            </a:xfrm>
            <a:custGeom>
              <a:rect b="b" l="l" r="r" t="t"/>
              <a:pathLst>
                <a:path extrusionOk="0" fill="none" h="168" w="2169">
                  <a:moveTo>
                    <a:pt x="0" y="168"/>
                  </a:moveTo>
                  <a:cubicBezTo>
                    <a:pt x="701" y="34"/>
                    <a:pt x="1434" y="1"/>
                    <a:pt x="2168" y="101"/>
                  </a:cubicBezTo>
                </a:path>
              </a:pathLst>
            </a:custGeom>
            <a:noFill/>
            <a:ln cap="rnd" cmpd="sng" w="5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5"/>
            <p:cNvSpPr/>
            <p:nvPr/>
          </p:nvSpPr>
          <p:spPr>
            <a:xfrm>
              <a:off x="5367325" y="3370350"/>
              <a:ext cx="53400" cy="6700"/>
            </a:xfrm>
            <a:custGeom>
              <a:rect b="b" l="l" r="r" t="t"/>
              <a:pathLst>
                <a:path extrusionOk="0" fill="none" h="268" w="2136">
                  <a:moveTo>
                    <a:pt x="1" y="134"/>
                  </a:moveTo>
                  <a:cubicBezTo>
                    <a:pt x="701" y="1"/>
                    <a:pt x="1435" y="34"/>
                    <a:pt x="2136" y="268"/>
                  </a:cubicBezTo>
                </a:path>
              </a:pathLst>
            </a:custGeom>
            <a:noFill/>
            <a:ln cap="rnd" cmpd="sng" w="5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5"/>
            <p:cNvSpPr/>
            <p:nvPr/>
          </p:nvSpPr>
          <p:spPr>
            <a:xfrm>
              <a:off x="5301450" y="3366175"/>
              <a:ext cx="40050" cy="15050"/>
            </a:xfrm>
            <a:custGeom>
              <a:rect b="b" l="l" r="r" t="t"/>
              <a:pathLst>
                <a:path extrusionOk="0" fill="none" h="602" w="1602">
                  <a:moveTo>
                    <a:pt x="1" y="601"/>
                  </a:moveTo>
                  <a:lnTo>
                    <a:pt x="1602" y="1"/>
                  </a:lnTo>
                </a:path>
              </a:pathLst>
            </a:custGeom>
            <a:noFill/>
            <a:ln cap="rnd" cmpd="sng" w="5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5"/>
            <p:cNvSpPr/>
            <p:nvPr/>
          </p:nvSpPr>
          <p:spPr>
            <a:xfrm>
              <a:off x="5303125" y="3357000"/>
              <a:ext cx="30050" cy="12550"/>
            </a:xfrm>
            <a:custGeom>
              <a:rect b="b" l="l" r="r" t="t"/>
              <a:pathLst>
                <a:path extrusionOk="0" fill="none" h="502" w="1202">
                  <a:moveTo>
                    <a:pt x="0" y="501"/>
                  </a:moveTo>
                  <a:lnTo>
                    <a:pt x="1201" y="1"/>
                  </a:lnTo>
                </a:path>
              </a:pathLst>
            </a:custGeom>
            <a:noFill/>
            <a:ln cap="rnd" cmpd="sng" w="5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5"/>
            <p:cNvSpPr/>
            <p:nvPr/>
          </p:nvSpPr>
          <p:spPr>
            <a:xfrm>
              <a:off x="5281450" y="3460425"/>
              <a:ext cx="92575" cy="40875"/>
            </a:xfrm>
            <a:custGeom>
              <a:rect b="b" l="l" r="r" t="t"/>
              <a:pathLst>
                <a:path extrusionOk="0" fill="none" h="1635" w="3703">
                  <a:moveTo>
                    <a:pt x="0" y="300"/>
                  </a:moveTo>
                  <a:cubicBezTo>
                    <a:pt x="0" y="300"/>
                    <a:pt x="2135" y="1635"/>
                    <a:pt x="3703"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5"/>
            <p:cNvSpPr/>
            <p:nvPr/>
          </p:nvSpPr>
          <p:spPr>
            <a:xfrm>
              <a:off x="5076300" y="3661400"/>
              <a:ext cx="649650" cy="893375"/>
            </a:xfrm>
            <a:custGeom>
              <a:rect b="b" l="l" r="r" t="t"/>
              <a:pathLst>
                <a:path extrusionOk="0" h="35735" w="25986">
                  <a:moveTo>
                    <a:pt x="17546" y="0"/>
                  </a:moveTo>
                  <a:cubicBezTo>
                    <a:pt x="17379" y="2402"/>
                    <a:pt x="17346" y="4837"/>
                    <a:pt x="17413" y="7272"/>
                  </a:cubicBezTo>
                  <a:cubicBezTo>
                    <a:pt x="15041" y="7957"/>
                    <a:pt x="12611" y="8169"/>
                    <a:pt x="10510" y="8169"/>
                  </a:cubicBezTo>
                  <a:cubicBezTo>
                    <a:pt x="7086" y="8169"/>
                    <a:pt x="4537" y="7606"/>
                    <a:pt x="4537" y="7606"/>
                  </a:cubicBezTo>
                  <a:lnTo>
                    <a:pt x="4537" y="1068"/>
                  </a:lnTo>
                  <a:cubicBezTo>
                    <a:pt x="4303" y="1168"/>
                    <a:pt x="4037" y="1301"/>
                    <a:pt x="3736" y="1435"/>
                  </a:cubicBezTo>
                  <a:cubicBezTo>
                    <a:pt x="3703" y="2536"/>
                    <a:pt x="3603" y="4670"/>
                    <a:pt x="3336" y="6739"/>
                  </a:cubicBezTo>
                  <a:cubicBezTo>
                    <a:pt x="2936" y="9707"/>
                    <a:pt x="1468" y="13443"/>
                    <a:pt x="1468" y="13443"/>
                  </a:cubicBezTo>
                  <a:cubicBezTo>
                    <a:pt x="1468" y="13443"/>
                    <a:pt x="3303" y="19114"/>
                    <a:pt x="3403" y="20081"/>
                  </a:cubicBezTo>
                  <a:cubicBezTo>
                    <a:pt x="3503" y="21082"/>
                    <a:pt x="0" y="34458"/>
                    <a:pt x="0" y="34458"/>
                  </a:cubicBezTo>
                  <a:cubicBezTo>
                    <a:pt x="0" y="34458"/>
                    <a:pt x="1368" y="35735"/>
                    <a:pt x="7150" y="35735"/>
                  </a:cubicBezTo>
                  <a:cubicBezTo>
                    <a:pt x="7425" y="35735"/>
                    <a:pt x="7710" y="35732"/>
                    <a:pt x="8006" y="35726"/>
                  </a:cubicBezTo>
                  <a:cubicBezTo>
                    <a:pt x="14511" y="35593"/>
                    <a:pt x="22883" y="34659"/>
                    <a:pt x="24418" y="34058"/>
                  </a:cubicBezTo>
                  <a:lnTo>
                    <a:pt x="25986" y="33458"/>
                  </a:lnTo>
                  <a:cubicBezTo>
                    <a:pt x="25986" y="33458"/>
                    <a:pt x="23817" y="27020"/>
                    <a:pt x="22983" y="25252"/>
                  </a:cubicBezTo>
                  <a:cubicBezTo>
                    <a:pt x="22149" y="23484"/>
                    <a:pt x="20882" y="20015"/>
                    <a:pt x="20882" y="20015"/>
                  </a:cubicBezTo>
                  <a:lnTo>
                    <a:pt x="22550" y="12876"/>
                  </a:lnTo>
                  <a:cubicBezTo>
                    <a:pt x="20582" y="12476"/>
                    <a:pt x="18580" y="9074"/>
                    <a:pt x="18313" y="6705"/>
                  </a:cubicBezTo>
                  <a:cubicBezTo>
                    <a:pt x="18113" y="4871"/>
                    <a:pt x="18280" y="1935"/>
                    <a:pt x="18447" y="234"/>
                  </a:cubicBezTo>
                  <a:lnTo>
                    <a:pt x="17546" y="0"/>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5"/>
            <p:cNvSpPr/>
            <p:nvPr/>
          </p:nvSpPr>
          <p:spPr>
            <a:xfrm>
              <a:off x="4554250" y="4261000"/>
              <a:ext cx="764750" cy="227675"/>
            </a:xfrm>
            <a:custGeom>
              <a:rect b="b" l="l" r="r" t="t"/>
              <a:pathLst>
                <a:path extrusionOk="0" h="9107" w="30590">
                  <a:moveTo>
                    <a:pt x="8640" y="0"/>
                  </a:moveTo>
                  <a:lnTo>
                    <a:pt x="1" y="7039"/>
                  </a:lnTo>
                  <a:lnTo>
                    <a:pt x="21916" y="9107"/>
                  </a:lnTo>
                  <a:lnTo>
                    <a:pt x="30589" y="1801"/>
                  </a:lnTo>
                  <a:lnTo>
                    <a:pt x="8640" y="0"/>
                  </a:lnTo>
                  <a:close/>
                </a:path>
              </a:pathLst>
            </a:custGeom>
            <a:solidFill>
              <a:srgbClr val="82828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5"/>
            <p:cNvSpPr/>
            <p:nvPr/>
          </p:nvSpPr>
          <p:spPr>
            <a:xfrm>
              <a:off x="4460850" y="4060850"/>
              <a:ext cx="641325" cy="427825"/>
            </a:xfrm>
            <a:custGeom>
              <a:rect b="b" l="l" r="r" t="t"/>
              <a:pathLst>
                <a:path extrusionOk="0" h="17113" w="25653">
                  <a:moveTo>
                    <a:pt x="1" y="0"/>
                  </a:moveTo>
                  <a:lnTo>
                    <a:pt x="3737" y="15045"/>
                  </a:lnTo>
                  <a:lnTo>
                    <a:pt x="25652" y="17113"/>
                  </a:lnTo>
                  <a:lnTo>
                    <a:pt x="22217" y="1435"/>
                  </a:lnTo>
                  <a:lnTo>
                    <a:pt x="1" y="0"/>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5"/>
            <p:cNvSpPr/>
            <p:nvPr/>
          </p:nvSpPr>
          <p:spPr>
            <a:xfrm>
              <a:off x="4613475" y="4145075"/>
              <a:ext cx="488700" cy="343600"/>
            </a:xfrm>
            <a:custGeom>
              <a:rect b="b" l="l" r="r" t="t"/>
              <a:pathLst>
                <a:path extrusionOk="0" h="13744" w="19548">
                  <a:moveTo>
                    <a:pt x="16545" y="1"/>
                  </a:moveTo>
                  <a:cubicBezTo>
                    <a:pt x="12242" y="701"/>
                    <a:pt x="10508" y="4904"/>
                    <a:pt x="5637" y="8874"/>
                  </a:cubicBezTo>
                  <a:cubicBezTo>
                    <a:pt x="4003" y="10275"/>
                    <a:pt x="2068" y="11309"/>
                    <a:pt x="0" y="11876"/>
                  </a:cubicBezTo>
                  <a:lnTo>
                    <a:pt x="19547" y="13744"/>
                  </a:lnTo>
                  <a:lnTo>
                    <a:pt x="16545" y="1"/>
                  </a:lnTo>
                  <a:close/>
                </a:path>
              </a:pathLst>
            </a:custGeom>
            <a:solidFill>
              <a:srgbClr val="4C4C4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5"/>
            <p:cNvSpPr/>
            <p:nvPr/>
          </p:nvSpPr>
          <p:spPr>
            <a:xfrm>
              <a:off x="4530900" y="4393575"/>
              <a:ext cx="61750" cy="34850"/>
            </a:xfrm>
            <a:custGeom>
              <a:rect b="b" l="l" r="r" t="t"/>
              <a:pathLst>
                <a:path extrusionOk="0" h="1394" w="2470">
                  <a:moveTo>
                    <a:pt x="1" y="1"/>
                  </a:moveTo>
                  <a:cubicBezTo>
                    <a:pt x="67" y="401"/>
                    <a:pt x="234" y="802"/>
                    <a:pt x="534" y="1102"/>
                  </a:cubicBezTo>
                  <a:cubicBezTo>
                    <a:pt x="768" y="1302"/>
                    <a:pt x="1143" y="1394"/>
                    <a:pt x="1489" y="1394"/>
                  </a:cubicBezTo>
                  <a:cubicBezTo>
                    <a:pt x="1835" y="1394"/>
                    <a:pt x="2152" y="1302"/>
                    <a:pt x="2269" y="1135"/>
                  </a:cubicBezTo>
                  <a:cubicBezTo>
                    <a:pt x="2469" y="768"/>
                    <a:pt x="2036" y="701"/>
                    <a:pt x="1435" y="468"/>
                  </a:cubicBezTo>
                  <a:cubicBezTo>
                    <a:pt x="968" y="268"/>
                    <a:pt x="468" y="101"/>
                    <a:pt x="1" y="1"/>
                  </a:cubicBez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5"/>
            <p:cNvSpPr/>
            <p:nvPr/>
          </p:nvSpPr>
          <p:spPr>
            <a:xfrm>
              <a:off x="4520900" y="4372750"/>
              <a:ext cx="78425" cy="33625"/>
            </a:xfrm>
            <a:custGeom>
              <a:rect b="b" l="l" r="r" t="t"/>
              <a:pathLst>
                <a:path extrusionOk="0" h="1345" w="3137">
                  <a:moveTo>
                    <a:pt x="2536" y="0"/>
                  </a:moveTo>
                  <a:cubicBezTo>
                    <a:pt x="2302" y="0"/>
                    <a:pt x="634" y="234"/>
                    <a:pt x="467" y="234"/>
                  </a:cubicBezTo>
                  <a:cubicBezTo>
                    <a:pt x="367" y="234"/>
                    <a:pt x="301" y="192"/>
                    <a:pt x="267" y="192"/>
                  </a:cubicBezTo>
                  <a:cubicBezTo>
                    <a:pt x="234" y="192"/>
                    <a:pt x="234" y="234"/>
                    <a:pt x="267" y="400"/>
                  </a:cubicBezTo>
                  <a:cubicBezTo>
                    <a:pt x="267" y="400"/>
                    <a:pt x="0" y="867"/>
                    <a:pt x="1135" y="1201"/>
                  </a:cubicBezTo>
                  <a:cubicBezTo>
                    <a:pt x="1447" y="1302"/>
                    <a:pt x="1719" y="1345"/>
                    <a:pt x="1952" y="1345"/>
                  </a:cubicBezTo>
                  <a:cubicBezTo>
                    <a:pt x="2564" y="1345"/>
                    <a:pt x="2906" y="1048"/>
                    <a:pt x="3003" y="734"/>
                  </a:cubicBezTo>
                  <a:cubicBezTo>
                    <a:pt x="3136" y="400"/>
                    <a:pt x="2903" y="33"/>
                    <a:pt x="2536" y="0"/>
                  </a:cubicBez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5"/>
            <p:cNvSpPr/>
            <p:nvPr/>
          </p:nvSpPr>
          <p:spPr>
            <a:xfrm>
              <a:off x="4515900" y="4350225"/>
              <a:ext cx="79700" cy="37725"/>
            </a:xfrm>
            <a:custGeom>
              <a:rect b="b" l="l" r="r" t="t"/>
              <a:pathLst>
                <a:path extrusionOk="0" h="1509" w="3188">
                  <a:moveTo>
                    <a:pt x="0" y="0"/>
                  </a:moveTo>
                  <a:cubicBezTo>
                    <a:pt x="0" y="0"/>
                    <a:pt x="0" y="968"/>
                    <a:pt x="134" y="1201"/>
                  </a:cubicBezTo>
                  <a:cubicBezTo>
                    <a:pt x="234" y="1361"/>
                    <a:pt x="811" y="1509"/>
                    <a:pt x="1409" y="1509"/>
                  </a:cubicBezTo>
                  <a:cubicBezTo>
                    <a:pt x="1810" y="1509"/>
                    <a:pt x="2221" y="1442"/>
                    <a:pt x="2502" y="1268"/>
                  </a:cubicBezTo>
                  <a:cubicBezTo>
                    <a:pt x="3188" y="844"/>
                    <a:pt x="3011" y="99"/>
                    <a:pt x="2596" y="99"/>
                  </a:cubicBezTo>
                  <a:cubicBezTo>
                    <a:pt x="2587" y="99"/>
                    <a:pt x="2578" y="100"/>
                    <a:pt x="2569" y="100"/>
                  </a:cubicBezTo>
                  <a:cubicBezTo>
                    <a:pt x="2135" y="100"/>
                    <a:pt x="1" y="0"/>
                    <a:pt x="0" y="0"/>
                  </a:cubicBez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5"/>
            <p:cNvSpPr/>
            <p:nvPr/>
          </p:nvSpPr>
          <p:spPr>
            <a:xfrm>
              <a:off x="4497550" y="4298525"/>
              <a:ext cx="90100" cy="63400"/>
            </a:xfrm>
            <a:custGeom>
              <a:rect b="b" l="l" r="r" t="t"/>
              <a:pathLst>
                <a:path extrusionOk="0" h="2536" w="3604">
                  <a:moveTo>
                    <a:pt x="901" y="0"/>
                  </a:moveTo>
                  <a:cubicBezTo>
                    <a:pt x="901" y="0"/>
                    <a:pt x="0" y="1735"/>
                    <a:pt x="634" y="2235"/>
                  </a:cubicBezTo>
                  <a:cubicBezTo>
                    <a:pt x="890" y="2437"/>
                    <a:pt x="1335" y="2536"/>
                    <a:pt x="1794" y="2536"/>
                  </a:cubicBezTo>
                  <a:cubicBezTo>
                    <a:pt x="2471" y="2536"/>
                    <a:pt x="3177" y="2320"/>
                    <a:pt x="3336" y="1902"/>
                  </a:cubicBezTo>
                  <a:cubicBezTo>
                    <a:pt x="3603" y="1201"/>
                    <a:pt x="2936" y="1301"/>
                    <a:pt x="2169" y="1201"/>
                  </a:cubicBezTo>
                  <a:lnTo>
                    <a:pt x="1235" y="1034"/>
                  </a:lnTo>
                  <a:lnTo>
                    <a:pt x="901" y="0"/>
                  </a:ln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5"/>
            <p:cNvSpPr/>
            <p:nvPr/>
          </p:nvSpPr>
          <p:spPr>
            <a:xfrm>
              <a:off x="4606800" y="4450625"/>
              <a:ext cx="1231575" cy="459100"/>
            </a:xfrm>
            <a:custGeom>
              <a:rect b="b" l="l" r="r" t="t"/>
              <a:pathLst>
                <a:path extrusionOk="0" h="18364" w="49263">
                  <a:moveTo>
                    <a:pt x="5474" y="1"/>
                  </a:moveTo>
                  <a:cubicBezTo>
                    <a:pt x="2261" y="1"/>
                    <a:pt x="0" y="2033"/>
                    <a:pt x="0" y="4624"/>
                  </a:cubicBezTo>
                  <a:cubicBezTo>
                    <a:pt x="34" y="7659"/>
                    <a:pt x="2102" y="9661"/>
                    <a:pt x="7305" y="12430"/>
                  </a:cubicBezTo>
                  <a:cubicBezTo>
                    <a:pt x="12509" y="15165"/>
                    <a:pt x="20348" y="16899"/>
                    <a:pt x="25885" y="17767"/>
                  </a:cubicBezTo>
                  <a:cubicBezTo>
                    <a:pt x="28996" y="18257"/>
                    <a:pt x="32331" y="18363"/>
                    <a:pt x="34854" y="18363"/>
                  </a:cubicBezTo>
                  <a:cubicBezTo>
                    <a:pt x="36794" y="18363"/>
                    <a:pt x="38254" y="18300"/>
                    <a:pt x="38761" y="18300"/>
                  </a:cubicBezTo>
                  <a:cubicBezTo>
                    <a:pt x="39262" y="18300"/>
                    <a:pt x="39897" y="18319"/>
                    <a:pt x="40680" y="18319"/>
                  </a:cubicBezTo>
                  <a:cubicBezTo>
                    <a:pt x="41724" y="18319"/>
                    <a:pt x="43031" y="18286"/>
                    <a:pt x="44632" y="18134"/>
                  </a:cubicBezTo>
                  <a:cubicBezTo>
                    <a:pt x="47234" y="17967"/>
                    <a:pt x="49235" y="15832"/>
                    <a:pt x="49235" y="13230"/>
                  </a:cubicBezTo>
                  <a:cubicBezTo>
                    <a:pt x="49262" y="12391"/>
                    <a:pt x="47994" y="11179"/>
                    <a:pt x="46606" y="11179"/>
                  </a:cubicBezTo>
                  <a:cubicBezTo>
                    <a:pt x="46283" y="11179"/>
                    <a:pt x="45954" y="11244"/>
                    <a:pt x="45633" y="11395"/>
                  </a:cubicBezTo>
                  <a:cubicBezTo>
                    <a:pt x="43965" y="12229"/>
                    <a:pt x="40829" y="15131"/>
                    <a:pt x="38194" y="15398"/>
                  </a:cubicBezTo>
                  <a:cubicBezTo>
                    <a:pt x="38194" y="15398"/>
                    <a:pt x="25118" y="12129"/>
                    <a:pt x="19814" y="8193"/>
                  </a:cubicBezTo>
                  <a:cubicBezTo>
                    <a:pt x="14544" y="4257"/>
                    <a:pt x="11275" y="1088"/>
                    <a:pt x="7205" y="187"/>
                  </a:cubicBezTo>
                  <a:cubicBezTo>
                    <a:pt x="6605" y="60"/>
                    <a:pt x="6026" y="1"/>
                    <a:pt x="5474" y="1"/>
                  </a:cubicBez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5"/>
            <p:cNvSpPr/>
            <p:nvPr/>
          </p:nvSpPr>
          <p:spPr>
            <a:xfrm>
              <a:off x="4606925" y="4450625"/>
              <a:ext cx="800475" cy="455850"/>
            </a:xfrm>
            <a:custGeom>
              <a:rect b="b" l="l" r="r" t="t"/>
              <a:pathLst>
                <a:path extrusionOk="0" h="18234" w="32019">
                  <a:moveTo>
                    <a:pt x="5479" y="1"/>
                  </a:moveTo>
                  <a:cubicBezTo>
                    <a:pt x="2280" y="1"/>
                    <a:pt x="0" y="2028"/>
                    <a:pt x="29" y="4591"/>
                  </a:cubicBezTo>
                  <a:cubicBezTo>
                    <a:pt x="29" y="7626"/>
                    <a:pt x="2097" y="9628"/>
                    <a:pt x="7300" y="12396"/>
                  </a:cubicBezTo>
                  <a:cubicBezTo>
                    <a:pt x="12504" y="15165"/>
                    <a:pt x="20343" y="16899"/>
                    <a:pt x="25880" y="17767"/>
                  </a:cubicBezTo>
                  <a:cubicBezTo>
                    <a:pt x="27415" y="18000"/>
                    <a:pt x="29016" y="18134"/>
                    <a:pt x="30550" y="18234"/>
                  </a:cubicBezTo>
                  <a:cubicBezTo>
                    <a:pt x="30550" y="18000"/>
                    <a:pt x="30550" y="17800"/>
                    <a:pt x="30550" y="17533"/>
                  </a:cubicBezTo>
                  <a:cubicBezTo>
                    <a:pt x="30617" y="16166"/>
                    <a:pt x="31418" y="14598"/>
                    <a:pt x="32018" y="13597"/>
                  </a:cubicBezTo>
                  <a:cubicBezTo>
                    <a:pt x="27882" y="12263"/>
                    <a:pt x="22711" y="10328"/>
                    <a:pt x="19809" y="8193"/>
                  </a:cubicBezTo>
                  <a:cubicBezTo>
                    <a:pt x="14506" y="4257"/>
                    <a:pt x="11270" y="1055"/>
                    <a:pt x="7200" y="187"/>
                  </a:cubicBezTo>
                  <a:cubicBezTo>
                    <a:pt x="6604" y="60"/>
                    <a:pt x="6028" y="1"/>
                    <a:pt x="5479" y="1"/>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5"/>
            <p:cNvSpPr/>
            <p:nvPr/>
          </p:nvSpPr>
          <p:spPr>
            <a:xfrm>
              <a:off x="5575825" y="4730075"/>
              <a:ext cx="262550" cy="178200"/>
            </a:xfrm>
            <a:custGeom>
              <a:rect b="b" l="l" r="r" t="t"/>
              <a:pathLst>
                <a:path extrusionOk="0" h="7128" w="10502">
                  <a:moveTo>
                    <a:pt x="7845" y="1"/>
                  </a:moveTo>
                  <a:cubicBezTo>
                    <a:pt x="7522" y="1"/>
                    <a:pt x="7193" y="66"/>
                    <a:pt x="6872" y="217"/>
                  </a:cubicBezTo>
                  <a:cubicBezTo>
                    <a:pt x="5638" y="818"/>
                    <a:pt x="3603" y="2552"/>
                    <a:pt x="1568" y="3553"/>
                  </a:cubicBezTo>
                  <a:cubicBezTo>
                    <a:pt x="1401" y="3853"/>
                    <a:pt x="1368" y="4254"/>
                    <a:pt x="1568" y="4554"/>
                  </a:cubicBezTo>
                  <a:cubicBezTo>
                    <a:pt x="1902" y="5154"/>
                    <a:pt x="2402" y="5655"/>
                    <a:pt x="3002" y="5988"/>
                  </a:cubicBezTo>
                  <a:cubicBezTo>
                    <a:pt x="3002" y="5988"/>
                    <a:pt x="2168" y="6922"/>
                    <a:pt x="0" y="7122"/>
                  </a:cubicBezTo>
                  <a:cubicBezTo>
                    <a:pt x="149" y="7118"/>
                    <a:pt x="311" y="7117"/>
                    <a:pt x="484" y="7117"/>
                  </a:cubicBezTo>
                  <a:cubicBezTo>
                    <a:pt x="936" y="7117"/>
                    <a:pt x="1471" y="7127"/>
                    <a:pt x="2096" y="7127"/>
                  </a:cubicBezTo>
                  <a:cubicBezTo>
                    <a:pt x="3110" y="7127"/>
                    <a:pt x="4359" y="7100"/>
                    <a:pt x="5871" y="6956"/>
                  </a:cubicBezTo>
                  <a:cubicBezTo>
                    <a:pt x="8473" y="6789"/>
                    <a:pt x="10474" y="4654"/>
                    <a:pt x="10474" y="2052"/>
                  </a:cubicBezTo>
                  <a:cubicBezTo>
                    <a:pt x="10501" y="1213"/>
                    <a:pt x="9233" y="1"/>
                    <a:pt x="7845"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5"/>
            <p:cNvSpPr/>
            <p:nvPr/>
          </p:nvSpPr>
          <p:spPr>
            <a:xfrm>
              <a:off x="5722600" y="4730075"/>
              <a:ext cx="115775" cy="173900"/>
            </a:xfrm>
            <a:custGeom>
              <a:rect b="b" l="l" r="r" t="t"/>
              <a:pathLst>
                <a:path extrusionOk="0" h="6956" w="4631">
                  <a:moveTo>
                    <a:pt x="1974" y="1"/>
                  </a:moveTo>
                  <a:cubicBezTo>
                    <a:pt x="1651" y="1"/>
                    <a:pt x="1322" y="66"/>
                    <a:pt x="1001" y="217"/>
                  </a:cubicBezTo>
                  <a:cubicBezTo>
                    <a:pt x="1001" y="217"/>
                    <a:pt x="1022" y="216"/>
                    <a:pt x="1062" y="216"/>
                  </a:cubicBezTo>
                  <a:cubicBezTo>
                    <a:pt x="1439" y="216"/>
                    <a:pt x="3448" y="326"/>
                    <a:pt x="3569" y="2653"/>
                  </a:cubicBezTo>
                  <a:cubicBezTo>
                    <a:pt x="3669" y="5188"/>
                    <a:pt x="1334" y="6122"/>
                    <a:pt x="0" y="6956"/>
                  </a:cubicBezTo>
                  <a:cubicBezTo>
                    <a:pt x="2602" y="6789"/>
                    <a:pt x="4603" y="4654"/>
                    <a:pt x="4603" y="2052"/>
                  </a:cubicBezTo>
                  <a:cubicBezTo>
                    <a:pt x="4630" y="1213"/>
                    <a:pt x="3362" y="1"/>
                    <a:pt x="1974" y="1"/>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5"/>
            <p:cNvSpPr/>
            <p:nvPr/>
          </p:nvSpPr>
          <p:spPr>
            <a:xfrm>
              <a:off x="4610975" y="4468300"/>
              <a:ext cx="1239750" cy="439725"/>
            </a:xfrm>
            <a:custGeom>
              <a:rect b="b" l="l" r="r" t="t"/>
              <a:pathLst>
                <a:path extrusionOk="0" h="17589" w="49590">
                  <a:moveTo>
                    <a:pt x="43966" y="0"/>
                  </a:moveTo>
                  <a:cubicBezTo>
                    <a:pt x="43474" y="0"/>
                    <a:pt x="42960" y="48"/>
                    <a:pt x="42430" y="148"/>
                  </a:cubicBezTo>
                  <a:cubicBezTo>
                    <a:pt x="38361" y="915"/>
                    <a:pt x="35025" y="4017"/>
                    <a:pt x="29621" y="7786"/>
                  </a:cubicBezTo>
                  <a:cubicBezTo>
                    <a:pt x="24217" y="11589"/>
                    <a:pt x="11041" y="14491"/>
                    <a:pt x="11041" y="14491"/>
                  </a:cubicBezTo>
                  <a:cubicBezTo>
                    <a:pt x="8406" y="14158"/>
                    <a:pt x="5371" y="11155"/>
                    <a:pt x="3703" y="10322"/>
                  </a:cubicBezTo>
                  <a:cubicBezTo>
                    <a:pt x="3359" y="10143"/>
                    <a:pt x="3002" y="10066"/>
                    <a:pt x="2652" y="10066"/>
                  </a:cubicBezTo>
                  <a:cubicBezTo>
                    <a:pt x="1307" y="10066"/>
                    <a:pt x="67" y="11202"/>
                    <a:pt x="67" y="12023"/>
                  </a:cubicBezTo>
                  <a:cubicBezTo>
                    <a:pt x="0" y="14625"/>
                    <a:pt x="1935" y="16826"/>
                    <a:pt x="4537" y="17060"/>
                  </a:cubicBezTo>
                  <a:cubicBezTo>
                    <a:pt x="6471" y="17260"/>
                    <a:pt x="8439" y="17360"/>
                    <a:pt x="10407" y="17360"/>
                  </a:cubicBezTo>
                  <a:cubicBezTo>
                    <a:pt x="11094" y="17399"/>
                    <a:pt x="13511" y="17588"/>
                    <a:pt x="16511" y="17588"/>
                  </a:cubicBezTo>
                  <a:cubicBezTo>
                    <a:pt x="18613" y="17588"/>
                    <a:pt x="21002" y="17495"/>
                    <a:pt x="23283" y="17193"/>
                  </a:cubicBezTo>
                  <a:cubicBezTo>
                    <a:pt x="28821" y="16493"/>
                    <a:pt x="36693" y="14958"/>
                    <a:pt x="41997" y="12356"/>
                  </a:cubicBezTo>
                  <a:cubicBezTo>
                    <a:pt x="47300" y="9721"/>
                    <a:pt x="49402" y="7786"/>
                    <a:pt x="49502" y="4751"/>
                  </a:cubicBezTo>
                  <a:cubicBezTo>
                    <a:pt x="49589" y="2111"/>
                    <a:pt x="47254" y="0"/>
                    <a:pt x="43966" y="0"/>
                  </a:cubicBezTo>
                  <a:close/>
                </a:path>
              </a:pathLst>
            </a:custGeom>
            <a:solidFill>
              <a:srgbClr val="E691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5"/>
            <p:cNvSpPr/>
            <p:nvPr/>
          </p:nvSpPr>
          <p:spPr>
            <a:xfrm>
              <a:off x="5028750" y="4468325"/>
              <a:ext cx="822700" cy="439825"/>
            </a:xfrm>
            <a:custGeom>
              <a:rect b="b" l="l" r="r" t="t"/>
              <a:pathLst>
                <a:path extrusionOk="0" h="17593" w="32908">
                  <a:moveTo>
                    <a:pt x="27274" y="1"/>
                  </a:moveTo>
                  <a:cubicBezTo>
                    <a:pt x="26786" y="1"/>
                    <a:pt x="26278" y="48"/>
                    <a:pt x="25753" y="147"/>
                  </a:cubicBezTo>
                  <a:cubicBezTo>
                    <a:pt x="21683" y="914"/>
                    <a:pt x="18314" y="4016"/>
                    <a:pt x="12910" y="7785"/>
                  </a:cubicBezTo>
                  <a:cubicBezTo>
                    <a:pt x="9908" y="9887"/>
                    <a:pt x="4504" y="11755"/>
                    <a:pt x="301" y="12956"/>
                  </a:cubicBezTo>
                  <a:cubicBezTo>
                    <a:pt x="34" y="14157"/>
                    <a:pt x="1" y="15391"/>
                    <a:pt x="234" y="16592"/>
                  </a:cubicBezTo>
                  <a:cubicBezTo>
                    <a:pt x="301" y="16959"/>
                    <a:pt x="368" y="17292"/>
                    <a:pt x="435" y="17592"/>
                  </a:cubicBezTo>
                  <a:cubicBezTo>
                    <a:pt x="2503" y="17559"/>
                    <a:pt x="4538" y="17459"/>
                    <a:pt x="6606" y="17192"/>
                  </a:cubicBezTo>
                  <a:cubicBezTo>
                    <a:pt x="12143" y="16492"/>
                    <a:pt x="20015" y="14957"/>
                    <a:pt x="25286" y="12355"/>
                  </a:cubicBezTo>
                  <a:cubicBezTo>
                    <a:pt x="30589" y="9720"/>
                    <a:pt x="32691" y="7752"/>
                    <a:pt x="32791" y="4750"/>
                  </a:cubicBezTo>
                  <a:cubicBezTo>
                    <a:pt x="32907" y="2135"/>
                    <a:pt x="30569" y="1"/>
                    <a:pt x="27274" y="1"/>
                  </a:cubicBez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5"/>
            <p:cNvSpPr/>
            <p:nvPr/>
          </p:nvSpPr>
          <p:spPr>
            <a:xfrm>
              <a:off x="4610975" y="4720250"/>
              <a:ext cx="225175" cy="181225"/>
            </a:xfrm>
            <a:custGeom>
              <a:rect b="b" l="l" r="r" t="t"/>
              <a:pathLst>
                <a:path extrusionOk="0" h="7249" w="9007">
                  <a:moveTo>
                    <a:pt x="2700" y="1"/>
                  </a:moveTo>
                  <a:cubicBezTo>
                    <a:pt x="1349" y="1"/>
                    <a:pt x="100" y="1121"/>
                    <a:pt x="100" y="1945"/>
                  </a:cubicBezTo>
                  <a:cubicBezTo>
                    <a:pt x="0" y="4547"/>
                    <a:pt x="1968" y="6748"/>
                    <a:pt x="4570" y="6982"/>
                  </a:cubicBezTo>
                  <a:cubicBezTo>
                    <a:pt x="6038" y="7148"/>
                    <a:pt x="7505" y="7249"/>
                    <a:pt x="9006" y="7249"/>
                  </a:cubicBezTo>
                  <a:cubicBezTo>
                    <a:pt x="7872" y="6915"/>
                    <a:pt x="7038" y="6548"/>
                    <a:pt x="7038" y="6548"/>
                  </a:cubicBezTo>
                  <a:cubicBezTo>
                    <a:pt x="7605" y="6148"/>
                    <a:pt x="8106" y="5681"/>
                    <a:pt x="8539" y="5114"/>
                  </a:cubicBezTo>
                  <a:cubicBezTo>
                    <a:pt x="8940" y="4447"/>
                    <a:pt x="8439" y="3513"/>
                    <a:pt x="8373" y="3379"/>
                  </a:cubicBezTo>
                  <a:cubicBezTo>
                    <a:pt x="6571" y="2312"/>
                    <a:pt x="4837" y="811"/>
                    <a:pt x="3736" y="244"/>
                  </a:cubicBezTo>
                  <a:cubicBezTo>
                    <a:pt x="3397" y="74"/>
                    <a:pt x="3045" y="1"/>
                    <a:pt x="2700"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5"/>
            <p:cNvSpPr/>
            <p:nvPr/>
          </p:nvSpPr>
          <p:spPr>
            <a:xfrm>
              <a:off x="4610975" y="4720500"/>
              <a:ext cx="116775" cy="174300"/>
            </a:xfrm>
            <a:custGeom>
              <a:rect b="b" l="l" r="r" t="t"/>
              <a:pathLst>
                <a:path extrusionOk="0" h="6972" w="4671">
                  <a:moveTo>
                    <a:pt x="2135" y="0"/>
                  </a:moveTo>
                  <a:cubicBezTo>
                    <a:pt x="1001" y="267"/>
                    <a:pt x="67" y="1201"/>
                    <a:pt x="67" y="1935"/>
                  </a:cubicBezTo>
                  <a:cubicBezTo>
                    <a:pt x="0" y="4537"/>
                    <a:pt x="1968" y="6738"/>
                    <a:pt x="4537" y="6972"/>
                  </a:cubicBezTo>
                  <a:lnTo>
                    <a:pt x="4670" y="6972"/>
                  </a:lnTo>
                  <a:cubicBezTo>
                    <a:pt x="4236" y="6772"/>
                    <a:pt x="3836" y="6538"/>
                    <a:pt x="3469" y="6305"/>
                  </a:cubicBezTo>
                  <a:cubicBezTo>
                    <a:pt x="2368" y="5637"/>
                    <a:pt x="834" y="4637"/>
                    <a:pt x="767" y="2969"/>
                  </a:cubicBezTo>
                  <a:cubicBezTo>
                    <a:pt x="701" y="1835"/>
                    <a:pt x="1601" y="634"/>
                    <a:pt x="2135"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5"/>
            <p:cNvSpPr/>
            <p:nvPr/>
          </p:nvSpPr>
          <p:spPr>
            <a:xfrm>
              <a:off x="5591675" y="3688075"/>
              <a:ext cx="302250" cy="651100"/>
            </a:xfrm>
            <a:custGeom>
              <a:rect b="b" l="l" r="r" t="t"/>
              <a:pathLst>
                <a:path extrusionOk="0" h="26044" w="12090">
                  <a:moveTo>
                    <a:pt x="0" y="1"/>
                  </a:moveTo>
                  <a:lnTo>
                    <a:pt x="600" y="8407"/>
                  </a:lnTo>
                  <a:cubicBezTo>
                    <a:pt x="600" y="8407"/>
                    <a:pt x="7272" y="25119"/>
                    <a:pt x="8439" y="25753"/>
                  </a:cubicBezTo>
                  <a:cubicBezTo>
                    <a:pt x="8741" y="25930"/>
                    <a:pt x="9153" y="26044"/>
                    <a:pt x="9582" y="26044"/>
                  </a:cubicBezTo>
                  <a:cubicBezTo>
                    <a:pt x="10769" y="26044"/>
                    <a:pt x="12089" y="25176"/>
                    <a:pt x="11575" y="22383"/>
                  </a:cubicBezTo>
                  <a:cubicBezTo>
                    <a:pt x="10875" y="18547"/>
                    <a:pt x="7872" y="7139"/>
                    <a:pt x="6671" y="4704"/>
                  </a:cubicBezTo>
                  <a:cubicBezTo>
                    <a:pt x="5771" y="2836"/>
                    <a:pt x="4203" y="1335"/>
                    <a:pt x="2302" y="535"/>
                  </a:cubicBezTo>
                  <a:cubicBezTo>
                    <a:pt x="1568" y="234"/>
                    <a:pt x="801" y="68"/>
                    <a:pt x="0"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5"/>
            <p:cNvSpPr/>
            <p:nvPr/>
          </p:nvSpPr>
          <p:spPr>
            <a:xfrm>
              <a:off x="5591675" y="3688075"/>
              <a:ext cx="306900" cy="660500"/>
            </a:xfrm>
            <a:custGeom>
              <a:rect b="b" l="l" r="r" t="t"/>
              <a:pathLst>
                <a:path extrusionOk="0" fill="none" h="26420" w="12276">
                  <a:moveTo>
                    <a:pt x="600" y="8407"/>
                  </a:moveTo>
                  <a:cubicBezTo>
                    <a:pt x="600" y="8407"/>
                    <a:pt x="7272" y="25119"/>
                    <a:pt x="8439" y="25753"/>
                  </a:cubicBezTo>
                  <a:cubicBezTo>
                    <a:pt x="9574" y="26420"/>
                    <a:pt x="12276" y="26186"/>
                    <a:pt x="11575" y="22383"/>
                  </a:cubicBezTo>
                  <a:cubicBezTo>
                    <a:pt x="10875" y="18547"/>
                    <a:pt x="7872" y="7139"/>
                    <a:pt x="6671" y="4704"/>
                  </a:cubicBezTo>
                  <a:cubicBezTo>
                    <a:pt x="5771" y="2836"/>
                    <a:pt x="4203" y="1335"/>
                    <a:pt x="2302" y="535"/>
                  </a:cubicBezTo>
                  <a:cubicBezTo>
                    <a:pt x="1568" y="234"/>
                    <a:pt x="801" y="68"/>
                    <a:pt x="0"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5"/>
            <p:cNvSpPr/>
            <p:nvPr/>
          </p:nvSpPr>
          <p:spPr>
            <a:xfrm>
              <a:off x="5109650" y="4184400"/>
              <a:ext cx="791425" cy="179250"/>
            </a:xfrm>
            <a:custGeom>
              <a:rect b="b" l="l" r="r" t="t"/>
              <a:pathLst>
                <a:path extrusionOk="0" h="7170" w="31657">
                  <a:moveTo>
                    <a:pt x="4504" y="0"/>
                  </a:moveTo>
                  <a:cubicBezTo>
                    <a:pt x="4278" y="0"/>
                    <a:pt x="4102" y="60"/>
                    <a:pt x="3970" y="229"/>
                  </a:cubicBezTo>
                  <a:cubicBezTo>
                    <a:pt x="501" y="4298"/>
                    <a:pt x="1" y="4432"/>
                    <a:pt x="67" y="4765"/>
                  </a:cubicBezTo>
                  <a:cubicBezTo>
                    <a:pt x="80" y="4836"/>
                    <a:pt x="148" y="4865"/>
                    <a:pt x="248" y="4865"/>
                  </a:cubicBezTo>
                  <a:cubicBezTo>
                    <a:pt x="669" y="4865"/>
                    <a:pt x="1668" y="4365"/>
                    <a:pt x="1668" y="4365"/>
                  </a:cubicBezTo>
                  <a:lnTo>
                    <a:pt x="1668" y="4365"/>
                  </a:lnTo>
                  <a:cubicBezTo>
                    <a:pt x="1668" y="4365"/>
                    <a:pt x="801" y="5799"/>
                    <a:pt x="1168" y="5833"/>
                  </a:cubicBezTo>
                  <a:cubicBezTo>
                    <a:pt x="1568" y="5799"/>
                    <a:pt x="2002" y="5699"/>
                    <a:pt x="2369" y="5566"/>
                  </a:cubicBezTo>
                  <a:cubicBezTo>
                    <a:pt x="2369" y="5566"/>
                    <a:pt x="2399" y="6072"/>
                    <a:pt x="2795" y="6072"/>
                  </a:cubicBezTo>
                  <a:cubicBezTo>
                    <a:pt x="2819" y="6072"/>
                    <a:pt x="2843" y="6070"/>
                    <a:pt x="2869" y="6066"/>
                  </a:cubicBezTo>
                  <a:cubicBezTo>
                    <a:pt x="3303" y="5900"/>
                    <a:pt x="3703" y="5699"/>
                    <a:pt x="4037" y="5433"/>
                  </a:cubicBezTo>
                  <a:lnTo>
                    <a:pt x="4037" y="5433"/>
                  </a:lnTo>
                  <a:cubicBezTo>
                    <a:pt x="4037" y="5433"/>
                    <a:pt x="3677" y="6441"/>
                    <a:pt x="3934" y="6441"/>
                  </a:cubicBezTo>
                  <a:cubicBezTo>
                    <a:pt x="3980" y="6441"/>
                    <a:pt x="4046" y="6409"/>
                    <a:pt x="4137" y="6333"/>
                  </a:cubicBezTo>
                  <a:cubicBezTo>
                    <a:pt x="4771" y="5866"/>
                    <a:pt x="6439" y="4332"/>
                    <a:pt x="6605" y="4265"/>
                  </a:cubicBezTo>
                  <a:cubicBezTo>
                    <a:pt x="6616" y="4261"/>
                    <a:pt x="6631" y="4259"/>
                    <a:pt x="6652" y="4259"/>
                  </a:cubicBezTo>
                  <a:cubicBezTo>
                    <a:pt x="6961" y="4259"/>
                    <a:pt x="8356" y="4701"/>
                    <a:pt x="9107" y="4732"/>
                  </a:cubicBezTo>
                  <a:cubicBezTo>
                    <a:pt x="9774" y="4699"/>
                    <a:pt x="10441" y="4632"/>
                    <a:pt x="11075" y="4465"/>
                  </a:cubicBezTo>
                  <a:cubicBezTo>
                    <a:pt x="11075" y="4465"/>
                    <a:pt x="16446" y="6367"/>
                    <a:pt x="21249" y="6967"/>
                  </a:cubicBezTo>
                  <a:cubicBezTo>
                    <a:pt x="22366" y="7108"/>
                    <a:pt x="23434" y="7170"/>
                    <a:pt x="24425" y="7170"/>
                  </a:cubicBezTo>
                  <a:cubicBezTo>
                    <a:pt x="27667" y="7170"/>
                    <a:pt x="30092" y="6507"/>
                    <a:pt x="30756" y="5766"/>
                  </a:cubicBezTo>
                  <a:cubicBezTo>
                    <a:pt x="31657" y="4799"/>
                    <a:pt x="30823" y="3098"/>
                    <a:pt x="30356" y="1797"/>
                  </a:cubicBezTo>
                  <a:lnTo>
                    <a:pt x="27720" y="1196"/>
                  </a:lnTo>
                  <a:cubicBezTo>
                    <a:pt x="24785" y="2030"/>
                    <a:pt x="21783" y="2497"/>
                    <a:pt x="18714" y="2597"/>
                  </a:cubicBezTo>
                  <a:cubicBezTo>
                    <a:pt x="17313" y="2627"/>
                    <a:pt x="16332" y="2648"/>
                    <a:pt x="15600" y="2648"/>
                  </a:cubicBezTo>
                  <a:cubicBezTo>
                    <a:pt x="13856" y="2648"/>
                    <a:pt x="13521" y="2530"/>
                    <a:pt x="12276" y="2130"/>
                  </a:cubicBezTo>
                  <a:cubicBezTo>
                    <a:pt x="10508" y="1563"/>
                    <a:pt x="7373" y="462"/>
                    <a:pt x="6205" y="296"/>
                  </a:cubicBezTo>
                  <a:cubicBezTo>
                    <a:pt x="5459" y="189"/>
                    <a:pt x="4903" y="0"/>
                    <a:pt x="4504"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5"/>
            <p:cNvSpPr/>
            <p:nvPr/>
          </p:nvSpPr>
          <p:spPr>
            <a:xfrm>
              <a:off x="5109650" y="4178425"/>
              <a:ext cx="791425" cy="195175"/>
            </a:xfrm>
            <a:custGeom>
              <a:rect b="b" l="l" r="r" t="t"/>
              <a:pathLst>
                <a:path extrusionOk="0" fill="none" h="7807" w="31657">
                  <a:moveTo>
                    <a:pt x="27720" y="1435"/>
                  </a:moveTo>
                  <a:cubicBezTo>
                    <a:pt x="24785" y="2269"/>
                    <a:pt x="21783" y="2736"/>
                    <a:pt x="18714" y="2836"/>
                  </a:cubicBezTo>
                  <a:cubicBezTo>
                    <a:pt x="13977" y="2936"/>
                    <a:pt x="14044" y="2936"/>
                    <a:pt x="12276" y="2369"/>
                  </a:cubicBezTo>
                  <a:cubicBezTo>
                    <a:pt x="10508" y="1802"/>
                    <a:pt x="7373" y="701"/>
                    <a:pt x="6205" y="535"/>
                  </a:cubicBezTo>
                  <a:cubicBezTo>
                    <a:pt x="5038" y="368"/>
                    <a:pt x="4337" y="1"/>
                    <a:pt x="3970" y="468"/>
                  </a:cubicBezTo>
                  <a:cubicBezTo>
                    <a:pt x="501" y="4537"/>
                    <a:pt x="1" y="4671"/>
                    <a:pt x="67" y="5004"/>
                  </a:cubicBezTo>
                  <a:cubicBezTo>
                    <a:pt x="134" y="5371"/>
                    <a:pt x="1668" y="4604"/>
                    <a:pt x="1668" y="4604"/>
                  </a:cubicBezTo>
                  <a:cubicBezTo>
                    <a:pt x="1668" y="4604"/>
                    <a:pt x="801" y="6038"/>
                    <a:pt x="1168" y="6072"/>
                  </a:cubicBezTo>
                  <a:cubicBezTo>
                    <a:pt x="1568" y="6038"/>
                    <a:pt x="2002" y="5938"/>
                    <a:pt x="2369" y="5805"/>
                  </a:cubicBezTo>
                  <a:cubicBezTo>
                    <a:pt x="2369" y="5805"/>
                    <a:pt x="2402" y="6372"/>
                    <a:pt x="2869" y="6305"/>
                  </a:cubicBezTo>
                  <a:cubicBezTo>
                    <a:pt x="3303" y="6139"/>
                    <a:pt x="3703" y="5938"/>
                    <a:pt x="4037" y="5672"/>
                  </a:cubicBezTo>
                  <a:cubicBezTo>
                    <a:pt x="4037" y="5672"/>
                    <a:pt x="3536" y="7073"/>
                    <a:pt x="4137" y="6572"/>
                  </a:cubicBezTo>
                  <a:cubicBezTo>
                    <a:pt x="4771" y="6105"/>
                    <a:pt x="6439" y="4571"/>
                    <a:pt x="6605" y="4504"/>
                  </a:cubicBezTo>
                  <a:cubicBezTo>
                    <a:pt x="6772" y="4437"/>
                    <a:pt x="8307" y="4938"/>
                    <a:pt x="9107" y="4971"/>
                  </a:cubicBezTo>
                  <a:cubicBezTo>
                    <a:pt x="9774" y="4938"/>
                    <a:pt x="10441" y="4871"/>
                    <a:pt x="11075" y="4704"/>
                  </a:cubicBezTo>
                  <a:cubicBezTo>
                    <a:pt x="11075" y="4704"/>
                    <a:pt x="16446" y="6606"/>
                    <a:pt x="21249" y="7206"/>
                  </a:cubicBezTo>
                  <a:cubicBezTo>
                    <a:pt x="26019" y="7806"/>
                    <a:pt x="29889" y="6972"/>
                    <a:pt x="30756" y="6005"/>
                  </a:cubicBezTo>
                  <a:cubicBezTo>
                    <a:pt x="31657" y="5038"/>
                    <a:pt x="30823" y="3337"/>
                    <a:pt x="30356" y="2036"/>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5"/>
            <p:cNvSpPr/>
            <p:nvPr/>
          </p:nvSpPr>
          <p:spPr>
            <a:xfrm>
              <a:off x="5151350" y="4217625"/>
              <a:ext cx="59225" cy="75925"/>
            </a:xfrm>
            <a:custGeom>
              <a:rect b="b" l="l" r="r" t="t"/>
              <a:pathLst>
                <a:path extrusionOk="0" fill="none" h="3037" w="2369">
                  <a:moveTo>
                    <a:pt x="0" y="3036"/>
                  </a:moveTo>
                  <a:cubicBezTo>
                    <a:pt x="0" y="3036"/>
                    <a:pt x="1702" y="801"/>
                    <a:pt x="2369"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5"/>
            <p:cNvSpPr/>
            <p:nvPr/>
          </p:nvSpPr>
          <p:spPr>
            <a:xfrm>
              <a:off x="5168850" y="4217625"/>
              <a:ext cx="79250" cy="105100"/>
            </a:xfrm>
            <a:custGeom>
              <a:rect b="b" l="l" r="r" t="t"/>
              <a:pathLst>
                <a:path extrusionOk="0" fill="none" h="4204" w="3170">
                  <a:moveTo>
                    <a:pt x="1" y="4204"/>
                  </a:moveTo>
                  <a:lnTo>
                    <a:pt x="3170"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5"/>
            <p:cNvSpPr/>
            <p:nvPr/>
          </p:nvSpPr>
          <p:spPr>
            <a:xfrm>
              <a:off x="5210550" y="4253475"/>
              <a:ext cx="60075" cy="65925"/>
            </a:xfrm>
            <a:custGeom>
              <a:rect b="b" l="l" r="r" t="t"/>
              <a:pathLst>
                <a:path extrusionOk="0" fill="none" h="2637" w="2403">
                  <a:moveTo>
                    <a:pt x="1" y="2636"/>
                  </a:moveTo>
                  <a:cubicBezTo>
                    <a:pt x="1" y="2636"/>
                    <a:pt x="2002" y="68"/>
                    <a:pt x="2403"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65"/>
          <p:cNvGrpSpPr/>
          <p:nvPr/>
        </p:nvGrpSpPr>
        <p:grpSpPr>
          <a:xfrm>
            <a:off x="6071354" y="3073703"/>
            <a:ext cx="1309411" cy="1376638"/>
            <a:chOff x="2342675" y="1611425"/>
            <a:chExt cx="2910450" cy="3059875"/>
          </a:xfrm>
        </p:grpSpPr>
        <p:sp>
          <p:nvSpPr>
            <p:cNvPr id="3365" name="Google Shape;3365;p65"/>
            <p:cNvSpPr/>
            <p:nvPr/>
          </p:nvSpPr>
          <p:spPr>
            <a:xfrm>
              <a:off x="2342675" y="4140075"/>
              <a:ext cx="2910450" cy="25"/>
            </a:xfrm>
            <a:custGeom>
              <a:rect b="b" l="l" r="r" t="t"/>
              <a:pathLst>
                <a:path extrusionOk="0" fill="none" h="1" w="116418">
                  <a:moveTo>
                    <a:pt x="1" y="0"/>
                  </a:moveTo>
                  <a:lnTo>
                    <a:pt x="116417" y="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5"/>
            <p:cNvSpPr/>
            <p:nvPr/>
          </p:nvSpPr>
          <p:spPr>
            <a:xfrm>
              <a:off x="3749525" y="4311850"/>
              <a:ext cx="673000" cy="359450"/>
            </a:xfrm>
            <a:custGeom>
              <a:rect b="b" l="l" r="r" t="t"/>
              <a:pathLst>
                <a:path extrusionOk="0" h="14378" w="26920">
                  <a:moveTo>
                    <a:pt x="0" y="1"/>
                  </a:moveTo>
                  <a:lnTo>
                    <a:pt x="6271" y="14378"/>
                  </a:lnTo>
                  <a:lnTo>
                    <a:pt x="26919" y="11743"/>
                  </a:lnTo>
                  <a:lnTo>
                    <a:pt x="14944" y="1"/>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5"/>
            <p:cNvSpPr/>
            <p:nvPr/>
          </p:nvSpPr>
          <p:spPr>
            <a:xfrm>
              <a:off x="3869600" y="4281000"/>
              <a:ext cx="788925" cy="335275"/>
            </a:xfrm>
            <a:custGeom>
              <a:rect b="b" l="l" r="r" t="t"/>
              <a:pathLst>
                <a:path extrusionOk="0" h="13411" w="31557">
                  <a:moveTo>
                    <a:pt x="17446" y="1"/>
                  </a:moveTo>
                  <a:lnTo>
                    <a:pt x="1" y="234"/>
                  </a:lnTo>
                  <a:lnTo>
                    <a:pt x="9341" y="13410"/>
                  </a:lnTo>
                  <a:lnTo>
                    <a:pt x="31556" y="10408"/>
                  </a:lnTo>
                  <a:lnTo>
                    <a:pt x="17446" y="1"/>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5"/>
            <p:cNvSpPr/>
            <p:nvPr/>
          </p:nvSpPr>
          <p:spPr>
            <a:xfrm>
              <a:off x="3345050" y="3874700"/>
              <a:ext cx="833125" cy="271225"/>
            </a:xfrm>
            <a:custGeom>
              <a:rect b="b" l="l" r="r" t="t"/>
              <a:pathLst>
                <a:path extrusionOk="0" h="10849" w="33325">
                  <a:moveTo>
                    <a:pt x="10387" y="0"/>
                  </a:moveTo>
                  <a:cubicBezTo>
                    <a:pt x="6513" y="0"/>
                    <a:pt x="3381" y="386"/>
                    <a:pt x="2703" y="1542"/>
                  </a:cubicBezTo>
                  <a:cubicBezTo>
                    <a:pt x="668" y="4978"/>
                    <a:pt x="1" y="10849"/>
                    <a:pt x="1" y="10849"/>
                  </a:cubicBezTo>
                  <a:lnTo>
                    <a:pt x="33325" y="10849"/>
                  </a:lnTo>
                  <a:cubicBezTo>
                    <a:pt x="32624" y="7446"/>
                    <a:pt x="31090" y="4211"/>
                    <a:pt x="28855" y="1542"/>
                  </a:cubicBezTo>
                  <a:cubicBezTo>
                    <a:pt x="28855" y="1542"/>
                    <a:pt x="18136" y="0"/>
                    <a:pt x="103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5"/>
            <p:cNvSpPr/>
            <p:nvPr/>
          </p:nvSpPr>
          <p:spPr>
            <a:xfrm>
              <a:off x="3064025" y="2464825"/>
              <a:ext cx="1440225" cy="1678425"/>
            </a:xfrm>
            <a:custGeom>
              <a:rect b="b" l="l" r="r" t="t"/>
              <a:pathLst>
                <a:path extrusionOk="0" h="67137" w="57609">
                  <a:moveTo>
                    <a:pt x="47134" y="30618"/>
                  </a:moveTo>
                  <a:lnTo>
                    <a:pt x="41964" y="42526"/>
                  </a:lnTo>
                  <a:cubicBezTo>
                    <a:pt x="41964" y="42526"/>
                    <a:pt x="40196" y="41492"/>
                    <a:pt x="40163" y="41459"/>
                  </a:cubicBezTo>
                  <a:lnTo>
                    <a:pt x="40096" y="38523"/>
                  </a:lnTo>
                  <a:lnTo>
                    <a:pt x="47134" y="30618"/>
                  </a:lnTo>
                  <a:close/>
                  <a:moveTo>
                    <a:pt x="33494" y="0"/>
                  </a:moveTo>
                  <a:cubicBezTo>
                    <a:pt x="32234" y="0"/>
                    <a:pt x="31089" y="189"/>
                    <a:pt x="30389" y="730"/>
                  </a:cubicBezTo>
                  <a:cubicBezTo>
                    <a:pt x="29021" y="1764"/>
                    <a:pt x="27854" y="3098"/>
                    <a:pt x="26953" y="4599"/>
                  </a:cubicBezTo>
                  <a:cubicBezTo>
                    <a:pt x="26089" y="4543"/>
                    <a:pt x="25276" y="4518"/>
                    <a:pt x="24511" y="4518"/>
                  </a:cubicBezTo>
                  <a:cubicBezTo>
                    <a:pt x="16622" y="4518"/>
                    <a:pt x="13877" y="7234"/>
                    <a:pt x="13877" y="7234"/>
                  </a:cubicBezTo>
                  <a:cubicBezTo>
                    <a:pt x="13877" y="7234"/>
                    <a:pt x="10408" y="21711"/>
                    <a:pt x="8306" y="29250"/>
                  </a:cubicBezTo>
                  <a:cubicBezTo>
                    <a:pt x="7006" y="33820"/>
                    <a:pt x="5271" y="38256"/>
                    <a:pt x="3136" y="42526"/>
                  </a:cubicBezTo>
                  <a:cubicBezTo>
                    <a:pt x="3136" y="42526"/>
                    <a:pt x="1" y="47330"/>
                    <a:pt x="2202" y="49965"/>
                  </a:cubicBezTo>
                  <a:cubicBezTo>
                    <a:pt x="4404" y="52567"/>
                    <a:pt x="13810" y="52633"/>
                    <a:pt x="13810" y="52633"/>
                  </a:cubicBezTo>
                  <a:lnTo>
                    <a:pt x="12109" y="62074"/>
                  </a:lnTo>
                  <a:cubicBezTo>
                    <a:pt x="12109" y="62074"/>
                    <a:pt x="14678" y="64142"/>
                    <a:pt x="25085" y="66577"/>
                  </a:cubicBezTo>
                  <a:cubicBezTo>
                    <a:pt x="26764" y="66971"/>
                    <a:pt x="28394" y="67136"/>
                    <a:pt x="29945" y="67136"/>
                  </a:cubicBezTo>
                  <a:cubicBezTo>
                    <a:pt x="37980" y="67136"/>
                    <a:pt x="43932" y="62707"/>
                    <a:pt x="43932" y="62707"/>
                  </a:cubicBezTo>
                  <a:lnTo>
                    <a:pt x="40329" y="53401"/>
                  </a:lnTo>
                  <a:cubicBezTo>
                    <a:pt x="44065" y="52667"/>
                    <a:pt x="49736" y="48497"/>
                    <a:pt x="49736" y="48497"/>
                  </a:cubicBezTo>
                  <a:cubicBezTo>
                    <a:pt x="55373" y="40158"/>
                    <a:pt x="57341" y="17942"/>
                    <a:pt x="57475" y="16307"/>
                  </a:cubicBezTo>
                  <a:cubicBezTo>
                    <a:pt x="57608" y="14640"/>
                    <a:pt x="57542" y="14006"/>
                    <a:pt x="56141" y="12872"/>
                  </a:cubicBezTo>
                  <a:cubicBezTo>
                    <a:pt x="54740" y="11737"/>
                    <a:pt x="42731" y="6767"/>
                    <a:pt x="42731" y="6767"/>
                  </a:cubicBezTo>
                  <a:cubicBezTo>
                    <a:pt x="42097" y="2898"/>
                    <a:pt x="39996" y="1030"/>
                    <a:pt x="39996" y="1030"/>
                  </a:cubicBezTo>
                  <a:cubicBezTo>
                    <a:pt x="39996" y="1030"/>
                    <a:pt x="36433" y="0"/>
                    <a:pt x="3349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5"/>
            <p:cNvSpPr/>
            <p:nvPr/>
          </p:nvSpPr>
          <p:spPr>
            <a:xfrm>
              <a:off x="3064025" y="2464825"/>
              <a:ext cx="1440225" cy="1678425"/>
            </a:xfrm>
            <a:custGeom>
              <a:rect b="b" l="l" r="r" t="t"/>
              <a:pathLst>
                <a:path extrusionOk="0" h="67137" w="57609">
                  <a:moveTo>
                    <a:pt x="47134" y="30618"/>
                  </a:moveTo>
                  <a:lnTo>
                    <a:pt x="41964" y="42526"/>
                  </a:lnTo>
                  <a:cubicBezTo>
                    <a:pt x="41964" y="42526"/>
                    <a:pt x="40196" y="41492"/>
                    <a:pt x="40163" y="41459"/>
                  </a:cubicBezTo>
                  <a:lnTo>
                    <a:pt x="40096" y="38523"/>
                  </a:lnTo>
                  <a:lnTo>
                    <a:pt x="47134" y="30618"/>
                  </a:lnTo>
                  <a:close/>
                  <a:moveTo>
                    <a:pt x="33494" y="0"/>
                  </a:moveTo>
                  <a:cubicBezTo>
                    <a:pt x="32234" y="0"/>
                    <a:pt x="31089" y="189"/>
                    <a:pt x="30389" y="730"/>
                  </a:cubicBezTo>
                  <a:cubicBezTo>
                    <a:pt x="29021" y="1764"/>
                    <a:pt x="27854" y="3098"/>
                    <a:pt x="26953" y="4599"/>
                  </a:cubicBezTo>
                  <a:cubicBezTo>
                    <a:pt x="26089" y="4543"/>
                    <a:pt x="25276" y="4518"/>
                    <a:pt x="24511" y="4518"/>
                  </a:cubicBezTo>
                  <a:cubicBezTo>
                    <a:pt x="16622" y="4518"/>
                    <a:pt x="13877" y="7234"/>
                    <a:pt x="13877" y="7234"/>
                  </a:cubicBezTo>
                  <a:cubicBezTo>
                    <a:pt x="13877" y="7234"/>
                    <a:pt x="10408" y="21711"/>
                    <a:pt x="8306" y="29250"/>
                  </a:cubicBezTo>
                  <a:cubicBezTo>
                    <a:pt x="7006" y="33820"/>
                    <a:pt x="5271" y="38256"/>
                    <a:pt x="3136" y="42526"/>
                  </a:cubicBezTo>
                  <a:cubicBezTo>
                    <a:pt x="3136" y="42526"/>
                    <a:pt x="1" y="47330"/>
                    <a:pt x="2202" y="49965"/>
                  </a:cubicBezTo>
                  <a:cubicBezTo>
                    <a:pt x="4404" y="52567"/>
                    <a:pt x="13810" y="52633"/>
                    <a:pt x="13810" y="52633"/>
                  </a:cubicBezTo>
                  <a:lnTo>
                    <a:pt x="12109" y="62074"/>
                  </a:lnTo>
                  <a:cubicBezTo>
                    <a:pt x="12109" y="62074"/>
                    <a:pt x="14678" y="64142"/>
                    <a:pt x="25085" y="66577"/>
                  </a:cubicBezTo>
                  <a:cubicBezTo>
                    <a:pt x="26764" y="66971"/>
                    <a:pt x="28394" y="67136"/>
                    <a:pt x="29945" y="67136"/>
                  </a:cubicBezTo>
                  <a:cubicBezTo>
                    <a:pt x="37980" y="67136"/>
                    <a:pt x="43932" y="62707"/>
                    <a:pt x="43932" y="62707"/>
                  </a:cubicBezTo>
                  <a:lnTo>
                    <a:pt x="40329" y="53401"/>
                  </a:lnTo>
                  <a:cubicBezTo>
                    <a:pt x="44065" y="52667"/>
                    <a:pt x="49736" y="48497"/>
                    <a:pt x="49736" y="48497"/>
                  </a:cubicBezTo>
                  <a:cubicBezTo>
                    <a:pt x="55373" y="40158"/>
                    <a:pt x="57341" y="17942"/>
                    <a:pt x="57475" y="16307"/>
                  </a:cubicBezTo>
                  <a:cubicBezTo>
                    <a:pt x="57608" y="14640"/>
                    <a:pt x="57542" y="14006"/>
                    <a:pt x="56141" y="12872"/>
                  </a:cubicBezTo>
                  <a:cubicBezTo>
                    <a:pt x="54740" y="11737"/>
                    <a:pt x="42731" y="6767"/>
                    <a:pt x="42731" y="6767"/>
                  </a:cubicBezTo>
                  <a:cubicBezTo>
                    <a:pt x="42097" y="2898"/>
                    <a:pt x="39996" y="1030"/>
                    <a:pt x="39996" y="1030"/>
                  </a:cubicBezTo>
                  <a:cubicBezTo>
                    <a:pt x="39996" y="1030"/>
                    <a:pt x="36433" y="0"/>
                    <a:pt x="334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5"/>
            <p:cNvSpPr/>
            <p:nvPr/>
          </p:nvSpPr>
          <p:spPr>
            <a:xfrm>
              <a:off x="3606925" y="3478375"/>
              <a:ext cx="552075" cy="267775"/>
            </a:xfrm>
            <a:custGeom>
              <a:rect b="b" l="l" r="r" t="t"/>
              <a:pathLst>
                <a:path extrusionOk="0" h="10711" w="22083">
                  <a:moveTo>
                    <a:pt x="11021" y="0"/>
                  </a:moveTo>
                  <a:cubicBezTo>
                    <a:pt x="10770" y="0"/>
                    <a:pt x="10530" y="94"/>
                    <a:pt x="10274" y="350"/>
                  </a:cubicBezTo>
                  <a:cubicBezTo>
                    <a:pt x="9607" y="983"/>
                    <a:pt x="4770" y="5086"/>
                    <a:pt x="4770" y="5086"/>
                  </a:cubicBezTo>
                  <a:lnTo>
                    <a:pt x="2502" y="5287"/>
                  </a:lnTo>
                  <a:cubicBezTo>
                    <a:pt x="2502" y="5287"/>
                    <a:pt x="334" y="8355"/>
                    <a:pt x="0" y="10657"/>
                  </a:cubicBezTo>
                  <a:cubicBezTo>
                    <a:pt x="530" y="10692"/>
                    <a:pt x="1059" y="10710"/>
                    <a:pt x="1589" y="10710"/>
                  </a:cubicBezTo>
                  <a:cubicBezTo>
                    <a:pt x="2594" y="10710"/>
                    <a:pt x="3599" y="10643"/>
                    <a:pt x="4603" y="10490"/>
                  </a:cubicBezTo>
                  <a:cubicBezTo>
                    <a:pt x="6938" y="10157"/>
                    <a:pt x="8039" y="10424"/>
                    <a:pt x="9807" y="6421"/>
                  </a:cubicBezTo>
                  <a:lnTo>
                    <a:pt x="11408" y="6387"/>
                  </a:lnTo>
                  <a:cubicBezTo>
                    <a:pt x="11408" y="6387"/>
                    <a:pt x="13156" y="8981"/>
                    <a:pt x="15885" y="8981"/>
                  </a:cubicBezTo>
                  <a:cubicBezTo>
                    <a:pt x="16172" y="8981"/>
                    <a:pt x="16471" y="8953"/>
                    <a:pt x="16779" y="8889"/>
                  </a:cubicBezTo>
                  <a:cubicBezTo>
                    <a:pt x="16779" y="8889"/>
                    <a:pt x="17087" y="9151"/>
                    <a:pt x="17641" y="9151"/>
                  </a:cubicBezTo>
                  <a:cubicBezTo>
                    <a:pt x="17902" y="9151"/>
                    <a:pt x="18217" y="9093"/>
                    <a:pt x="18580" y="8923"/>
                  </a:cubicBezTo>
                  <a:lnTo>
                    <a:pt x="14977" y="4319"/>
                  </a:lnTo>
                  <a:lnTo>
                    <a:pt x="14977" y="4319"/>
                  </a:lnTo>
                  <a:cubicBezTo>
                    <a:pt x="14978" y="4320"/>
                    <a:pt x="18078" y="7116"/>
                    <a:pt x="20119" y="7116"/>
                  </a:cubicBezTo>
                  <a:cubicBezTo>
                    <a:pt x="20609" y="7116"/>
                    <a:pt x="21038" y="6955"/>
                    <a:pt x="21349" y="6554"/>
                  </a:cubicBezTo>
                  <a:lnTo>
                    <a:pt x="15378" y="2451"/>
                  </a:lnTo>
                  <a:lnTo>
                    <a:pt x="15378" y="2451"/>
                  </a:lnTo>
                  <a:cubicBezTo>
                    <a:pt x="15378" y="2451"/>
                    <a:pt x="18380" y="2985"/>
                    <a:pt x="19948" y="3819"/>
                  </a:cubicBezTo>
                  <a:cubicBezTo>
                    <a:pt x="20214" y="3958"/>
                    <a:pt x="20453" y="4016"/>
                    <a:pt x="20665" y="4016"/>
                  </a:cubicBezTo>
                  <a:cubicBezTo>
                    <a:pt x="21673" y="4016"/>
                    <a:pt x="22082" y="2718"/>
                    <a:pt x="22082" y="2718"/>
                  </a:cubicBezTo>
                  <a:lnTo>
                    <a:pt x="17112" y="483"/>
                  </a:lnTo>
                  <a:cubicBezTo>
                    <a:pt x="17112" y="483"/>
                    <a:pt x="15555" y="607"/>
                    <a:pt x="14194" y="607"/>
                  </a:cubicBezTo>
                  <a:cubicBezTo>
                    <a:pt x="13438" y="607"/>
                    <a:pt x="12742" y="569"/>
                    <a:pt x="12409" y="450"/>
                  </a:cubicBezTo>
                  <a:cubicBezTo>
                    <a:pt x="11853" y="244"/>
                    <a:pt x="11425" y="0"/>
                    <a:pt x="11021" y="0"/>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5"/>
            <p:cNvSpPr/>
            <p:nvPr/>
          </p:nvSpPr>
          <p:spPr>
            <a:xfrm>
              <a:off x="3610250" y="3551325"/>
              <a:ext cx="416150" cy="194325"/>
            </a:xfrm>
            <a:custGeom>
              <a:rect b="b" l="l" r="r" t="t"/>
              <a:pathLst>
                <a:path extrusionOk="0" fill="none" h="7773" w="16646">
                  <a:moveTo>
                    <a:pt x="0" y="7772"/>
                  </a:moveTo>
                  <a:cubicBezTo>
                    <a:pt x="0" y="7772"/>
                    <a:pt x="6372" y="7772"/>
                    <a:pt x="7472" y="6972"/>
                  </a:cubicBezTo>
                  <a:cubicBezTo>
                    <a:pt x="8573" y="6171"/>
                    <a:pt x="9674" y="3503"/>
                    <a:pt x="9674" y="3503"/>
                  </a:cubicBezTo>
                  <a:lnTo>
                    <a:pt x="11275" y="3469"/>
                  </a:lnTo>
                  <a:cubicBezTo>
                    <a:pt x="11275" y="3469"/>
                    <a:pt x="14411" y="6772"/>
                    <a:pt x="16646" y="5971"/>
                  </a:cubicBezTo>
                  <a:cubicBezTo>
                    <a:pt x="16646" y="5971"/>
                    <a:pt x="11309" y="334"/>
                    <a:pt x="10375" y="0"/>
                  </a:cubicBezTo>
                </a:path>
              </a:pathLst>
            </a:custGeom>
            <a:noFill/>
            <a:ln cap="rnd" cmpd="sng" w="10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5"/>
            <p:cNvSpPr/>
            <p:nvPr/>
          </p:nvSpPr>
          <p:spPr>
            <a:xfrm>
              <a:off x="3902950" y="3525475"/>
              <a:ext cx="168475" cy="184325"/>
            </a:xfrm>
            <a:custGeom>
              <a:rect b="b" l="l" r="r" t="t"/>
              <a:pathLst>
                <a:path extrusionOk="0" fill="none" h="7373" w="6739">
                  <a:moveTo>
                    <a:pt x="4738" y="6805"/>
                  </a:moveTo>
                  <a:cubicBezTo>
                    <a:pt x="5271" y="7272"/>
                    <a:pt x="6072" y="7372"/>
                    <a:pt x="6739" y="7005"/>
                  </a:cubicBezTo>
                  <a:cubicBezTo>
                    <a:pt x="6739" y="7005"/>
                    <a:pt x="1202" y="200"/>
                    <a:pt x="1" y="0"/>
                  </a:cubicBezTo>
                </a:path>
              </a:pathLst>
            </a:custGeom>
            <a:noFill/>
            <a:ln cap="rnd" cmpd="sng" w="10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5"/>
            <p:cNvSpPr/>
            <p:nvPr/>
          </p:nvSpPr>
          <p:spPr>
            <a:xfrm>
              <a:off x="3679475" y="3474600"/>
              <a:ext cx="479525" cy="131775"/>
            </a:xfrm>
            <a:custGeom>
              <a:rect b="b" l="l" r="r" t="t"/>
              <a:pathLst>
                <a:path extrusionOk="0" fill="none" h="5271" w="19181">
                  <a:moveTo>
                    <a:pt x="0" y="5271"/>
                  </a:moveTo>
                  <a:lnTo>
                    <a:pt x="1868" y="5237"/>
                  </a:lnTo>
                  <a:cubicBezTo>
                    <a:pt x="1868" y="5237"/>
                    <a:pt x="5971" y="2135"/>
                    <a:pt x="6705" y="1134"/>
                  </a:cubicBezTo>
                  <a:cubicBezTo>
                    <a:pt x="7472" y="134"/>
                    <a:pt x="8339" y="0"/>
                    <a:pt x="8906" y="434"/>
                  </a:cubicBezTo>
                  <a:cubicBezTo>
                    <a:pt x="9474" y="868"/>
                    <a:pt x="14210" y="634"/>
                    <a:pt x="14210" y="634"/>
                  </a:cubicBezTo>
                  <a:lnTo>
                    <a:pt x="19180" y="2869"/>
                  </a:lnTo>
                  <a:cubicBezTo>
                    <a:pt x="19180" y="2869"/>
                    <a:pt x="18480" y="4437"/>
                    <a:pt x="17379" y="4070"/>
                  </a:cubicBezTo>
                  <a:cubicBezTo>
                    <a:pt x="16245" y="3703"/>
                    <a:pt x="13743" y="2602"/>
                    <a:pt x="12476" y="2602"/>
                  </a:cubicBezTo>
                </a:path>
              </a:pathLst>
            </a:custGeom>
            <a:noFill/>
            <a:ln cap="rnd" cmpd="sng" w="10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5"/>
            <p:cNvSpPr/>
            <p:nvPr/>
          </p:nvSpPr>
          <p:spPr>
            <a:xfrm>
              <a:off x="3953825" y="3516300"/>
              <a:ext cx="186825" cy="146800"/>
            </a:xfrm>
            <a:custGeom>
              <a:rect b="b" l="l" r="r" t="t"/>
              <a:pathLst>
                <a:path extrusionOk="0" fill="none" h="5872" w="7473">
                  <a:moveTo>
                    <a:pt x="267" y="0"/>
                  </a:moveTo>
                  <a:cubicBezTo>
                    <a:pt x="267" y="0"/>
                    <a:pt x="3470" y="2435"/>
                    <a:pt x="4871" y="3336"/>
                  </a:cubicBezTo>
                  <a:cubicBezTo>
                    <a:pt x="6272" y="4237"/>
                    <a:pt x="7473" y="5004"/>
                    <a:pt x="7473" y="5004"/>
                  </a:cubicBezTo>
                  <a:cubicBezTo>
                    <a:pt x="7473" y="5004"/>
                    <a:pt x="6272" y="5871"/>
                    <a:pt x="5104" y="5371"/>
                  </a:cubicBezTo>
                  <a:cubicBezTo>
                    <a:pt x="3937" y="4904"/>
                    <a:pt x="1" y="2002"/>
                    <a:pt x="1" y="2002"/>
                  </a:cubicBezTo>
                </a:path>
              </a:pathLst>
            </a:custGeom>
            <a:noFill/>
            <a:ln cap="rnd" cmpd="sng" w="100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5"/>
            <p:cNvSpPr/>
            <p:nvPr/>
          </p:nvSpPr>
          <p:spPr>
            <a:xfrm>
              <a:off x="3495175" y="3568825"/>
              <a:ext cx="207675" cy="195175"/>
            </a:xfrm>
            <a:custGeom>
              <a:rect b="b" l="l" r="r" t="t"/>
              <a:pathLst>
                <a:path extrusionOk="0" h="7807" w="8307">
                  <a:moveTo>
                    <a:pt x="3336" y="1"/>
                  </a:moveTo>
                  <a:cubicBezTo>
                    <a:pt x="3336" y="1"/>
                    <a:pt x="0" y="3737"/>
                    <a:pt x="134" y="7673"/>
                  </a:cubicBezTo>
                  <a:lnTo>
                    <a:pt x="4704" y="7806"/>
                  </a:lnTo>
                  <a:cubicBezTo>
                    <a:pt x="4704" y="7806"/>
                    <a:pt x="5070" y="2836"/>
                    <a:pt x="8306" y="868"/>
                  </a:cubicBezTo>
                  <a:lnTo>
                    <a:pt x="33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5"/>
            <p:cNvSpPr/>
            <p:nvPr/>
          </p:nvSpPr>
          <p:spPr>
            <a:xfrm>
              <a:off x="3628600" y="2482225"/>
              <a:ext cx="195150" cy="366125"/>
            </a:xfrm>
            <a:custGeom>
              <a:rect b="b" l="l" r="r" t="t"/>
              <a:pathLst>
                <a:path extrusionOk="0" h="14645" w="7806">
                  <a:moveTo>
                    <a:pt x="7806" y="0"/>
                  </a:moveTo>
                  <a:lnTo>
                    <a:pt x="7806" y="0"/>
                  </a:lnTo>
                  <a:cubicBezTo>
                    <a:pt x="3536" y="3770"/>
                    <a:pt x="734" y="8973"/>
                    <a:pt x="0" y="14644"/>
                  </a:cubicBezTo>
                  <a:cubicBezTo>
                    <a:pt x="0" y="14644"/>
                    <a:pt x="4137" y="9841"/>
                    <a:pt x="6071" y="9474"/>
                  </a:cubicBezTo>
                  <a:cubicBezTo>
                    <a:pt x="6071" y="9474"/>
                    <a:pt x="5337" y="2869"/>
                    <a:pt x="78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5"/>
            <p:cNvSpPr/>
            <p:nvPr/>
          </p:nvSpPr>
          <p:spPr>
            <a:xfrm>
              <a:off x="3300725" y="3439625"/>
              <a:ext cx="133600" cy="104200"/>
            </a:xfrm>
            <a:custGeom>
              <a:rect b="b" l="l" r="r" t="t"/>
              <a:pathLst>
                <a:path extrusionOk="0" h="4168" w="5344">
                  <a:moveTo>
                    <a:pt x="2492" y="1"/>
                  </a:moveTo>
                  <a:cubicBezTo>
                    <a:pt x="2360" y="1"/>
                    <a:pt x="2230" y="111"/>
                    <a:pt x="2274" y="265"/>
                  </a:cubicBezTo>
                  <a:cubicBezTo>
                    <a:pt x="2608" y="1299"/>
                    <a:pt x="3041" y="2300"/>
                    <a:pt x="3642" y="3201"/>
                  </a:cubicBezTo>
                  <a:lnTo>
                    <a:pt x="573" y="665"/>
                  </a:lnTo>
                  <a:cubicBezTo>
                    <a:pt x="507" y="600"/>
                    <a:pt x="431" y="571"/>
                    <a:pt x="358" y="571"/>
                  </a:cubicBezTo>
                  <a:cubicBezTo>
                    <a:pt x="170" y="571"/>
                    <a:pt x="1" y="759"/>
                    <a:pt x="73" y="999"/>
                  </a:cubicBezTo>
                  <a:cubicBezTo>
                    <a:pt x="340" y="1900"/>
                    <a:pt x="940" y="3267"/>
                    <a:pt x="2041" y="4068"/>
                  </a:cubicBezTo>
                  <a:lnTo>
                    <a:pt x="5343" y="4168"/>
                  </a:lnTo>
                  <a:lnTo>
                    <a:pt x="2675" y="98"/>
                  </a:lnTo>
                  <a:cubicBezTo>
                    <a:pt x="2629" y="30"/>
                    <a:pt x="2560" y="1"/>
                    <a:pt x="2492" y="1"/>
                  </a:cubicBezTo>
                  <a:close/>
                </a:path>
              </a:pathLst>
            </a:custGeom>
            <a:solidFill>
              <a:srgbClr val="E6B8A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5"/>
            <p:cNvSpPr/>
            <p:nvPr/>
          </p:nvSpPr>
          <p:spPr>
            <a:xfrm>
              <a:off x="3870425" y="2490550"/>
              <a:ext cx="278575" cy="463700"/>
            </a:xfrm>
            <a:custGeom>
              <a:rect b="b" l="l" r="r" t="t"/>
              <a:pathLst>
                <a:path extrusionOk="0" h="18548" w="11143">
                  <a:moveTo>
                    <a:pt x="7740" y="1"/>
                  </a:moveTo>
                  <a:cubicBezTo>
                    <a:pt x="6872" y="6339"/>
                    <a:pt x="34" y="10442"/>
                    <a:pt x="1" y="10475"/>
                  </a:cubicBezTo>
                  <a:cubicBezTo>
                    <a:pt x="4070" y="12109"/>
                    <a:pt x="6672" y="18547"/>
                    <a:pt x="6672" y="18547"/>
                  </a:cubicBezTo>
                  <a:lnTo>
                    <a:pt x="11142" y="9608"/>
                  </a:lnTo>
                  <a:cubicBezTo>
                    <a:pt x="11142" y="9608"/>
                    <a:pt x="10475" y="5772"/>
                    <a:pt x="10108" y="3770"/>
                  </a:cubicBezTo>
                  <a:cubicBezTo>
                    <a:pt x="9708" y="1735"/>
                    <a:pt x="7740" y="1"/>
                    <a:pt x="7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5"/>
            <p:cNvSpPr/>
            <p:nvPr/>
          </p:nvSpPr>
          <p:spPr>
            <a:xfrm>
              <a:off x="3481825" y="1611425"/>
              <a:ext cx="894000" cy="883125"/>
            </a:xfrm>
            <a:custGeom>
              <a:rect b="b" l="l" r="r" t="t"/>
              <a:pathLst>
                <a:path extrusionOk="0" h="35325" w="35760">
                  <a:moveTo>
                    <a:pt x="18826" y="0"/>
                  </a:moveTo>
                  <a:cubicBezTo>
                    <a:pt x="12191" y="0"/>
                    <a:pt x="5202" y="3832"/>
                    <a:pt x="3036" y="5611"/>
                  </a:cubicBezTo>
                  <a:cubicBezTo>
                    <a:pt x="234" y="7913"/>
                    <a:pt x="0" y="14584"/>
                    <a:pt x="6805" y="18387"/>
                  </a:cubicBezTo>
                  <a:cubicBezTo>
                    <a:pt x="13610" y="22190"/>
                    <a:pt x="23250" y="35132"/>
                    <a:pt x="23284" y="35166"/>
                  </a:cubicBezTo>
                  <a:cubicBezTo>
                    <a:pt x="23359" y="35279"/>
                    <a:pt x="23589" y="35324"/>
                    <a:pt x="23905" y="35324"/>
                  </a:cubicBezTo>
                  <a:cubicBezTo>
                    <a:pt x="24980" y="35324"/>
                    <a:pt x="27051" y="34802"/>
                    <a:pt x="27387" y="34699"/>
                  </a:cubicBezTo>
                  <a:cubicBezTo>
                    <a:pt x="29955" y="34098"/>
                    <a:pt x="32457" y="32831"/>
                    <a:pt x="33891" y="30529"/>
                  </a:cubicBezTo>
                  <a:cubicBezTo>
                    <a:pt x="35759" y="27494"/>
                    <a:pt x="35159" y="24358"/>
                    <a:pt x="34358" y="21122"/>
                  </a:cubicBezTo>
                  <a:cubicBezTo>
                    <a:pt x="33758" y="18721"/>
                    <a:pt x="33091" y="16386"/>
                    <a:pt x="32424" y="14017"/>
                  </a:cubicBezTo>
                  <a:cubicBezTo>
                    <a:pt x="31857" y="11949"/>
                    <a:pt x="31523" y="9714"/>
                    <a:pt x="30656" y="7780"/>
                  </a:cubicBezTo>
                  <a:cubicBezTo>
                    <a:pt x="29355" y="4944"/>
                    <a:pt x="27320" y="2476"/>
                    <a:pt x="24451" y="1141"/>
                  </a:cubicBezTo>
                  <a:cubicBezTo>
                    <a:pt x="22694" y="331"/>
                    <a:pt x="20775" y="0"/>
                    <a:pt x="188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5"/>
            <p:cNvSpPr/>
            <p:nvPr/>
          </p:nvSpPr>
          <p:spPr>
            <a:xfrm>
              <a:off x="3616925" y="1861775"/>
              <a:ext cx="508675" cy="890575"/>
            </a:xfrm>
            <a:custGeom>
              <a:rect b="b" l="l" r="r" t="t"/>
              <a:pathLst>
                <a:path extrusionOk="0" h="35623" w="20347">
                  <a:moveTo>
                    <a:pt x="3269" y="0"/>
                  </a:moveTo>
                  <a:cubicBezTo>
                    <a:pt x="3269" y="0"/>
                    <a:pt x="534" y="2235"/>
                    <a:pt x="467" y="3503"/>
                  </a:cubicBezTo>
                  <a:cubicBezTo>
                    <a:pt x="367" y="4771"/>
                    <a:pt x="801" y="6105"/>
                    <a:pt x="634" y="8540"/>
                  </a:cubicBezTo>
                  <a:cubicBezTo>
                    <a:pt x="467" y="10975"/>
                    <a:pt x="0" y="15378"/>
                    <a:pt x="2135" y="18280"/>
                  </a:cubicBezTo>
                  <a:cubicBezTo>
                    <a:pt x="2135" y="18280"/>
                    <a:pt x="3603" y="21716"/>
                    <a:pt x="8006" y="23517"/>
                  </a:cubicBezTo>
                  <a:lnTo>
                    <a:pt x="8273" y="24852"/>
                  </a:lnTo>
                  <a:cubicBezTo>
                    <a:pt x="8273" y="24852"/>
                    <a:pt x="6505" y="28554"/>
                    <a:pt x="6405" y="31690"/>
                  </a:cubicBezTo>
                  <a:cubicBezTo>
                    <a:pt x="6343" y="33743"/>
                    <a:pt x="6803" y="35623"/>
                    <a:pt x="9842" y="35623"/>
                  </a:cubicBezTo>
                  <a:cubicBezTo>
                    <a:pt x="10062" y="35623"/>
                    <a:pt x="10294" y="35613"/>
                    <a:pt x="10541" y="35593"/>
                  </a:cubicBezTo>
                  <a:cubicBezTo>
                    <a:pt x="15578" y="32590"/>
                    <a:pt x="17713" y="25919"/>
                    <a:pt x="17713" y="25919"/>
                  </a:cubicBezTo>
                  <a:lnTo>
                    <a:pt x="16112" y="18214"/>
                  </a:lnTo>
                  <a:lnTo>
                    <a:pt x="16512" y="14344"/>
                  </a:lnTo>
                  <a:cubicBezTo>
                    <a:pt x="16512" y="14344"/>
                    <a:pt x="16576" y="14350"/>
                    <a:pt x="16686" y="14350"/>
                  </a:cubicBezTo>
                  <a:cubicBezTo>
                    <a:pt x="17246" y="14350"/>
                    <a:pt x="18996" y="14210"/>
                    <a:pt x="19581" y="12509"/>
                  </a:cubicBezTo>
                  <a:cubicBezTo>
                    <a:pt x="19581" y="12509"/>
                    <a:pt x="20346" y="8848"/>
                    <a:pt x="18726" y="8848"/>
                  </a:cubicBezTo>
                  <a:cubicBezTo>
                    <a:pt x="18154" y="8848"/>
                    <a:pt x="17284" y="9305"/>
                    <a:pt x="15978" y="10541"/>
                  </a:cubicBezTo>
                  <a:cubicBezTo>
                    <a:pt x="9774" y="8907"/>
                    <a:pt x="5538" y="5037"/>
                    <a:pt x="3269"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5"/>
            <p:cNvSpPr/>
            <p:nvPr/>
          </p:nvSpPr>
          <p:spPr>
            <a:xfrm>
              <a:off x="3742850" y="2246225"/>
              <a:ext cx="91750" cy="37550"/>
            </a:xfrm>
            <a:custGeom>
              <a:rect b="b" l="l" r="r" t="t"/>
              <a:pathLst>
                <a:path extrusionOk="0" fill="none" h="1502" w="3670">
                  <a:moveTo>
                    <a:pt x="0" y="867"/>
                  </a:moveTo>
                  <a:cubicBezTo>
                    <a:pt x="1268" y="1501"/>
                    <a:pt x="2802" y="1134"/>
                    <a:pt x="3670" y="0"/>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5"/>
            <p:cNvSpPr/>
            <p:nvPr/>
          </p:nvSpPr>
          <p:spPr>
            <a:xfrm>
              <a:off x="3711150" y="2081100"/>
              <a:ext cx="60900" cy="149300"/>
            </a:xfrm>
            <a:custGeom>
              <a:rect b="b" l="l" r="r" t="t"/>
              <a:pathLst>
                <a:path extrusionOk="0" fill="none" h="5972" w="2436">
                  <a:moveTo>
                    <a:pt x="735" y="0"/>
                  </a:moveTo>
                  <a:cubicBezTo>
                    <a:pt x="735" y="0"/>
                    <a:pt x="1" y="4203"/>
                    <a:pt x="268" y="5204"/>
                  </a:cubicBezTo>
                  <a:cubicBezTo>
                    <a:pt x="268" y="5204"/>
                    <a:pt x="901" y="5971"/>
                    <a:pt x="2436" y="577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5"/>
            <p:cNvSpPr/>
            <p:nvPr/>
          </p:nvSpPr>
          <p:spPr>
            <a:xfrm>
              <a:off x="3610250" y="1861775"/>
              <a:ext cx="605450" cy="599625"/>
            </a:xfrm>
            <a:custGeom>
              <a:rect b="b" l="l" r="r" t="t"/>
              <a:pathLst>
                <a:path extrusionOk="0" fill="none" h="23985" w="24218">
                  <a:moveTo>
                    <a:pt x="3536" y="0"/>
                  </a:moveTo>
                  <a:cubicBezTo>
                    <a:pt x="3536" y="0"/>
                    <a:pt x="1335" y="2102"/>
                    <a:pt x="534" y="3870"/>
                  </a:cubicBezTo>
                  <a:cubicBezTo>
                    <a:pt x="734" y="5404"/>
                    <a:pt x="868" y="6972"/>
                    <a:pt x="901" y="8540"/>
                  </a:cubicBezTo>
                  <a:cubicBezTo>
                    <a:pt x="901" y="10508"/>
                    <a:pt x="0" y="13977"/>
                    <a:pt x="1868" y="17346"/>
                  </a:cubicBezTo>
                  <a:cubicBezTo>
                    <a:pt x="3703" y="20715"/>
                    <a:pt x="7673" y="23984"/>
                    <a:pt x="9941" y="23884"/>
                  </a:cubicBezTo>
                  <a:cubicBezTo>
                    <a:pt x="12209" y="23751"/>
                    <a:pt x="16279" y="21449"/>
                    <a:pt x="17013" y="14978"/>
                  </a:cubicBezTo>
                  <a:cubicBezTo>
                    <a:pt x="17013" y="14978"/>
                    <a:pt x="20949" y="14544"/>
                    <a:pt x="20749" y="12776"/>
                  </a:cubicBezTo>
                  <a:cubicBezTo>
                    <a:pt x="20749" y="12810"/>
                    <a:pt x="24218" y="6772"/>
                    <a:pt x="3536" y="0"/>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5"/>
            <p:cNvSpPr/>
            <p:nvPr/>
          </p:nvSpPr>
          <p:spPr>
            <a:xfrm>
              <a:off x="4015550" y="2321275"/>
              <a:ext cx="43375" cy="188500"/>
            </a:xfrm>
            <a:custGeom>
              <a:rect b="b" l="l" r="r" t="t"/>
              <a:pathLst>
                <a:path extrusionOk="0" fill="none" h="7540" w="1735">
                  <a:moveTo>
                    <a:pt x="1735" y="7539"/>
                  </a:moveTo>
                  <a:lnTo>
                    <a:pt x="0"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5"/>
            <p:cNvSpPr/>
            <p:nvPr/>
          </p:nvSpPr>
          <p:spPr>
            <a:xfrm>
              <a:off x="3780375" y="2719050"/>
              <a:ext cx="99250" cy="35900"/>
            </a:xfrm>
            <a:custGeom>
              <a:rect b="b" l="l" r="r" t="t"/>
              <a:pathLst>
                <a:path extrusionOk="0" fill="none" h="1436" w="3970">
                  <a:moveTo>
                    <a:pt x="0" y="1"/>
                  </a:moveTo>
                  <a:cubicBezTo>
                    <a:pt x="234" y="268"/>
                    <a:pt x="534" y="534"/>
                    <a:pt x="834" y="701"/>
                  </a:cubicBezTo>
                  <a:cubicBezTo>
                    <a:pt x="1802" y="1235"/>
                    <a:pt x="2902" y="1435"/>
                    <a:pt x="3970" y="12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5"/>
            <p:cNvSpPr/>
            <p:nvPr/>
          </p:nvSpPr>
          <p:spPr>
            <a:xfrm>
              <a:off x="3817075" y="2449700"/>
              <a:ext cx="6675" cy="39225"/>
            </a:xfrm>
            <a:custGeom>
              <a:rect b="b" l="l" r="r" t="t"/>
              <a:pathLst>
                <a:path extrusionOk="0" fill="none" h="1569" w="267">
                  <a:moveTo>
                    <a:pt x="0" y="0"/>
                  </a:moveTo>
                  <a:cubicBezTo>
                    <a:pt x="67" y="434"/>
                    <a:pt x="267" y="1335"/>
                    <a:pt x="267" y="1335"/>
                  </a:cubicBezTo>
                  <a:lnTo>
                    <a:pt x="133" y="1568"/>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5"/>
            <p:cNvSpPr/>
            <p:nvPr/>
          </p:nvSpPr>
          <p:spPr>
            <a:xfrm>
              <a:off x="3575225" y="1996050"/>
              <a:ext cx="155125" cy="195975"/>
            </a:xfrm>
            <a:custGeom>
              <a:rect b="b" l="l" r="r" t="t"/>
              <a:pathLst>
                <a:path extrusionOk="0" fill="none" h="7839" w="6205">
                  <a:moveTo>
                    <a:pt x="6105" y="3769"/>
                  </a:moveTo>
                  <a:cubicBezTo>
                    <a:pt x="6205" y="5904"/>
                    <a:pt x="4937" y="7672"/>
                    <a:pt x="3303" y="7772"/>
                  </a:cubicBezTo>
                  <a:cubicBezTo>
                    <a:pt x="1668" y="7839"/>
                    <a:pt x="234" y="6204"/>
                    <a:pt x="134" y="4070"/>
                  </a:cubicBezTo>
                  <a:cubicBezTo>
                    <a:pt x="0" y="1968"/>
                    <a:pt x="1268" y="200"/>
                    <a:pt x="2903" y="100"/>
                  </a:cubicBezTo>
                  <a:cubicBezTo>
                    <a:pt x="4570" y="0"/>
                    <a:pt x="5971" y="1668"/>
                    <a:pt x="6105" y="3769"/>
                  </a:cubicBezTo>
                  <a:close/>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5"/>
            <p:cNvSpPr/>
            <p:nvPr/>
          </p:nvSpPr>
          <p:spPr>
            <a:xfrm>
              <a:off x="3752850" y="1977700"/>
              <a:ext cx="154300" cy="196000"/>
            </a:xfrm>
            <a:custGeom>
              <a:rect b="b" l="l" r="r" t="t"/>
              <a:pathLst>
                <a:path extrusionOk="0" fill="none" h="7840" w="6172">
                  <a:moveTo>
                    <a:pt x="6072" y="3770"/>
                  </a:moveTo>
                  <a:cubicBezTo>
                    <a:pt x="6172" y="5904"/>
                    <a:pt x="4937" y="7672"/>
                    <a:pt x="3270" y="7772"/>
                  </a:cubicBezTo>
                  <a:cubicBezTo>
                    <a:pt x="1635" y="7839"/>
                    <a:pt x="201" y="6205"/>
                    <a:pt x="101" y="4070"/>
                  </a:cubicBezTo>
                  <a:cubicBezTo>
                    <a:pt x="1" y="1968"/>
                    <a:pt x="1235" y="167"/>
                    <a:pt x="2869" y="100"/>
                  </a:cubicBezTo>
                  <a:cubicBezTo>
                    <a:pt x="4537" y="0"/>
                    <a:pt x="5971" y="1668"/>
                    <a:pt x="6072" y="3770"/>
                  </a:cubicBezTo>
                  <a:close/>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5"/>
            <p:cNvSpPr/>
            <p:nvPr/>
          </p:nvSpPr>
          <p:spPr>
            <a:xfrm>
              <a:off x="3566875" y="3325000"/>
              <a:ext cx="278575" cy="174875"/>
            </a:xfrm>
            <a:custGeom>
              <a:rect b="b" l="l" r="r" t="t"/>
              <a:pathLst>
                <a:path extrusionOk="0" h="6995" w="11143">
                  <a:moveTo>
                    <a:pt x="194" y="1"/>
                  </a:moveTo>
                  <a:cubicBezTo>
                    <a:pt x="122" y="1"/>
                    <a:pt x="59" y="38"/>
                    <a:pt x="34" y="113"/>
                  </a:cubicBezTo>
                  <a:cubicBezTo>
                    <a:pt x="1" y="180"/>
                    <a:pt x="1" y="280"/>
                    <a:pt x="68" y="314"/>
                  </a:cubicBezTo>
                  <a:lnTo>
                    <a:pt x="10842" y="6952"/>
                  </a:lnTo>
                  <a:cubicBezTo>
                    <a:pt x="10875" y="6985"/>
                    <a:pt x="10909" y="6985"/>
                    <a:pt x="10942" y="6985"/>
                  </a:cubicBezTo>
                  <a:cubicBezTo>
                    <a:pt x="10955" y="6991"/>
                    <a:pt x="10968" y="6994"/>
                    <a:pt x="10980" y="6994"/>
                  </a:cubicBezTo>
                  <a:cubicBezTo>
                    <a:pt x="11033" y="6994"/>
                    <a:pt x="11082" y="6945"/>
                    <a:pt x="11109" y="6918"/>
                  </a:cubicBezTo>
                  <a:cubicBezTo>
                    <a:pt x="11142" y="6818"/>
                    <a:pt x="11109" y="6718"/>
                    <a:pt x="11042" y="6651"/>
                  </a:cubicBezTo>
                  <a:lnTo>
                    <a:pt x="268" y="13"/>
                  </a:lnTo>
                  <a:cubicBezTo>
                    <a:pt x="243" y="5"/>
                    <a:pt x="218" y="1"/>
                    <a:pt x="1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5"/>
            <p:cNvSpPr/>
            <p:nvPr/>
          </p:nvSpPr>
          <p:spPr>
            <a:xfrm>
              <a:off x="3547700" y="3352775"/>
              <a:ext cx="155975" cy="94325"/>
            </a:xfrm>
            <a:custGeom>
              <a:rect b="b" l="l" r="r" t="t"/>
              <a:pathLst>
                <a:path extrusionOk="0" h="3773" w="6239">
                  <a:moveTo>
                    <a:pt x="188" y="0"/>
                  </a:moveTo>
                  <a:cubicBezTo>
                    <a:pt x="129" y="0"/>
                    <a:pt x="75" y="29"/>
                    <a:pt x="34" y="70"/>
                  </a:cubicBezTo>
                  <a:cubicBezTo>
                    <a:pt x="1" y="170"/>
                    <a:pt x="34" y="270"/>
                    <a:pt x="101" y="337"/>
                  </a:cubicBezTo>
                  <a:lnTo>
                    <a:pt x="5938" y="3739"/>
                  </a:lnTo>
                  <a:cubicBezTo>
                    <a:pt x="5972" y="3773"/>
                    <a:pt x="6005" y="3773"/>
                    <a:pt x="6038" y="3773"/>
                  </a:cubicBezTo>
                  <a:cubicBezTo>
                    <a:pt x="6105" y="3773"/>
                    <a:pt x="6172" y="3739"/>
                    <a:pt x="6205" y="3672"/>
                  </a:cubicBezTo>
                  <a:cubicBezTo>
                    <a:pt x="6238" y="3606"/>
                    <a:pt x="6205" y="3506"/>
                    <a:pt x="6138" y="3439"/>
                  </a:cubicBezTo>
                  <a:lnTo>
                    <a:pt x="301" y="37"/>
                  </a:lnTo>
                  <a:cubicBezTo>
                    <a:pt x="263" y="11"/>
                    <a:pt x="224" y="0"/>
                    <a:pt x="1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5"/>
            <p:cNvSpPr/>
            <p:nvPr/>
          </p:nvSpPr>
          <p:spPr>
            <a:xfrm>
              <a:off x="4342450" y="2801550"/>
              <a:ext cx="138450" cy="216900"/>
            </a:xfrm>
            <a:custGeom>
              <a:rect b="b" l="l" r="r" t="t"/>
              <a:pathLst>
                <a:path extrusionOk="0" h="8676" w="5538">
                  <a:moveTo>
                    <a:pt x="5341" y="0"/>
                  </a:moveTo>
                  <a:cubicBezTo>
                    <a:pt x="5283" y="0"/>
                    <a:pt x="5224" y="29"/>
                    <a:pt x="5204" y="70"/>
                  </a:cubicBezTo>
                  <a:cubicBezTo>
                    <a:pt x="3302" y="2738"/>
                    <a:pt x="1568" y="5540"/>
                    <a:pt x="67" y="8409"/>
                  </a:cubicBezTo>
                  <a:cubicBezTo>
                    <a:pt x="0" y="8509"/>
                    <a:pt x="33" y="8609"/>
                    <a:pt x="133" y="8676"/>
                  </a:cubicBezTo>
                  <a:lnTo>
                    <a:pt x="200" y="8676"/>
                  </a:lnTo>
                  <a:cubicBezTo>
                    <a:pt x="267" y="8676"/>
                    <a:pt x="334" y="8643"/>
                    <a:pt x="367" y="8576"/>
                  </a:cubicBezTo>
                  <a:cubicBezTo>
                    <a:pt x="1901" y="5707"/>
                    <a:pt x="3603" y="2939"/>
                    <a:pt x="5471" y="270"/>
                  </a:cubicBezTo>
                  <a:cubicBezTo>
                    <a:pt x="5537" y="203"/>
                    <a:pt x="5504" y="103"/>
                    <a:pt x="5437" y="36"/>
                  </a:cubicBezTo>
                  <a:cubicBezTo>
                    <a:pt x="5412" y="11"/>
                    <a:pt x="5377" y="0"/>
                    <a:pt x="53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5"/>
            <p:cNvSpPr/>
            <p:nvPr/>
          </p:nvSpPr>
          <p:spPr>
            <a:xfrm>
              <a:off x="3496825" y="3569675"/>
              <a:ext cx="206025" cy="194325"/>
            </a:xfrm>
            <a:custGeom>
              <a:rect b="b" l="l" r="r" t="t"/>
              <a:pathLst>
                <a:path extrusionOk="0" fill="none" h="7773" w="8241">
                  <a:moveTo>
                    <a:pt x="8240" y="834"/>
                  </a:moveTo>
                  <a:cubicBezTo>
                    <a:pt x="8240" y="834"/>
                    <a:pt x="4704" y="3369"/>
                    <a:pt x="4638" y="7772"/>
                  </a:cubicBezTo>
                  <a:lnTo>
                    <a:pt x="68" y="7772"/>
                  </a:lnTo>
                  <a:cubicBezTo>
                    <a:pt x="1" y="4837"/>
                    <a:pt x="1235" y="2001"/>
                    <a:pt x="3437" y="0"/>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5"/>
            <p:cNvSpPr/>
            <p:nvPr/>
          </p:nvSpPr>
          <p:spPr>
            <a:xfrm>
              <a:off x="4113100" y="3131025"/>
              <a:ext cx="173500" cy="388625"/>
            </a:xfrm>
            <a:custGeom>
              <a:rect b="b" l="l" r="r" t="t"/>
              <a:pathLst>
                <a:path extrusionOk="0" fill="none" h="15545" w="6940">
                  <a:moveTo>
                    <a:pt x="1" y="15545"/>
                  </a:moveTo>
                  <a:lnTo>
                    <a:pt x="6939"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5"/>
            <p:cNvSpPr/>
            <p:nvPr/>
          </p:nvSpPr>
          <p:spPr>
            <a:xfrm>
              <a:off x="3026500" y="2568950"/>
              <a:ext cx="698025" cy="1241750"/>
            </a:xfrm>
            <a:custGeom>
              <a:rect b="b" l="l" r="r" t="t"/>
              <a:pathLst>
                <a:path extrusionOk="0" fill="none" h="49670" w="27921">
                  <a:moveTo>
                    <a:pt x="18881" y="47801"/>
                  </a:moveTo>
                  <a:cubicBezTo>
                    <a:pt x="18881" y="47801"/>
                    <a:pt x="11042" y="49669"/>
                    <a:pt x="5504" y="47101"/>
                  </a:cubicBezTo>
                  <a:cubicBezTo>
                    <a:pt x="0" y="44532"/>
                    <a:pt x="4237" y="38995"/>
                    <a:pt x="4237" y="38995"/>
                  </a:cubicBezTo>
                  <a:cubicBezTo>
                    <a:pt x="9374" y="31423"/>
                    <a:pt x="15378" y="3069"/>
                    <a:pt x="15378" y="3069"/>
                  </a:cubicBezTo>
                  <a:cubicBezTo>
                    <a:pt x="15378" y="3069"/>
                    <a:pt x="16779" y="0"/>
                    <a:pt x="27920" y="4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5"/>
            <p:cNvSpPr/>
            <p:nvPr/>
          </p:nvSpPr>
          <p:spPr>
            <a:xfrm>
              <a:off x="3242475" y="3517125"/>
              <a:ext cx="340275" cy="52575"/>
            </a:xfrm>
            <a:custGeom>
              <a:rect b="b" l="l" r="r" t="t"/>
              <a:pathLst>
                <a:path extrusionOk="0" fill="none" h="2103" w="13611">
                  <a:moveTo>
                    <a:pt x="13611" y="2102"/>
                  </a:moveTo>
                  <a:cubicBezTo>
                    <a:pt x="13611" y="2102"/>
                    <a:pt x="3970" y="1"/>
                    <a:pt x="1" y="150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5"/>
            <p:cNvSpPr/>
            <p:nvPr/>
          </p:nvSpPr>
          <p:spPr>
            <a:xfrm>
              <a:off x="3295850" y="3432900"/>
              <a:ext cx="145975" cy="113450"/>
            </a:xfrm>
            <a:custGeom>
              <a:rect b="b" l="l" r="r" t="t"/>
              <a:pathLst>
                <a:path extrusionOk="0" fill="none" h="4538" w="5839">
                  <a:moveTo>
                    <a:pt x="2036" y="4270"/>
                  </a:moveTo>
                  <a:cubicBezTo>
                    <a:pt x="2036" y="4270"/>
                    <a:pt x="535" y="2469"/>
                    <a:pt x="101" y="1135"/>
                  </a:cubicBezTo>
                  <a:cubicBezTo>
                    <a:pt x="1" y="834"/>
                    <a:pt x="368" y="568"/>
                    <a:pt x="635" y="801"/>
                  </a:cubicBezTo>
                  <a:lnTo>
                    <a:pt x="3837" y="3470"/>
                  </a:lnTo>
                  <a:cubicBezTo>
                    <a:pt x="3303" y="2502"/>
                    <a:pt x="2803" y="1535"/>
                    <a:pt x="2369" y="534"/>
                  </a:cubicBezTo>
                  <a:cubicBezTo>
                    <a:pt x="2236" y="234"/>
                    <a:pt x="2669" y="0"/>
                    <a:pt x="2870" y="267"/>
                  </a:cubicBezTo>
                  <a:lnTo>
                    <a:pt x="5838" y="4537"/>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5"/>
            <p:cNvSpPr/>
            <p:nvPr/>
          </p:nvSpPr>
          <p:spPr>
            <a:xfrm>
              <a:off x="3498500" y="2634000"/>
              <a:ext cx="1005750" cy="1352650"/>
            </a:xfrm>
            <a:custGeom>
              <a:rect b="b" l="l" r="r" t="t"/>
              <a:pathLst>
                <a:path extrusionOk="0" fill="none" h="54106" w="40230">
                  <a:moveTo>
                    <a:pt x="25352" y="0"/>
                  </a:moveTo>
                  <a:lnTo>
                    <a:pt x="38128" y="5738"/>
                  </a:lnTo>
                  <a:cubicBezTo>
                    <a:pt x="39429" y="6305"/>
                    <a:pt x="40229" y="7672"/>
                    <a:pt x="40129" y="9073"/>
                  </a:cubicBezTo>
                  <a:cubicBezTo>
                    <a:pt x="39629" y="15745"/>
                    <a:pt x="37928" y="32257"/>
                    <a:pt x="32224" y="41997"/>
                  </a:cubicBezTo>
                  <a:cubicBezTo>
                    <a:pt x="32224" y="41997"/>
                    <a:pt x="17280" y="54106"/>
                    <a:pt x="1" y="4519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5"/>
            <p:cNvSpPr/>
            <p:nvPr/>
          </p:nvSpPr>
          <p:spPr>
            <a:xfrm>
              <a:off x="4066400" y="3212750"/>
              <a:ext cx="183500" cy="288550"/>
            </a:xfrm>
            <a:custGeom>
              <a:rect b="b" l="l" r="r" t="t"/>
              <a:pathLst>
                <a:path extrusionOk="0" fill="none" h="11542" w="7340">
                  <a:moveTo>
                    <a:pt x="7339" y="0"/>
                  </a:moveTo>
                  <a:lnTo>
                    <a:pt x="1" y="8606"/>
                  </a:lnTo>
                  <a:lnTo>
                    <a:pt x="68" y="11542"/>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5"/>
            <p:cNvSpPr/>
            <p:nvPr/>
          </p:nvSpPr>
          <p:spPr>
            <a:xfrm>
              <a:off x="3720325" y="2875000"/>
              <a:ext cx="99275" cy="230200"/>
            </a:xfrm>
            <a:custGeom>
              <a:rect b="b" l="l" r="r" t="t"/>
              <a:pathLst>
                <a:path extrusionOk="0" fill="none" h="9208" w="3971">
                  <a:moveTo>
                    <a:pt x="1" y="9207"/>
                  </a:moveTo>
                  <a:cubicBezTo>
                    <a:pt x="1" y="9207"/>
                    <a:pt x="1635" y="3370"/>
                    <a:pt x="3970"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5"/>
            <p:cNvSpPr/>
            <p:nvPr/>
          </p:nvSpPr>
          <p:spPr>
            <a:xfrm>
              <a:off x="3365900" y="3780650"/>
              <a:ext cx="796425" cy="500375"/>
            </a:xfrm>
            <a:custGeom>
              <a:rect b="b" l="l" r="r" t="t"/>
              <a:pathLst>
                <a:path extrusionOk="0" fill="none" h="20015" w="31857">
                  <a:moveTo>
                    <a:pt x="1735" y="0"/>
                  </a:moveTo>
                  <a:lnTo>
                    <a:pt x="1" y="9441"/>
                  </a:lnTo>
                  <a:cubicBezTo>
                    <a:pt x="1" y="9441"/>
                    <a:pt x="17513" y="20015"/>
                    <a:pt x="31857" y="10074"/>
                  </a:cubicBezTo>
                  <a:lnTo>
                    <a:pt x="28321" y="934"/>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5"/>
            <p:cNvSpPr/>
            <p:nvPr/>
          </p:nvSpPr>
          <p:spPr>
            <a:xfrm>
              <a:off x="3309200" y="2844975"/>
              <a:ext cx="132625" cy="701375"/>
            </a:xfrm>
            <a:custGeom>
              <a:rect b="b" l="l" r="r" t="t"/>
              <a:pathLst>
                <a:path extrusionOk="0" fill="none" h="28055" w="5305">
                  <a:moveTo>
                    <a:pt x="5071" y="1"/>
                  </a:moveTo>
                  <a:lnTo>
                    <a:pt x="4370" y="9207"/>
                  </a:lnTo>
                  <a:cubicBezTo>
                    <a:pt x="4370" y="9207"/>
                    <a:pt x="1" y="16312"/>
                    <a:pt x="5071" y="21750"/>
                  </a:cubicBezTo>
                  <a:lnTo>
                    <a:pt x="5304" y="28054"/>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5"/>
            <p:cNvSpPr/>
            <p:nvPr/>
          </p:nvSpPr>
          <p:spPr>
            <a:xfrm>
              <a:off x="3885450" y="2490550"/>
              <a:ext cx="263550" cy="471200"/>
            </a:xfrm>
            <a:custGeom>
              <a:rect b="b" l="l" r="r" t="t"/>
              <a:pathLst>
                <a:path extrusionOk="0" fill="none" h="18848" w="10542">
                  <a:moveTo>
                    <a:pt x="0" y="10408"/>
                  </a:moveTo>
                  <a:cubicBezTo>
                    <a:pt x="0" y="10408"/>
                    <a:pt x="5905" y="6405"/>
                    <a:pt x="7139" y="1"/>
                  </a:cubicBezTo>
                  <a:cubicBezTo>
                    <a:pt x="7139" y="1"/>
                    <a:pt x="9207" y="1902"/>
                    <a:pt x="9641" y="4271"/>
                  </a:cubicBezTo>
                  <a:cubicBezTo>
                    <a:pt x="10041" y="6639"/>
                    <a:pt x="10541" y="9574"/>
                    <a:pt x="10541" y="9574"/>
                  </a:cubicBezTo>
                  <a:lnTo>
                    <a:pt x="5905" y="18848"/>
                  </a:lnTo>
                  <a:cubicBezTo>
                    <a:pt x="5905" y="18848"/>
                    <a:pt x="3236" y="12009"/>
                    <a:pt x="834" y="1140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5"/>
            <p:cNvSpPr/>
            <p:nvPr/>
          </p:nvSpPr>
          <p:spPr>
            <a:xfrm>
              <a:off x="3625250" y="2483050"/>
              <a:ext cx="198500" cy="376975"/>
            </a:xfrm>
            <a:custGeom>
              <a:rect b="b" l="l" r="r" t="t"/>
              <a:pathLst>
                <a:path extrusionOk="0" fill="none" h="15079" w="7940">
                  <a:moveTo>
                    <a:pt x="7940" y="1"/>
                  </a:moveTo>
                  <a:cubicBezTo>
                    <a:pt x="7940" y="1"/>
                    <a:pt x="5471" y="2703"/>
                    <a:pt x="6205" y="9474"/>
                  </a:cubicBezTo>
                  <a:cubicBezTo>
                    <a:pt x="6205" y="9474"/>
                    <a:pt x="1469" y="12309"/>
                    <a:pt x="1" y="15078"/>
                  </a:cubicBezTo>
                  <a:cubicBezTo>
                    <a:pt x="1" y="15078"/>
                    <a:pt x="2703" y="2736"/>
                    <a:pt x="7940" y="1"/>
                  </a:cubicBezTo>
                  <a:close/>
                </a:path>
              </a:pathLst>
            </a:custGeom>
            <a:solidFill>
              <a:schemeClr val="accent1"/>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5"/>
            <p:cNvSpPr/>
            <p:nvPr/>
          </p:nvSpPr>
          <p:spPr>
            <a:xfrm>
              <a:off x="3726175" y="2076100"/>
              <a:ext cx="29200" cy="25"/>
            </a:xfrm>
            <a:custGeom>
              <a:rect b="b" l="l" r="r" t="t"/>
              <a:pathLst>
                <a:path extrusionOk="0" fill="none" h="1" w="1168">
                  <a:moveTo>
                    <a:pt x="0" y="0"/>
                  </a:moveTo>
                  <a:lnTo>
                    <a:pt x="1168" y="0"/>
                  </a:ln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5"/>
            <p:cNvSpPr/>
            <p:nvPr/>
          </p:nvSpPr>
          <p:spPr>
            <a:xfrm>
              <a:off x="3571900" y="2131125"/>
              <a:ext cx="251850" cy="352075"/>
            </a:xfrm>
            <a:custGeom>
              <a:rect b="b" l="l" r="r" t="t"/>
              <a:pathLst>
                <a:path extrusionOk="0" h="14083" w="10074">
                  <a:moveTo>
                    <a:pt x="2268" y="1"/>
                  </a:moveTo>
                  <a:cubicBezTo>
                    <a:pt x="2268" y="1"/>
                    <a:pt x="0" y="5205"/>
                    <a:pt x="1001" y="9808"/>
                  </a:cubicBezTo>
                  <a:cubicBezTo>
                    <a:pt x="1875" y="13828"/>
                    <a:pt x="8144" y="14083"/>
                    <a:pt x="9717" y="14083"/>
                  </a:cubicBezTo>
                  <a:cubicBezTo>
                    <a:pt x="9945" y="14083"/>
                    <a:pt x="10074" y="14078"/>
                    <a:pt x="10074" y="14078"/>
                  </a:cubicBezTo>
                  <a:lnTo>
                    <a:pt x="9840" y="12743"/>
                  </a:lnTo>
                  <a:cubicBezTo>
                    <a:pt x="9840" y="12743"/>
                    <a:pt x="1301" y="8674"/>
                    <a:pt x="22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5"/>
            <p:cNvSpPr/>
            <p:nvPr/>
          </p:nvSpPr>
          <p:spPr>
            <a:xfrm>
              <a:off x="3744500" y="1746700"/>
              <a:ext cx="354450" cy="306075"/>
            </a:xfrm>
            <a:custGeom>
              <a:rect b="b" l="l" r="r" t="t"/>
              <a:pathLst>
                <a:path extrusionOk="0" fill="none" h="12243" w="14178">
                  <a:moveTo>
                    <a:pt x="1" y="0"/>
                  </a:moveTo>
                  <a:cubicBezTo>
                    <a:pt x="1" y="0"/>
                    <a:pt x="4104" y="11075"/>
                    <a:pt x="14178" y="12242"/>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5"/>
            <p:cNvSpPr/>
            <p:nvPr/>
          </p:nvSpPr>
          <p:spPr>
            <a:xfrm>
              <a:off x="3817075" y="1706675"/>
              <a:ext cx="404475" cy="259375"/>
            </a:xfrm>
            <a:custGeom>
              <a:rect b="b" l="l" r="r" t="t"/>
              <a:pathLst>
                <a:path extrusionOk="0" fill="none" h="10375" w="16179">
                  <a:moveTo>
                    <a:pt x="0" y="0"/>
                  </a:moveTo>
                  <a:cubicBezTo>
                    <a:pt x="0" y="0"/>
                    <a:pt x="6905" y="10041"/>
                    <a:pt x="16178" y="10374"/>
                  </a:cubicBez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5"/>
            <p:cNvSpPr/>
            <p:nvPr/>
          </p:nvSpPr>
          <p:spPr>
            <a:xfrm>
              <a:off x="3800375" y="2069425"/>
              <a:ext cx="70075" cy="25050"/>
            </a:xfrm>
            <a:custGeom>
              <a:rect b="b" l="l" r="r" t="t"/>
              <a:pathLst>
                <a:path extrusionOk="0" fill="none" h="1002" w="2803">
                  <a:moveTo>
                    <a:pt x="1" y="1001"/>
                  </a:moveTo>
                  <a:cubicBezTo>
                    <a:pt x="1" y="1001"/>
                    <a:pt x="835" y="0"/>
                    <a:pt x="2803" y="5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5"/>
            <p:cNvSpPr/>
            <p:nvPr/>
          </p:nvSpPr>
          <p:spPr>
            <a:xfrm>
              <a:off x="3644450" y="2087775"/>
              <a:ext cx="62550" cy="19200"/>
            </a:xfrm>
            <a:custGeom>
              <a:rect b="b" l="l" r="r" t="t"/>
              <a:pathLst>
                <a:path extrusionOk="0" fill="none" h="768" w="2502">
                  <a:moveTo>
                    <a:pt x="2502" y="768"/>
                  </a:moveTo>
                  <a:cubicBezTo>
                    <a:pt x="1801" y="200"/>
                    <a:pt x="867" y="0"/>
                    <a:pt x="0" y="267"/>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5"/>
            <p:cNvSpPr/>
            <p:nvPr/>
          </p:nvSpPr>
          <p:spPr>
            <a:xfrm>
              <a:off x="3832900" y="2073600"/>
              <a:ext cx="29225" cy="50050"/>
            </a:xfrm>
            <a:custGeom>
              <a:rect b="b" l="l" r="r" t="t"/>
              <a:pathLst>
                <a:path extrusionOk="0" h="2002" w="1169">
                  <a:moveTo>
                    <a:pt x="601" y="0"/>
                  </a:moveTo>
                  <a:cubicBezTo>
                    <a:pt x="268" y="0"/>
                    <a:pt x="1" y="467"/>
                    <a:pt x="1" y="1001"/>
                  </a:cubicBezTo>
                  <a:cubicBezTo>
                    <a:pt x="1" y="1568"/>
                    <a:pt x="268" y="2002"/>
                    <a:pt x="601" y="2002"/>
                  </a:cubicBezTo>
                  <a:cubicBezTo>
                    <a:pt x="901" y="2002"/>
                    <a:pt x="1168" y="1568"/>
                    <a:pt x="1168" y="1001"/>
                  </a:cubicBezTo>
                  <a:cubicBezTo>
                    <a:pt x="1168" y="467"/>
                    <a:pt x="901" y="0"/>
                    <a:pt x="6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5"/>
            <p:cNvSpPr/>
            <p:nvPr/>
          </p:nvSpPr>
          <p:spPr>
            <a:xfrm>
              <a:off x="3680300" y="2096100"/>
              <a:ext cx="24200" cy="41725"/>
            </a:xfrm>
            <a:custGeom>
              <a:rect b="b" l="l" r="r" t="t"/>
              <a:pathLst>
                <a:path extrusionOk="0" h="1669" w="968">
                  <a:moveTo>
                    <a:pt x="467" y="1"/>
                  </a:moveTo>
                  <a:cubicBezTo>
                    <a:pt x="201" y="1"/>
                    <a:pt x="0" y="368"/>
                    <a:pt x="0" y="835"/>
                  </a:cubicBezTo>
                  <a:cubicBezTo>
                    <a:pt x="0" y="1302"/>
                    <a:pt x="201" y="1669"/>
                    <a:pt x="467" y="1669"/>
                  </a:cubicBezTo>
                  <a:cubicBezTo>
                    <a:pt x="734" y="1669"/>
                    <a:pt x="968" y="1302"/>
                    <a:pt x="968" y="835"/>
                  </a:cubicBezTo>
                  <a:cubicBezTo>
                    <a:pt x="968" y="401"/>
                    <a:pt x="734" y="1"/>
                    <a:pt x="4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5"/>
            <p:cNvSpPr/>
            <p:nvPr/>
          </p:nvSpPr>
          <p:spPr>
            <a:xfrm>
              <a:off x="3772025" y="1991875"/>
              <a:ext cx="90100" cy="40875"/>
            </a:xfrm>
            <a:custGeom>
              <a:rect b="b" l="l" r="r" t="t"/>
              <a:pathLst>
                <a:path extrusionOk="0" fill="none" h="1635" w="3604">
                  <a:moveTo>
                    <a:pt x="1" y="1635"/>
                  </a:moveTo>
                  <a:cubicBezTo>
                    <a:pt x="1" y="1635"/>
                    <a:pt x="1202" y="0"/>
                    <a:pt x="3603" y="8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5"/>
            <p:cNvSpPr/>
            <p:nvPr/>
          </p:nvSpPr>
          <p:spPr>
            <a:xfrm>
              <a:off x="3631925" y="2002700"/>
              <a:ext cx="60075" cy="30050"/>
            </a:xfrm>
            <a:custGeom>
              <a:rect b="b" l="l" r="r" t="t"/>
              <a:pathLst>
                <a:path extrusionOk="0" fill="none" h="1202" w="2403">
                  <a:moveTo>
                    <a:pt x="2402" y="1202"/>
                  </a:moveTo>
                  <a:cubicBezTo>
                    <a:pt x="2402" y="1202"/>
                    <a:pt x="1068" y="1"/>
                    <a:pt x="1" y="968"/>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65"/>
          <p:cNvGrpSpPr/>
          <p:nvPr/>
        </p:nvGrpSpPr>
        <p:grpSpPr>
          <a:xfrm>
            <a:off x="4939768" y="2842876"/>
            <a:ext cx="943190" cy="1744873"/>
            <a:chOff x="2969800" y="1088450"/>
            <a:chExt cx="1809650" cy="3347800"/>
          </a:xfrm>
        </p:grpSpPr>
        <p:sp>
          <p:nvSpPr>
            <p:cNvPr id="3416" name="Google Shape;3416;p65"/>
            <p:cNvSpPr/>
            <p:nvPr/>
          </p:nvSpPr>
          <p:spPr>
            <a:xfrm>
              <a:off x="3029825" y="1826750"/>
              <a:ext cx="1662900" cy="783925"/>
            </a:xfrm>
            <a:custGeom>
              <a:rect b="b" l="l" r="r" t="t"/>
              <a:pathLst>
                <a:path extrusionOk="0" h="31357" w="66516">
                  <a:moveTo>
                    <a:pt x="42831" y="0"/>
                  </a:moveTo>
                  <a:cubicBezTo>
                    <a:pt x="41631" y="0"/>
                    <a:pt x="31257" y="2269"/>
                    <a:pt x="31257" y="2269"/>
                  </a:cubicBezTo>
                  <a:cubicBezTo>
                    <a:pt x="31257" y="2269"/>
                    <a:pt x="26987" y="3803"/>
                    <a:pt x="25552" y="4437"/>
                  </a:cubicBezTo>
                  <a:cubicBezTo>
                    <a:pt x="24085" y="5071"/>
                    <a:pt x="19481" y="5605"/>
                    <a:pt x="18748" y="6072"/>
                  </a:cubicBezTo>
                  <a:cubicBezTo>
                    <a:pt x="18014" y="6505"/>
                    <a:pt x="1" y="26453"/>
                    <a:pt x="334" y="26820"/>
                  </a:cubicBezTo>
                  <a:cubicBezTo>
                    <a:pt x="577" y="27063"/>
                    <a:pt x="2457" y="27232"/>
                    <a:pt x="4039" y="27232"/>
                  </a:cubicBezTo>
                  <a:cubicBezTo>
                    <a:pt x="4847" y="27232"/>
                    <a:pt x="5577" y="27188"/>
                    <a:pt x="5972" y="27087"/>
                  </a:cubicBezTo>
                  <a:cubicBezTo>
                    <a:pt x="7139" y="26820"/>
                    <a:pt x="21816" y="12610"/>
                    <a:pt x="21816" y="12610"/>
                  </a:cubicBezTo>
                  <a:cubicBezTo>
                    <a:pt x="21816" y="12610"/>
                    <a:pt x="23751" y="12676"/>
                    <a:pt x="23751" y="14144"/>
                  </a:cubicBezTo>
                  <a:cubicBezTo>
                    <a:pt x="23751" y="15578"/>
                    <a:pt x="24652" y="31356"/>
                    <a:pt x="24652" y="31356"/>
                  </a:cubicBezTo>
                  <a:lnTo>
                    <a:pt x="43399" y="30989"/>
                  </a:lnTo>
                  <a:lnTo>
                    <a:pt x="43499" y="11876"/>
                  </a:lnTo>
                  <a:cubicBezTo>
                    <a:pt x="43499" y="11876"/>
                    <a:pt x="43660" y="10039"/>
                    <a:pt x="45058" y="10039"/>
                  </a:cubicBezTo>
                  <a:cubicBezTo>
                    <a:pt x="45083" y="10039"/>
                    <a:pt x="45108" y="10040"/>
                    <a:pt x="45133" y="10041"/>
                  </a:cubicBezTo>
                  <a:cubicBezTo>
                    <a:pt x="46567" y="10141"/>
                    <a:pt x="62079" y="15678"/>
                    <a:pt x="62079" y="15678"/>
                  </a:cubicBezTo>
                  <a:lnTo>
                    <a:pt x="66515" y="11876"/>
                  </a:lnTo>
                  <a:cubicBezTo>
                    <a:pt x="66515" y="11876"/>
                    <a:pt x="50837" y="5805"/>
                    <a:pt x="47835" y="3903"/>
                  </a:cubicBezTo>
                  <a:cubicBezTo>
                    <a:pt x="44833" y="2002"/>
                    <a:pt x="44032" y="0"/>
                    <a:pt x="428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5"/>
            <p:cNvSpPr/>
            <p:nvPr/>
          </p:nvSpPr>
          <p:spPr>
            <a:xfrm>
              <a:off x="3070700" y="1832575"/>
              <a:ext cx="1591150" cy="777250"/>
            </a:xfrm>
            <a:custGeom>
              <a:rect b="b" l="l" r="r" t="t"/>
              <a:pathLst>
                <a:path extrusionOk="0" h="31090" w="63646">
                  <a:moveTo>
                    <a:pt x="40429" y="2569"/>
                  </a:moveTo>
                  <a:cubicBezTo>
                    <a:pt x="40496" y="3003"/>
                    <a:pt x="40596" y="3503"/>
                    <a:pt x="40696" y="4037"/>
                  </a:cubicBezTo>
                  <a:lnTo>
                    <a:pt x="38861" y="4438"/>
                  </a:lnTo>
                  <a:lnTo>
                    <a:pt x="38861" y="2870"/>
                  </a:lnTo>
                  <a:lnTo>
                    <a:pt x="40429" y="2569"/>
                  </a:lnTo>
                  <a:close/>
                  <a:moveTo>
                    <a:pt x="38228" y="3003"/>
                  </a:moveTo>
                  <a:lnTo>
                    <a:pt x="38228" y="4571"/>
                  </a:lnTo>
                  <a:lnTo>
                    <a:pt x="35459" y="5205"/>
                  </a:lnTo>
                  <a:lnTo>
                    <a:pt x="35459" y="3570"/>
                  </a:lnTo>
                  <a:lnTo>
                    <a:pt x="38228" y="3003"/>
                  </a:lnTo>
                  <a:close/>
                  <a:moveTo>
                    <a:pt x="34892" y="3704"/>
                  </a:moveTo>
                  <a:lnTo>
                    <a:pt x="34892" y="5338"/>
                  </a:lnTo>
                  <a:lnTo>
                    <a:pt x="31923" y="6039"/>
                  </a:lnTo>
                  <a:lnTo>
                    <a:pt x="31823" y="4337"/>
                  </a:lnTo>
                  <a:lnTo>
                    <a:pt x="34892" y="3704"/>
                  </a:lnTo>
                  <a:close/>
                  <a:moveTo>
                    <a:pt x="41063" y="2569"/>
                  </a:moveTo>
                  <a:lnTo>
                    <a:pt x="41063" y="2569"/>
                  </a:lnTo>
                  <a:cubicBezTo>
                    <a:pt x="41230" y="2670"/>
                    <a:pt x="41497" y="2903"/>
                    <a:pt x="41997" y="3303"/>
                  </a:cubicBezTo>
                  <a:cubicBezTo>
                    <a:pt x="42631" y="3804"/>
                    <a:pt x="43298" y="4237"/>
                    <a:pt x="43998" y="4604"/>
                  </a:cubicBezTo>
                  <a:lnTo>
                    <a:pt x="44132" y="6506"/>
                  </a:lnTo>
                  <a:cubicBezTo>
                    <a:pt x="42864" y="5305"/>
                    <a:pt x="41663" y="3970"/>
                    <a:pt x="41630" y="3970"/>
                  </a:cubicBezTo>
                  <a:lnTo>
                    <a:pt x="41397" y="4204"/>
                  </a:lnTo>
                  <a:lnTo>
                    <a:pt x="41330" y="3870"/>
                  </a:lnTo>
                  <a:lnTo>
                    <a:pt x="41297" y="3870"/>
                  </a:lnTo>
                  <a:cubicBezTo>
                    <a:pt x="41230" y="3437"/>
                    <a:pt x="41130" y="2970"/>
                    <a:pt x="41063" y="2569"/>
                  </a:cubicBezTo>
                  <a:close/>
                  <a:moveTo>
                    <a:pt x="31189" y="4438"/>
                  </a:moveTo>
                  <a:lnTo>
                    <a:pt x="31289" y="6139"/>
                  </a:lnTo>
                  <a:lnTo>
                    <a:pt x="27120" y="7106"/>
                  </a:lnTo>
                  <a:lnTo>
                    <a:pt x="26820" y="5338"/>
                  </a:lnTo>
                  <a:lnTo>
                    <a:pt x="31189" y="4438"/>
                  </a:lnTo>
                  <a:close/>
                  <a:moveTo>
                    <a:pt x="26186" y="5505"/>
                  </a:moveTo>
                  <a:lnTo>
                    <a:pt x="26486" y="7273"/>
                  </a:lnTo>
                  <a:lnTo>
                    <a:pt x="24618" y="7707"/>
                  </a:lnTo>
                  <a:lnTo>
                    <a:pt x="24351" y="5905"/>
                  </a:lnTo>
                  <a:lnTo>
                    <a:pt x="26186" y="5505"/>
                  </a:lnTo>
                  <a:close/>
                  <a:moveTo>
                    <a:pt x="40796" y="4638"/>
                  </a:moveTo>
                  <a:cubicBezTo>
                    <a:pt x="40996" y="5538"/>
                    <a:pt x="41163" y="6472"/>
                    <a:pt x="41363" y="7306"/>
                  </a:cubicBezTo>
                  <a:lnTo>
                    <a:pt x="38828" y="7773"/>
                  </a:lnTo>
                  <a:lnTo>
                    <a:pt x="38828" y="5105"/>
                  </a:lnTo>
                  <a:lnTo>
                    <a:pt x="40796" y="4638"/>
                  </a:lnTo>
                  <a:close/>
                  <a:moveTo>
                    <a:pt x="38261" y="5238"/>
                  </a:moveTo>
                  <a:lnTo>
                    <a:pt x="38228" y="7907"/>
                  </a:lnTo>
                  <a:lnTo>
                    <a:pt x="35492" y="8407"/>
                  </a:lnTo>
                  <a:lnTo>
                    <a:pt x="35492" y="5872"/>
                  </a:lnTo>
                  <a:lnTo>
                    <a:pt x="38261" y="5238"/>
                  </a:lnTo>
                  <a:close/>
                  <a:moveTo>
                    <a:pt x="41463" y="4704"/>
                  </a:moveTo>
                  <a:lnTo>
                    <a:pt x="41463" y="4704"/>
                  </a:lnTo>
                  <a:cubicBezTo>
                    <a:pt x="41964" y="5238"/>
                    <a:pt x="42998" y="6306"/>
                    <a:pt x="44032" y="7240"/>
                  </a:cubicBezTo>
                  <a:lnTo>
                    <a:pt x="44199" y="7373"/>
                  </a:lnTo>
                  <a:lnTo>
                    <a:pt x="44265" y="8507"/>
                  </a:lnTo>
                  <a:lnTo>
                    <a:pt x="44265" y="8507"/>
                  </a:lnTo>
                  <a:lnTo>
                    <a:pt x="42197" y="7206"/>
                  </a:lnTo>
                  <a:lnTo>
                    <a:pt x="42064" y="7440"/>
                  </a:lnTo>
                  <a:cubicBezTo>
                    <a:pt x="41864" y="6606"/>
                    <a:pt x="41663" y="5638"/>
                    <a:pt x="41463" y="4704"/>
                  </a:cubicBezTo>
                  <a:close/>
                  <a:moveTo>
                    <a:pt x="23717" y="6039"/>
                  </a:moveTo>
                  <a:lnTo>
                    <a:pt x="23984" y="7840"/>
                  </a:lnTo>
                  <a:lnTo>
                    <a:pt x="20815" y="8574"/>
                  </a:lnTo>
                  <a:lnTo>
                    <a:pt x="20482" y="6706"/>
                  </a:lnTo>
                  <a:lnTo>
                    <a:pt x="23717" y="6039"/>
                  </a:lnTo>
                  <a:close/>
                  <a:moveTo>
                    <a:pt x="44632" y="4971"/>
                  </a:moveTo>
                  <a:lnTo>
                    <a:pt x="44632" y="4971"/>
                  </a:lnTo>
                  <a:cubicBezTo>
                    <a:pt x="45800" y="5638"/>
                    <a:pt x="47134" y="6372"/>
                    <a:pt x="48268" y="6939"/>
                  </a:cubicBezTo>
                  <a:lnTo>
                    <a:pt x="47935" y="8741"/>
                  </a:lnTo>
                  <a:cubicBezTo>
                    <a:pt x="46500" y="7973"/>
                    <a:pt x="45366" y="7373"/>
                    <a:pt x="44799" y="7006"/>
                  </a:cubicBezTo>
                  <a:lnTo>
                    <a:pt x="44632" y="4971"/>
                  </a:lnTo>
                  <a:close/>
                  <a:moveTo>
                    <a:pt x="19881" y="6773"/>
                  </a:moveTo>
                  <a:lnTo>
                    <a:pt x="20181" y="8674"/>
                  </a:lnTo>
                  <a:lnTo>
                    <a:pt x="18814" y="8974"/>
                  </a:lnTo>
                  <a:lnTo>
                    <a:pt x="18747" y="8741"/>
                  </a:lnTo>
                  <a:lnTo>
                    <a:pt x="18580" y="8907"/>
                  </a:lnTo>
                  <a:lnTo>
                    <a:pt x="17947" y="7173"/>
                  </a:lnTo>
                  <a:lnTo>
                    <a:pt x="19881" y="6773"/>
                  </a:lnTo>
                  <a:close/>
                  <a:moveTo>
                    <a:pt x="34892" y="5972"/>
                  </a:moveTo>
                  <a:lnTo>
                    <a:pt x="34892" y="8507"/>
                  </a:lnTo>
                  <a:lnTo>
                    <a:pt x="32057" y="9041"/>
                  </a:lnTo>
                  <a:lnTo>
                    <a:pt x="31923" y="6672"/>
                  </a:lnTo>
                  <a:lnTo>
                    <a:pt x="34892" y="5972"/>
                  </a:lnTo>
                  <a:close/>
                  <a:moveTo>
                    <a:pt x="31323" y="6773"/>
                  </a:moveTo>
                  <a:lnTo>
                    <a:pt x="31423" y="9141"/>
                  </a:lnTo>
                  <a:lnTo>
                    <a:pt x="27553" y="9875"/>
                  </a:lnTo>
                  <a:lnTo>
                    <a:pt x="27186" y="7707"/>
                  </a:lnTo>
                  <a:lnTo>
                    <a:pt x="31323" y="6773"/>
                  </a:lnTo>
                  <a:close/>
                  <a:moveTo>
                    <a:pt x="26586" y="7907"/>
                  </a:moveTo>
                  <a:lnTo>
                    <a:pt x="26953" y="10042"/>
                  </a:lnTo>
                  <a:lnTo>
                    <a:pt x="25018" y="10375"/>
                  </a:lnTo>
                  <a:lnTo>
                    <a:pt x="24718" y="8307"/>
                  </a:lnTo>
                  <a:lnTo>
                    <a:pt x="26586" y="7907"/>
                  </a:lnTo>
                  <a:close/>
                  <a:moveTo>
                    <a:pt x="44832" y="7773"/>
                  </a:moveTo>
                  <a:lnTo>
                    <a:pt x="44832" y="7773"/>
                  </a:lnTo>
                  <a:cubicBezTo>
                    <a:pt x="45533" y="8207"/>
                    <a:pt x="46600" y="8741"/>
                    <a:pt x="47835" y="9374"/>
                  </a:cubicBezTo>
                  <a:lnTo>
                    <a:pt x="47634" y="10609"/>
                  </a:lnTo>
                  <a:lnTo>
                    <a:pt x="44932" y="8941"/>
                  </a:lnTo>
                  <a:lnTo>
                    <a:pt x="44832" y="7773"/>
                  </a:lnTo>
                  <a:close/>
                  <a:moveTo>
                    <a:pt x="48835" y="7240"/>
                  </a:moveTo>
                  <a:cubicBezTo>
                    <a:pt x="49569" y="7640"/>
                    <a:pt x="50136" y="7940"/>
                    <a:pt x="50403" y="8073"/>
                  </a:cubicBezTo>
                  <a:cubicBezTo>
                    <a:pt x="50703" y="8240"/>
                    <a:pt x="51437" y="8540"/>
                    <a:pt x="52505" y="8974"/>
                  </a:cubicBezTo>
                  <a:lnTo>
                    <a:pt x="51637" y="10609"/>
                  </a:lnTo>
                  <a:cubicBezTo>
                    <a:pt x="50536" y="10042"/>
                    <a:pt x="49469" y="9508"/>
                    <a:pt x="48535" y="9041"/>
                  </a:cubicBezTo>
                  <a:lnTo>
                    <a:pt x="48835" y="7240"/>
                  </a:lnTo>
                  <a:close/>
                  <a:moveTo>
                    <a:pt x="24084" y="8440"/>
                  </a:moveTo>
                  <a:lnTo>
                    <a:pt x="24418" y="10509"/>
                  </a:lnTo>
                  <a:lnTo>
                    <a:pt x="21216" y="11109"/>
                  </a:lnTo>
                  <a:lnTo>
                    <a:pt x="20915" y="9174"/>
                  </a:lnTo>
                  <a:lnTo>
                    <a:pt x="24084" y="8440"/>
                  </a:lnTo>
                  <a:close/>
                  <a:moveTo>
                    <a:pt x="17379" y="7440"/>
                  </a:moveTo>
                  <a:lnTo>
                    <a:pt x="18113" y="9441"/>
                  </a:lnTo>
                  <a:lnTo>
                    <a:pt x="16345" y="11342"/>
                  </a:lnTo>
                  <a:lnTo>
                    <a:pt x="15378" y="9775"/>
                  </a:lnTo>
                  <a:lnTo>
                    <a:pt x="17379" y="7440"/>
                  </a:lnTo>
                  <a:close/>
                  <a:moveTo>
                    <a:pt x="20282" y="9308"/>
                  </a:moveTo>
                  <a:lnTo>
                    <a:pt x="20615" y="11209"/>
                  </a:lnTo>
                  <a:lnTo>
                    <a:pt x="19614" y="11376"/>
                  </a:lnTo>
                  <a:lnTo>
                    <a:pt x="19014" y="9608"/>
                  </a:lnTo>
                  <a:lnTo>
                    <a:pt x="20282" y="9308"/>
                  </a:lnTo>
                  <a:close/>
                  <a:moveTo>
                    <a:pt x="38261" y="8540"/>
                  </a:moveTo>
                  <a:lnTo>
                    <a:pt x="38228" y="11843"/>
                  </a:lnTo>
                  <a:lnTo>
                    <a:pt x="35526" y="12343"/>
                  </a:lnTo>
                  <a:lnTo>
                    <a:pt x="35526" y="9041"/>
                  </a:lnTo>
                  <a:lnTo>
                    <a:pt x="38261" y="8540"/>
                  </a:lnTo>
                  <a:close/>
                  <a:moveTo>
                    <a:pt x="53105" y="9208"/>
                  </a:moveTo>
                  <a:lnTo>
                    <a:pt x="56507" y="10575"/>
                  </a:lnTo>
                  <a:lnTo>
                    <a:pt x="55307" y="12377"/>
                  </a:lnTo>
                  <a:cubicBezTo>
                    <a:pt x="54239" y="11876"/>
                    <a:pt x="53205" y="11376"/>
                    <a:pt x="52204" y="10875"/>
                  </a:cubicBezTo>
                  <a:lnTo>
                    <a:pt x="53105" y="9208"/>
                  </a:lnTo>
                  <a:close/>
                  <a:moveTo>
                    <a:pt x="34892" y="9174"/>
                  </a:moveTo>
                  <a:lnTo>
                    <a:pt x="34892" y="12443"/>
                  </a:lnTo>
                  <a:lnTo>
                    <a:pt x="32223" y="12877"/>
                  </a:lnTo>
                  <a:lnTo>
                    <a:pt x="32090" y="9708"/>
                  </a:lnTo>
                  <a:lnTo>
                    <a:pt x="34892" y="9174"/>
                  </a:lnTo>
                  <a:close/>
                  <a:moveTo>
                    <a:pt x="18347" y="10108"/>
                  </a:moveTo>
                  <a:lnTo>
                    <a:pt x="18914" y="11743"/>
                  </a:lnTo>
                  <a:lnTo>
                    <a:pt x="17546" y="13177"/>
                  </a:lnTo>
                  <a:lnTo>
                    <a:pt x="16712" y="11876"/>
                  </a:lnTo>
                  <a:lnTo>
                    <a:pt x="18347" y="10108"/>
                  </a:lnTo>
                  <a:close/>
                  <a:moveTo>
                    <a:pt x="31456" y="9775"/>
                  </a:moveTo>
                  <a:lnTo>
                    <a:pt x="31623" y="12977"/>
                  </a:lnTo>
                  <a:lnTo>
                    <a:pt x="28154" y="13577"/>
                  </a:lnTo>
                  <a:lnTo>
                    <a:pt x="27653" y="10509"/>
                  </a:lnTo>
                  <a:lnTo>
                    <a:pt x="31456" y="9775"/>
                  </a:lnTo>
                  <a:close/>
                  <a:moveTo>
                    <a:pt x="27020" y="10642"/>
                  </a:moveTo>
                  <a:lnTo>
                    <a:pt x="27520" y="13711"/>
                  </a:lnTo>
                  <a:lnTo>
                    <a:pt x="25552" y="14044"/>
                  </a:lnTo>
                  <a:lnTo>
                    <a:pt x="25118" y="11009"/>
                  </a:lnTo>
                  <a:lnTo>
                    <a:pt x="27020" y="10642"/>
                  </a:lnTo>
                  <a:close/>
                  <a:moveTo>
                    <a:pt x="57108" y="10809"/>
                  </a:moveTo>
                  <a:lnTo>
                    <a:pt x="60610" y="12210"/>
                  </a:lnTo>
                  <a:lnTo>
                    <a:pt x="58876" y="14111"/>
                  </a:lnTo>
                  <a:lnTo>
                    <a:pt x="55874" y="12643"/>
                  </a:lnTo>
                  <a:lnTo>
                    <a:pt x="57108" y="10809"/>
                  </a:lnTo>
                  <a:close/>
                  <a:moveTo>
                    <a:pt x="38261" y="12510"/>
                  </a:moveTo>
                  <a:lnTo>
                    <a:pt x="38228" y="14812"/>
                  </a:lnTo>
                  <a:lnTo>
                    <a:pt x="35526" y="15345"/>
                  </a:lnTo>
                  <a:lnTo>
                    <a:pt x="35526" y="12977"/>
                  </a:lnTo>
                  <a:lnTo>
                    <a:pt x="38261" y="12510"/>
                  </a:lnTo>
                  <a:close/>
                  <a:moveTo>
                    <a:pt x="14944" y="10275"/>
                  </a:moveTo>
                  <a:lnTo>
                    <a:pt x="15912" y="11809"/>
                  </a:lnTo>
                  <a:lnTo>
                    <a:pt x="12209" y="15779"/>
                  </a:lnTo>
                  <a:lnTo>
                    <a:pt x="11142" y="14745"/>
                  </a:lnTo>
                  <a:lnTo>
                    <a:pt x="14944" y="10275"/>
                  </a:lnTo>
                  <a:close/>
                  <a:moveTo>
                    <a:pt x="34925" y="13077"/>
                  </a:moveTo>
                  <a:lnTo>
                    <a:pt x="34925" y="15479"/>
                  </a:lnTo>
                  <a:lnTo>
                    <a:pt x="32357" y="15979"/>
                  </a:lnTo>
                  <a:lnTo>
                    <a:pt x="32257" y="13511"/>
                  </a:lnTo>
                  <a:lnTo>
                    <a:pt x="34925" y="13077"/>
                  </a:lnTo>
                  <a:close/>
                  <a:moveTo>
                    <a:pt x="31623" y="13611"/>
                  </a:moveTo>
                  <a:lnTo>
                    <a:pt x="31756" y="16079"/>
                  </a:lnTo>
                  <a:lnTo>
                    <a:pt x="28654" y="16713"/>
                  </a:lnTo>
                  <a:lnTo>
                    <a:pt x="28221" y="14211"/>
                  </a:lnTo>
                  <a:lnTo>
                    <a:pt x="31623" y="13611"/>
                  </a:lnTo>
                  <a:close/>
                  <a:moveTo>
                    <a:pt x="16245" y="12343"/>
                  </a:moveTo>
                  <a:lnTo>
                    <a:pt x="17079" y="13644"/>
                  </a:lnTo>
                  <a:lnTo>
                    <a:pt x="13643" y="17147"/>
                  </a:lnTo>
                  <a:lnTo>
                    <a:pt x="12676" y="16213"/>
                  </a:lnTo>
                  <a:lnTo>
                    <a:pt x="16245" y="12343"/>
                  </a:lnTo>
                  <a:close/>
                  <a:moveTo>
                    <a:pt x="27620" y="14278"/>
                  </a:moveTo>
                  <a:lnTo>
                    <a:pt x="28020" y="16813"/>
                  </a:lnTo>
                  <a:lnTo>
                    <a:pt x="26052" y="17213"/>
                  </a:lnTo>
                  <a:lnTo>
                    <a:pt x="25652" y="14611"/>
                  </a:lnTo>
                  <a:lnTo>
                    <a:pt x="27620" y="14278"/>
                  </a:lnTo>
                  <a:close/>
                  <a:moveTo>
                    <a:pt x="10708" y="15212"/>
                  </a:moveTo>
                  <a:lnTo>
                    <a:pt x="11809" y="16279"/>
                  </a:lnTo>
                  <a:lnTo>
                    <a:pt x="8840" y="19448"/>
                  </a:lnTo>
                  <a:lnTo>
                    <a:pt x="7806" y="18681"/>
                  </a:lnTo>
                  <a:lnTo>
                    <a:pt x="10708" y="15212"/>
                  </a:lnTo>
                  <a:close/>
                  <a:moveTo>
                    <a:pt x="38228" y="15445"/>
                  </a:moveTo>
                  <a:lnTo>
                    <a:pt x="38194" y="19715"/>
                  </a:lnTo>
                  <a:cubicBezTo>
                    <a:pt x="37327" y="19715"/>
                    <a:pt x="36426" y="19715"/>
                    <a:pt x="35559" y="19782"/>
                  </a:cubicBezTo>
                  <a:lnTo>
                    <a:pt x="35526" y="15979"/>
                  </a:lnTo>
                  <a:lnTo>
                    <a:pt x="38228" y="15445"/>
                  </a:lnTo>
                  <a:close/>
                  <a:moveTo>
                    <a:pt x="34925" y="16113"/>
                  </a:moveTo>
                  <a:lnTo>
                    <a:pt x="34925" y="19815"/>
                  </a:lnTo>
                  <a:cubicBezTo>
                    <a:pt x="34125" y="19882"/>
                    <a:pt x="33324" y="19949"/>
                    <a:pt x="32557" y="20049"/>
                  </a:cubicBezTo>
                  <a:lnTo>
                    <a:pt x="32424" y="16613"/>
                  </a:lnTo>
                  <a:lnTo>
                    <a:pt x="34925" y="16113"/>
                  </a:lnTo>
                  <a:close/>
                  <a:moveTo>
                    <a:pt x="31790" y="16713"/>
                  </a:moveTo>
                  <a:lnTo>
                    <a:pt x="31957" y="20082"/>
                  </a:lnTo>
                  <a:cubicBezTo>
                    <a:pt x="31056" y="20215"/>
                    <a:pt x="30155" y="20382"/>
                    <a:pt x="29288" y="20516"/>
                  </a:cubicBezTo>
                  <a:lnTo>
                    <a:pt x="28754" y="17280"/>
                  </a:lnTo>
                  <a:lnTo>
                    <a:pt x="31790" y="16713"/>
                  </a:lnTo>
                  <a:close/>
                  <a:moveTo>
                    <a:pt x="12242" y="16680"/>
                  </a:moveTo>
                  <a:lnTo>
                    <a:pt x="13210" y="17614"/>
                  </a:lnTo>
                  <a:lnTo>
                    <a:pt x="10341" y="20549"/>
                  </a:lnTo>
                  <a:lnTo>
                    <a:pt x="9340" y="19815"/>
                  </a:lnTo>
                  <a:lnTo>
                    <a:pt x="12242" y="16680"/>
                  </a:lnTo>
                  <a:close/>
                  <a:moveTo>
                    <a:pt x="28120" y="17447"/>
                  </a:moveTo>
                  <a:lnTo>
                    <a:pt x="28654" y="20649"/>
                  </a:lnTo>
                  <a:cubicBezTo>
                    <a:pt x="27954" y="20816"/>
                    <a:pt x="27287" y="20949"/>
                    <a:pt x="26653" y="21116"/>
                  </a:cubicBezTo>
                  <a:lnTo>
                    <a:pt x="26152" y="17847"/>
                  </a:lnTo>
                  <a:lnTo>
                    <a:pt x="28120" y="17447"/>
                  </a:lnTo>
                  <a:close/>
                  <a:moveTo>
                    <a:pt x="25519" y="17981"/>
                  </a:moveTo>
                  <a:lnTo>
                    <a:pt x="26019" y="21250"/>
                  </a:lnTo>
                  <a:cubicBezTo>
                    <a:pt x="24952" y="21516"/>
                    <a:pt x="23951" y="21783"/>
                    <a:pt x="23017" y="22050"/>
                  </a:cubicBezTo>
                  <a:lnTo>
                    <a:pt x="23017" y="22083"/>
                  </a:lnTo>
                  <a:lnTo>
                    <a:pt x="22450" y="18581"/>
                  </a:lnTo>
                  <a:lnTo>
                    <a:pt x="25519" y="17981"/>
                  </a:lnTo>
                  <a:close/>
                  <a:moveTo>
                    <a:pt x="7372" y="19115"/>
                  </a:moveTo>
                  <a:lnTo>
                    <a:pt x="8440" y="19882"/>
                  </a:lnTo>
                  <a:lnTo>
                    <a:pt x="4871" y="23751"/>
                  </a:lnTo>
                  <a:lnTo>
                    <a:pt x="3903" y="23184"/>
                  </a:lnTo>
                  <a:lnTo>
                    <a:pt x="7372" y="19115"/>
                  </a:lnTo>
                  <a:close/>
                  <a:moveTo>
                    <a:pt x="34959" y="20416"/>
                  </a:moveTo>
                  <a:lnTo>
                    <a:pt x="34959" y="23951"/>
                  </a:lnTo>
                  <a:cubicBezTo>
                    <a:pt x="34258" y="23951"/>
                    <a:pt x="33524" y="23985"/>
                    <a:pt x="32790" y="24052"/>
                  </a:cubicBezTo>
                  <a:lnTo>
                    <a:pt x="32624" y="20649"/>
                  </a:lnTo>
                  <a:cubicBezTo>
                    <a:pt x="33391" y="20549"/>
                    <a:pt x="34158" y="20482"/>
                    <a:pt x="34959" y="20416"/>
                  </a:cubicBezTo>
                  <a:close/>
                  <a:moveTo>
                    <a:pt x="38228" y="20316"/>
                  </a:moveTo>
                  <a:lnTo>
                    <a:pt x="38194" y="24085"/>
                  </a:lnTo>
                  <a:cubicBezTo>
                    <a:pt x="37360" y="24018"/>
                    <a:pt x="36493" y="23985"/>
                    <a:pt x="35592" y="23951"/>
                  </a:cubicBezTo>
                  <a:lnTo>
                    <a:pt x="35592" y="20382"/>
                  </a:lnTo>
                  <a:cubicBezTo>
                    <a:pt x="36460" y="20316"/>
                    <a:pt x="37360" y="20316"/>
                    <a:pt x="38228" y="20316"/>
                  </a:cubicBezTo>
                  <a:close/>
                  <a:moveTo>
                    <a:pt x="31990" y="20749"/>
                  </a:moveTo>
                  <a:lnTo>
                    <a:pt x="32157" y="24118"/>
                  </a:lnTo>
                  <a:cubicBezTo>
                    <a:pt x="31423" y="24185"/>
                    <a:pt x="30656" y="24252"/>
                    <a:pt x="29888" y="24385"/>
                  </a:cubicBezTo>
                  <a:lnTo>
                    <a:pt x="29355" y="21183"/>
                  </a:lnTo>
                  <a:cubicBezTo>
                    <a:pt x="30189" y="21016"/>
                    <a:pt x="31089" y="20883"/>
                    <a:pt x="31990" y="20749"/>
                  </a:cubicBezTo>
                  <a:close/>
                  <a:moveTo>
                    <a:pt x="8940" y="20249"/>
                  </a:moveTo>
                  <a:lnTo>
                    <a:pt x="9907" y="20983"/>
                  </a:lnTo>
                  <a:lnTo>
                    <a:pt x="6372" y="24619"/>
                  </a:lnTo>
                  <a:lnTo>
                    <a:pt x="5404" y="24052"/>
                  </a:lnTo>
                  <a:lnTo>
                    <a:pt x="8940" y="20249"/>
                  </a:lnTo>
                  <a:close/>
                  <a:moveTo>
                    <a:pt x="28754" y="21283"/>
                  </a:moveTo>
                  <a:lnTo>
                    <a:pt x="29288" y="24519"/>
                  </a:lnTo>
                  <a:cubicBezTo>
                    <a:pt x="28621" y="24619"/>
                    <a:pt x="27920" y="24752"/>
                    <a:pt x="27220" y="24919"/>
                  </a:cubicBezTo>
                  <a:lnTo>
                    <a:pt x="27220" y="24952"/>
                  </a:lnTo>
                  <a:lnTo>
                    <a:pt x="26753" y="21750"/>
                  </a:lnTo>
                  <a:cubicBezTo>
                    <a:pt x="27387" y="21583"/>
                    <a:pt x="28054" y="21450"/>
                    <a:pt x="28754" y="21283"/>
                  </a:cubicBezTo>
                  <a:close/>
                  <a:moveTo>
                    <a:pt x="26119" y="21850"/>
                  </a:moveTo>
                  <a:lnTo>
                    <a:pt x="26619" y="25086"/>
                  </a:lnTo>
                  <a:cubicBezTo>
                    <a:pt x="25652" y="25352"/>
                    <a:pt x="24685" y="25653"/>
                    <a:pt x="23684" y="25986"/>
                  </a:cubicBezTo>
                  <a:lnTo>
                    <a:pt x="23684" y="26020"/>
                  </a:lnTo>
                  <a:lnTo>
                    <a:pt x="23117" y="22684"/>
                  </a:lnTo>
                  <a:cubicBezTo>
                    <a:pt x="24051" y="22417"/>
                    <a:pt x="25052" y="22117"/>
                    <a:pt x="26119" y="21850"/>
                  </a:cubicBezTo>
                  <a:close/>
                  <a:moveTo>
                    <a:pt x="40696" y="1"/>
                  </a:moveTo>
                  <a:lnTo>
                    <a:pt x="40062" y="101"/>
                  </a:lnTo>
                  <a:cubicBezTo>
                    <a:pt x="40062" y="201"/>
                    <a:pt x="40196" y="902"/>
                    <a:pt x="40396" y="1936"/>
                  </a:cubicBezTo>
                  <a:lnTo>
                    <a:pt x="38928" y="2236"/>
                  </a:lnTo>
                  <a:lnTo>
                    <a:pt x="38928" y="101"/>
                  </a:lnTo>
                  <a:lnTo>
                    <a:pt x="38294" y="234"/>
                  </a:lnTo>
                  <a:lnTo>
                    <a:pt x="38294" y="2336"/>
                  </a:lnTo>
                  <a:lnTo>
                    <a:pt x="35526" y="2936"/>
                  </a:lnTo>
                  <a:lnTo>
                    <a:pt x="35526" y="768"/>
                  </a:lnTo>
                  <a:lnTo>
                    <a:pt x="34892" y="902"/>
                  </a:lnTo>
                  <a:lnTo>
                    <a:pt x="34892" y="3070"/>
                  </a:lnTo>
                  <a:lnTo>
                    <a:pt x="31790" y="3704"/>
                  </a:lnTo>
                  <a:lnTo>
                    <a:pt x="31690" y="1569"/>
                  </a:lnTo>
                  <a:lnTo>
                    <a:pt x="31089" y="1702"/>
                  </a:lnTo>
                  <a:lnTo>
                    <a:pt x="31189" y="3837"/>
                  </a:lnTo>
                  <a:lnTo>
                    <a:pt x="26719" y="4738"/>
                  </a:lnTo>
                  <a:lnTo>
                    <a:pt x="26453" y="3203"/>
                  </a:lnTo>
                  <a:lnTo>
                    <a:pt x="25852" y="3403"/>
                  </a:lnTo>
                  <a:lnTo>
                    <a:pt x="26119" y="4871"/>
                  </a:lnTo>
                  <a:lnTo>
                    <a:pt x="24251" y="5238"/>
                  </a:lnTo>
                  <a:lnTo>
                    <a:pt x="24084" y="4137"/>
                  </a:lnTo>
                  <a:lnTo>
                    <a:pt x="23917" y="4204"/>
                  </a:lnTo>
                  <a:cubicBezTo>
                    <a:pt x="23784" y="4271"/>
                    <a:pt x="23651" y="4304"/>
                    <a:pt x="23484" y="4371"/>
                  </a:cubicBezTo>
                  <a:lnTo>
                    <a:pt x="23651" y="5372"/>
                  </a:lnTo>
                  <a:lnTo>
                    <a:pt x="20415" y="6039"/>
                  </a:lnTo>
                  <a:lnTo>
                    <a:pt x="20248" y="5071"/>
                  </a:lnTo>
                  <a:lnTo>
                    <a:pt x="19648" y="5205"/>
                  </a:lnTo>
                  <a:lnTo>
                    <a:pt x="19781" y="6172"/>
                  </a:lnTo>
                  <a:lnTo>
                    <a:pt x="17746" y="6606"/>
                  </a:lnTo>
                  <a:lnTo>
                    <a:pt x="17446" y="5705"/>
                  </a:lnTo>
                  <a:cubicBezTo>
                    <a:pt x="17346" y="5738"/>
                    <a:pt x="17246" y="5772"/>
                    <a:pt x="17146" y="5839"/>
                  </a:cubicBezTo>
                  <a:cubicBezTo>
                    <a:pt x="17046" y="5905"/>
                    <a:pt x="16979" y="5972"/>
                    <a:pt x="16912" y="6039"/>
                  </a:cubicBezTo>
                  <a:lnTo>
                    <a:pt x="17146" y="6773"/>
                  </a:lnTo>
                  <a:lnTo>
                    <a:pt x="15044" y="9241"/>
                  </a:lnTo>
                  <a:lnTo>
                    <a:pt x="14577" y="8507"/>
                  </a:lnTo>
                  <a:lnTo>
                    <a:pt x="14144" y="8974"/>
                  </a:lnTo>
                  <a:lnTo>
                    <a:pt x="14644" y="9741"/>
                  </a:lnTo>
                  <a:lnTo>
                    <a:pt x="10708" y="14311"/>
                  </a:lnTo>
                  <a:lnTo>
                    <a:pt x="9941" y="13577"/>
                  </a:lnTo>
                  <a:lnTo>
                    <a:pt x="9507" y="14044"/>
                  </a:lnTo>
                  <a:lnTo>
                    <a:pt x="10308" y="14812"/>
                  </a:lnTo>
                  <a:lnTo>
                    <a:pt x="7339" y="18281"/>
                  </a:lnTo>
                  <a:lnTo>
                    <a:pt x="6372" y="17580"/>
                  </a:lnTo>
                  <a:lnTo>
                    <a:pt x="5938" y="18047"/>
                  </a:lnTo>
                  <a:lnTo>
                    <a:pt x="6939" y="18748"/>
                  </a:lnTo>
                  <a:lnTo>
                    <a:pt x="3403" y="22884"/>
                  </a:lnTo>
                  <a:lnTo>
                    <a:pt x="2269" y="22217"/>
                  </a:lnTo>
                  <a:lnTo>
                    <a:pt x="1835" y="22717"/>
                  </a:lnTo>
                  <a:lnTo>
                    <a:pt x="3003" y="23351"/>
                  </a:lnTo>
                  <a:lnTo>
                    <a:pt x="0" y="26887"/>
                  </a:lnTo>
                  <a:cubicBezTo>
                    <a:pt x="234" y="26887"/>
                    <a:pt x="501" y="26920"/>
                    <a:pt x="768" y="26954"/>
                  </a:cubicBezTo>
                  <a:lnTo>
                    <a:pt x="3536" y="23685"/>
                  </a:lnTo>
                  <a:lnTo>
                    <a:pt x="4470" y="24218"/>
                  </a:lnTo>
                  <a:lnTo>
                    <a:pt x="1902" y="26987"/>
                  </a:lnTo>
                  <a:lnTo>
                    <a:pt x="2736" y="26987"/>
                  </a:lnTo>
                  <a:lnTo>
                    <a:pt x="5004" y="24552"/>
                  </a:lnTo>
                  <a:lnTo>
                    <a:pt x="5971" y="25086"/>
                  </a:lnTo>
                  <a:lnTo>
                    <a:pt x="4203" y="26887"/>
                  </a:lnTo>
                  <a:lnTo>
                    <a:pt x="4370" y="26854"/>
                  </a:lnTo>
                  <a:cubicBezTo>
                    <a:pt x="4704" y="26787"/>
                    <a:pt x="6205" y="25486"/>
                    <a:pt x="8173" y="23718"/>
                  </a:cubicBezTo>
                  <a:lnTo>
                    <a:pt x="10441" y="21383"/>
                  </a:lnTo>
                  <a:lnTo>
                    <a:pt x="10608" y="21516"/>
                  </a:lnTo>
                  <a:lnTo>
                    <a:pt x="11075" y="21083"/>
                  </a:lnTo>
                  <a:lnTo>
                    <a:pt x="10908" y="20949"/>
                  </a:lnTo>
                  <a:lnTo>
                    <a:pt x="13710" y="18081"/>
                  </a:lnTo>
                  <a:lnTo>
                    <a:pt x="13977" y="18347"/>
                  </a:lnTo>
                  <a:lnTo>
                    <a:pt x="14444" y="17914"/>
                  </a:lnTo>
                  <a:lnTo>
                    <a:pt x="14144" y="17647"/>
                  </a:lnTo>
                  <a:lnTo>
                    <a:pt x="17480" y="14245"/>
                  </a:lnTo>
                  <a:lnTo>
                    <a:pt x="17813" y="14745"/>
                  </a:lnTo>
                  <a:lnTo>
                    <a:pt x="18247" y="14311"/>
                  </a:lnTo>
                  <a:lnTo>
                    <a:pt x="17913" y="13778"/>
                  </a:lnTo>
                  <a:lnTo>
                    <a:pt x="19214" y="12443"/>
                  </a:lnTo>
                  <a:lnTo>
                    <a:pt x="19448" y="13144"/>
                  </a:lnTo>
                  <a:lnTo>
                    <a:pt x="19948" y="12677"/>
                  </a:lnTo>
                  <a:lnTo>
                    <a:pt x="19714" y="12043"/>
                  </a:lnTo>
                  <a:lnTo>
                    <a:pt x="20749" y="11843"/>
                  </a:lnTo>
                  <a:lnTo>
                    <a:pt x="20849" y="12510"/>
                  </a:lnTo>
                  <a:cubicBezTo>
                    <a:pt x="21082" y="12543"/>
                    <a:pt x="21316" y="12677"/>
                    <a:pt x="21549" y="12810"/>
                  </a:cubicBezTo>
                  <a:lnTo>
                    <a:pt x="21349" y="11709"/>
                  </a:lnTo>
                  <a:lnTo>
                    <a:pt x="24518" y="11109"/>
                  </a:lnTo>
                  <a:lnTo>
                    <a:pt x="24985" y="14144"/>
                  </a:lnTo>
                  <a:lnTo>
                    <a:pt x="22116" y="14611"/>
                  </a:lnTo>
                  <a:cubicBezTo>
                    <a:pt x="22116" y="14812"/>
                    <a:pt x="22116" y="15012"/>
                    <a:pt x="22150" y="15245"/>
                  </a:cubicBezTo>
                  <a:lnTo>
                    <a:pt x="25052" y="14745"/>
                  </a:lnTo>
                  <a:lnTo>
                    <a:pt x="25452" y="17347"/>
                  </a:lnTo>
                  <a:lnTo>
                    <a:pt x="22350" y="17947"/>
                  </a:lnTo>
                  <a:lnTo>
                    <a:pt x="22250" y="17347"/>
                  </a:lnTo>
                  <a:lnTo>
                    <a:pt x="22250" y="17347"/>
                  </a:lnTo>
                  <a:cubicBezTo>
                    <a:pt x="22316" y="19015"/>
                    <a:pt x="22450" y="21016"/>
                    <a:pt x="22550" y="23017"/>
                  </a:cubicBezTo>
                  <a:lnTo>
                    <a:pt x="23084" y="26220"/>
                  </a:lnTo>
                  <a:lnTo>
                    <a:pt x="22750" y="26353"/>
                  </a:lnTo>
                  <a:cubicBezTo>
                    <a:pt x="22750" y="26553"/>
                    <a:pt x="22750" y="26787"/>
                    <a:pt x="22783" y="26987"/>
                  </a:cubicBezTo>
                  <a:lnTo>
                    <a:pt x="23184" y="26820"/>
                  </a:lnTo>
                  <a:lnTo>
                    <a:pt x="23884" y="31090"/>
                  </a:lnTo>
                  <a:lnTo>
                    <a:pt x="24518" y="31090"/>
                  </a:lnTo>
                  <a:lnTo>
                    <a:pt x="23784" y="26620"/>
                  </a:lnTo>
                  <a:cubicBezTo>
                    <a:pt x="24785" y="26253"/>
                    <a:pt x="25752" y="25953"/>
                    <a:pt x="26719" y="25719"/>
                  </a:cubicBezTo>
                  <a:lnTo>
                    <a:pt x="27520" y="31057"/>
                  </a:lnTo>
                  <a:lnTo>
                    <a:pt x="28154" y="31057"/>
                  </a:lnTo>
                  <a:lnTo>
                    <a:pt x="27320" y="25553"/>
                  </a:lnTo>
                  <a:cubicBezTo>
                    <a:pt x="28020" y="25386"/>
                    <a:pt x="28688" y="25252"/>
                    <a:pt x="29388" y="25119"/>
                  </a:cubicBezTo>
                  <a:lnTo>
                    <a:pt x="30322" y="30990"/>
                  </a:lnTo>
                  <a:lnTo>
                    <a:pt x="30956" y="30990"/>
                  </a:lnTo>
                  <a:lnTo>
                    <a:pt x="29988" y="25019"/>
                  </a:lnTo>
                  <a:cubicBezTo>
                    <a:pt x="30722" y="24919"/>
                    <a:pt x="31456" y="24819"/>
                    <a:pt x="32190" y="24752"/>
                  </a:cubicBezTo>
                  <a:lnTo>
                    <a:pt x="32490" y="30590"/>
                  </a:lnTo>
                  <a:lnTo>
                    <a:pt x="32057" y="30990"/>
                  </a:lnTo>
                  <a:lnTo>
                    <a:pt x="32957" y="30990"/>
                  </a:lnTo>
                  <a:lnTo>
                    <a:pt x="33124" y="30856"/>
                  </a:lnTo>
                  <a:lnTo>
                    <a:pt x="32824" y="24719"/>
                  </a:lnTo>
                  <a:cubicBezTo>
                    <a:pt x="33558" y="24685"/>
                    <a:pt x="34258" y="24652"/>
                    <a:pt x="34959" y="24652"/>
                  </a:cubicBezTo>
                  <a:lnTo>
                    <a:pt x="34992" y="30956"/>
                  </a:lnTo>
                  <a:lnTo>
                    <a:pt x="35626" y="30956"/>
                  </a:lnTo>
                  <a:lnTo>
                    <a:pt x="35592" y="24652"/>
                  </a:lnTo>
                  <a:cubicBezTo>
                    <a:pt x="36493" y="24652"/>
                    <a:pt x="37360" y="24719"/>
                    <a:pt x="38194" y="24785"/>
                  </a:cubicBezTo>
                  <a:lnTo>
                    <a:pt x="38194" y="30823"/>
                  </a:lnTo>
                  <a:lnTo>
                    <a:pt x="38828" y="30823"/>
                  </a:lnTo>
                  <a:lnTo>
                    <a:pt x="38828" y="24785"/>
                  </a:lnTo>
                  <a:cubicBezTo>
                    <a:pt x="39896" y="24885"/>
                    <a:pt x="40863" y="25052"/>
                    <a:pt x="41830" y="25252"/>
                  </a:cubicBezTo>
                  <a:lnTo>
                    <a:pt x="41830" y="24619"/>
                  </a:lnTo>
                  <a:cubicBezTo>
                    <a:pt x="40863" y="24418"/>
                    <a:pt x="39896" y="24285"/>
                    <a:pt x="38828" y="24152"/>
                  </a:cubicBezTo>
                  <a:lnTo>
                    <a:pt x="38828" y="20349"/>
                  </a:lnTo>
                  <a:cubicBezTo>
                    <a:pt x="39829" y="20382"/>
                    <a:pt x="40830" y="20449"/>
                    <a:pt x="41830" y="20582"/>
                  </a:cubicBezTo>
                  <a:lnTo>
                    <a:pt x="41830" y="19949"/>
                  </a:lnTo>
                  <a:cubicBezTo>
                    <a:pt x="40830" y="19815"/>
                    <a:pt x="39829" y="19748"/>
                    <a:pt x="38828" y="19715"/>
                  </a:cubicBezTo>
                  <a:lnTo>
                    <a:pt x="38828" y="15345"/>
                  </a:lnTo>
                  <a:lnTo>
                    <a:pt x="41830" y="14745"/>
                  </a:lnTo>
                  <a:lnTo>
                    <a:pt x="41830" y="14111"/>
                  </a:lnTo>
                  <a:lnTo>
                    <a:pt x="38828" y="14712"/>
                  </a:lnTo>
                  <a:lnTo>
                    <a:pt x="38828" y="12377"/>
                  </a:lnTo>
                  <a:lnTo>
                    <a:pt x="41830" y="11876"/>
                  </a:lnTo>
                  <a:lnTo>
                    <a:pt x="41830" y="11643"/>
                  </a:lnTo>
                  <a:cubicBezTo>
                    <a:pt x="41864" y="11509"/>
                    <a:pt x="41864" y="11376"/>
                    <a:pt x="41930" y="11242"/>
                  </a:cubicBezTo>
                  <a:lnTo>
                    <a:pt x="41930" y="11242"/>
                  </a:lnTo>
                  <a:lnTo>
                    <a:pt x="38828" y="11776"/>
                  </a:lnTo>
                  <a:lnTo>
                    <a:pt x="38828" y="8440"/>
                  </a:lnTo>
                  <a:lnTo>
                    <a:pt x="41530" y="7907"/>
                  </a:lnTo>
                  <a:cubicBezTo>
                    <a:pt x="41663" y="8574"/>
                    <a:pt x="41864" y="9208"/>
                    <a:pt x="42064" y="9841"/>
                  </a:cubicBezTo>
                  <a:lnTo>
                    <a:pt x="42664" y="9608"/>
                  </a:lnTo>
                  <a:cubicBezTo>
                    <a:pt x="42464" y="9074"/>
                    <a:pt x="42297" y="8507"/>
                    <a:pt x="42197" y="7973"/>
                  </a:cubicBezTo>
                  <a:lnTo>
                    <a:pt x="42197" y="7973"/>
                  </a:lnTo>
                  <a:lnTo>
                    <a:pt x="44332" y="9308"/>
                  </a:lnTo>
                  <a:lnTo>
                    <a:pt x="44465" y="10042"/>
                  </a:lnTo>
                  <a:cubicBezTo>
                    <a:pt x="44632" y="10075"/>
                    <a:pt x="44866" y="10142"/>
                    <a:pt x="45099" y="10208"/>
                  </a:cubicBezTo>
                  <a:lnTo>
                    <a:pt x="45066" y="9675"/>
                  </a:lnTo>
                  <a:lnTo>
                    <a:pt x="46634" y="10675"/>
                  </a:lnTo>
                  <a:cubicBezTo>
                    <a:pt x="47368" y="10942"/>
                    <a:pt x="48201" y="11209"/>
                    <a:pt x="49102" y="11509"/>
                  </a:cubicBezTo>
                  <a:lnTo>
                    <a:pt x="48268" y="10976"/>
                  </a:lnTo>
                  <a:lnTo>
                    <a:pt x="48502" y="9675"/>
                  </a:lnTo>
                  <a:cubicBezTo>
                    <a:pt x="49402" y="10142"/>
                    <a:pt x="50403" y="10642"/>
                    <a:pt x="51404" y="11142"/>
                  </a:cubicBezTo>
                  <a:lnTo>
                    <a:pt x="50903" y="12110"/>
                  </a:lnTo>
                  <a:lnTo>
                    <a:pt x="51504" y="12310"/>
                  </a:lnTo>
                  <a:lnTo>
                    <a:pt x="51971" y="11409"/>
                  </a:lnTo>
                  <a:cubicBezTo>
                    <a:pt x="52972" y="11910"/>
                    <a:pt x="54006" y="12410"/>
                    <a:pt x="55006" y="12910"/>
                  </a:cubicBezTo>
                  <a:lnTo>
                    <a:pt x="54673" y="13411"/>
                  </a:lnTo>
                  <a:lnTo>
                    <a:pt x="55273" y="13611"/>
                  </a:lnTo>
                  <a:lnTo>
                    <a:pt x="55573" y="13177"/>
                  </a:lnTo>
                  <a:cubicBezTo>
                    <a:pt x="56607" y="13677"/>
                    <a:pt x="57575" y="14144"/>
                    <a:pt x="58509" y="14578"/>
                  </a:cubicBezTo>
                  <a:lnTo>
                    <a:pt x="58375" y="14712"/>
                  </a:lnTo>
                  <a:lnTo>
                    <a:pt x="59043" y="14945"/>
                  </a:lnTo>
                  <a:lnTo>
                    <a:pt x="59076" y="14878"/>
                  </a:lnTo>
                  <a:lnTo>
                    <a:pt x="59843" y="15245"/>
                  </a:lnTo>
                  <a:lnTo>
                    <a:pt x="60444" y="15445"/>
                  </a:lnTo>
                  <a:lnTo>
                    <a:pt x="60911" y="15012"/>
                  </a:lnTo>
                  <a:lnTo>
                    <a:pt x="59543" y="14378"/>
                  </a:lnTo>
                  <a:lnTo>
                    <a:pt x="61311" y="12443"/>
                  </a:lnTo>
                  <a:lnTo>
                    <a:pt x="63112" y="13144"/>
                  </a:lnTo>
                  <a:lnTo>
                    <a:pt x="63646" y="12677"/>
                  </a:lnTo>
                  <a:lnTo>
                    <a:pt x="61744" y="11943"/>
                  </a:lnTo>
                  <a:lnTo>
                    <a:pt x="62812" y="10809"/>
                  </a:lnTo>
                  <a:lnTo>
                    <a:pt x="62178" y="10575"/>
                  </a:lnTo>
                  <a:lnTo>
                    <a:pt x="61144" y="11709"/>
                  </a:lnTo>
                  <a:lnTo>
                    <a:pt x="57541" y="10308"/>
                  </a:lnTo>
                  <a:lnTo>
                    <a:pt x="58375" y="9041"/>
                  </a:lnTo>
                  <a:lnTo>
                    <a:pt x="57775" y="8807"/>
                  </a:lnTo>
                  <a:lnTo>
                    <a:pt x="56941" y="10042"/>
                  </a:lnTo>
                  <a:cubicBezTo>
                    <a:pt x="55673" y="9541"/>
                    <a:pt x="54473" y="9074"/>
                    <a:pt x="53439" y="8641"/>
                  </a:cubicBezTo>
                  <a:lnTo>
                    <a:pt x="54172" y="7340"/>
                  </a:lnTo>
                  <a:lnTo>
                    <a:pt x="53572" y="7073"/>
                  </a:lnTo>
                  <a:lnTo>
                    <a:pt x="52871" y="8407"/>
                  </a:lnTo>
                  <a:cubicBezTo>
                    <a:pt x="51804" y="8007"/>
                    <a:pt x="51003" y="7640"/>
                    <a:pt x="50737" y="7506"/>
                  </a:cubicBezTo>
                  <a:cubicBezTo>
                    <a:pt x="50403" y="7340"/>
                    <a:pt x="49769" y="7006"/>
                    <a:pt x="49002" y="6606"/>
                  </a:cubicBezTo>
                  <a:lnTo>
                    <a:pt x="49236" y="5205"/>
                  </a:lnTo>
                  <a:lnTo>
                    <a:pt x="48668" y="4938"/>
                  </a:lnTo>
                  <a:lnTo>
                    <a:pt x="48435" y="6306"/>
                  </a:lnTo>
                  <a:cubicBezTo>
                    <a:pt x="47234" y="5672"/>
                    <a:pt x="45833" y="4905"/>
                    <a:pt x="44666" y="4204"/>
                  </a:cubicBezTo>
                  <a:lnTo>
                    <a:pt x="44532" y="2403"/>
                  </a:lnTo>
                  <a:cubicBezTo>
                    <a:pt x="44299" y="2203"/>
                    <a:pt x="44065" y="1969"/>
                    <a:pt x="43865" y="1802"/>
                  </a:cubicBezTo>
                  <a:lnTo>
                    <a:pt x="43865" y="1802"/>
                  </a:lnTo>
                  <a:lnTo>
                    <a:pt x="43998" y="3837"/>
                  </a:lnTo>
                  <a:cubicBezTo>
                    <a:pt x="43465" y="3537"/>
                    <a:pt x="42964" y="3203"/>
                    <a:pt x="42464" y="2803"/>
                  </a:cubicBezTo>
                  <a:cubicBezTo>
                    <a:pt x="41297" y="1802"/>
                    <a:pt x="41130" y="1802"/>
                    <a:pt x="40996" y="1802"/>
                  </a:cubicBezTo>
                  <a:lnTo>
                    <a:pt x="40996" y="1869"/>
                  </a:lnTo>
                  <a:cubicBezTo>
                    <a:pt x="40830" y="768"/>
                    <a:pt x="40696" y="34"/>
                    <a:pt x="406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5"/>
            <p:cNvSpPr/>
            <p:nvPr/>
          </p:nvSpPr>
          <p:spPr>
            <a:xfrm>
              <a:off x="3029825" y="1826750"/>
              <a:ext cx="1662900" cy="783925"/>
            </a:xfrm>
            <a:custGeom>
              <a:rect b="b" l="l" r="r" t="t"/>
              <a:pathLst>
                <a:path extrusionOk="0" fill="none" h="31357" w="66516">
                  <a:moveTo>
                    <a:pt x="31257" y="2269"/>
                  </a:moveTo>
                  <a:cubicBezTo>
                    <a:pt x="31257" y="2269"/>
                    <a:pt x="26987" y="3803"/>
                    <a:pt x="25552" y="4437"/>
                  </a:cubicBezTo>
                  <a:cubicBezTo>
                    <a:pt x="24085" y="5071"/>
                    <a:pt x="19481" y="5605"/>
                    <a:pt x="18748" y="6072"/>
                  </a:cubicBezTo>
                  <a:cubicBezTo>
                    <a:pt x="18014" y="6505"/>
                    <a:pt x="1" y="26453"/>
                    <a:pt x="334" y="26820"/>
                  </a:cubicBezTo>
                  <a:cubicBezTo>
                    <a:pt x="701" y="27187"/>
                    <a:pt x="4804" y="27387"/>
                    <a:pt x="5972" y="27087"/>
                  </a:cubicBezTo>
                  <a:cubicBezTo>
                    <a:pt x="7139" y="26820"/>
                    <a:pt x="21816" y="12610"/>
                    <a:pt x="21816" y="12610"/>
                  </a:cubicBezTo>
                  <a:cubicBezTo>
                    <a:pt x="21816" y="12610"/>
                    <a:pt x="23751" y="12676"/>
                    <a:pt x="23751" y="14144"/>
                  </a:cubicBezTo>
                  <a:cubicBezTo>
                    <a:pt x="23751" y="15578"/>
                    <a:pt x="24652" y="31356"/>
                    <a:pt x="24652" y="31356"/>
                  </a:cubicBezTo>
                  <a:lnTo>
                    <a:pt x="43399" y="30989"/>
                  </a:lnTo>
                  <a:lnTo>
                    <a:pt x="43499" y="11876"/>
                  </a:lnTo>
                  <a:cubicBezTo>
                    <a:pt x="43499" y="11876"/>
                    <a:pt x="43665" y="9974"/>
                    <a:pt x="45133" y="10041"/>
                  </a:cubicBezTo>
                  <a:cubicBezTo>
                    <a:pt x="46567" y="10141"/>
                    <a:pt x="62079" y="15678"/>
                    <a:pt x="62079" y="15678"/>
                  </a:cubicBezTo>
                  <a:lnTo>
                    <a:pt x="66515" y="11876"/>
                  </a:lnTo>
                  <a:cubicBezTo>
                    <a:pt x="66515" y="11876"/>
                    <a:pt x="50837" y="5805"/>
                    <a:pt x="47835" y="3903"/>
                  </a:cubicBezTo>
                  <a:cubicBezTo>
                    <a:pt x="44833" y="2002"/>
                    <a:pt x="44032" y="0"/>
                    <a:pt x="42831" y="0"/>
                  </a:cubicBezTo>
                  <a:cubicBezTo>
                    <a:pt x="41631" y="0"/>
                    <a:pt x="31257" y="2269"/>
                    <a:pt x="31257" y="2269"/>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5"/>
            <p:cNvSpPr/>
            <p:nvPr/>
          </p:nvSpPr>
          <p:spPr>
            <a:xfrm>
              <a:off x="3887125" y="2322950"/>
              <a:ext cx="8350" cy="177650"/>
            </a:xfrm>
            <a:custGeom>
              <a:rect b="b" l="l" r="r" t="t"/>
              <a:pathLst>
                <a:path extrusionOk="0" fill="none" h="7106" w="334">
                  <a:moveTo>
                    <a:pt x="0" y="0"/>
                  </a:moveTo>
                  <a:cubicBezTo>
                    <a:pt x="267" y="2402"/>
                    <a:pt x="334" y="7105"/>
                    <a:pt x="334" y="7105"/>
                  </a:cubicBez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5"/>
            <p:cNvSpPr/>
            <p:nvPr/>
          </p:nvSpPr>
          <p:spPr>
            <a:xfrm>
              <a:off x="3852100" y="1976850"/>
              <a:ext cx="30025" cy="315250"/>
            </a:xfrm>
            <a:custGeom>
              <a:rect b="b" l="l" r="r" t="t"/>
              <a:pathLst>
                <a:path extrusionOk="0" fill="none" h="12610" w="1201">
                  <a:moveTo>
                    <a:pt x="1201" y="12610"/>
                  </a:moveTo>
                  <a:cubicBezTo>
                    <a:pt x="767" y="9808"/>
                    <a:pt x="0" y="1"/>
                    <a:pt x="0" y="1"/>
                  </a:cubicBez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5"/>
            <p:cNvSpPr/>
            <p:nvPr/>
          </p:nvSpPr>
          <p:spPr>
            <a:xfrm>
              <a:off x="4143125" y="2043575"/>
              <a:ext cx="116775" cy="34225"/>
            </a:xfrm>
            <a:custGeom>
              <a:rect b="b" l="l" r="r" t="t"/>
              <a:pathLst>
                <a:path extrusionOk="0" fill="none" h="1369" w="4671">
                  <a:moveTo>
                    <a:pt x="1" y="1368"/>
                  </a:moveTo>
                  <a:lnTo>
                    <a:pt x="4671"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5"/>
            <p:cNvSpPr/>
            <p:nvPr/>
          </p:nvSpPr>
          <p:spPr>
            <a:xfrm>
              <a:off x="4276550" y="2030225"/>
              <a:ext cx="36725" cy="7525"/>
            </a:xfrm>
            <a:custGeom>
              <a:rect b="b" l="l" r="r" t="t"/>
              <a:pathLst>
                <a:path extrusionOk="0" fill="none" h="301" w="1469">
                  <a:moveTo>
                    <a:pt x="1" y="301"/>
                  </a:moveTo>
                  <a:lnTo>
                    <a:pt x="1469"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5"/>
            <p:cNvSpPr/>
            <p:nvPr/>
          </p:nvSpPr>
          <p:spPr>
            <a:xfrm>
              <a:off x="4172325" y="2070250"/>
              <a:ext cx="151800" cy="25"/>
            </a:xfrm>
            <a:custGeom>
              <a:rect b="b" l="l" r="r" t="t"/>
              <a:pathLst>
                <a:path extrusionOk="0" fill="none" h="1" w="6072">
                  <a:moveTo>
                    <a:pt x="0" y="1"/>
                  </a:moveTo>
                  <a:lnTo>
                    <a:pt x="6071"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5"/>
            <p:cNvSpPr/>
            <p:nvPr/>
          </p:nvSpPr>
          <p:spPr>
            <a:xfrm>
              <a:off x="3440125" y="2096950"/>
              <a:ext cx="135950" cy="45050"/>
            </a:xfrm>
            <a:custGeom>
              <a:rect b="b" l="l" r="r" t="t"/>
              <a:pathLst>
                <a:path extrusionOk="0" fill="none" h="1802" w="5438">
                  <a:moveTo>
                    <a:pt x="1" y="0"/>
                  </a:moveTo>
                  <a:lnTo>
                    <a:pt x="5438" y="1802"/>
                  </a:lnTo>
                  <a:lnTo>
                    <a:pt x="2436" y="1802"/>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5"/>
            <p:cNvSpPr/>
            <p:nvPr/>
          </p:nvSpPr>
          <p:spPr>
            <a:xfrm>
              <a:off x="3442625" y="2144475"/>
              <a:ext cx="35050" cy="25"/>
            </a:xfrm>
            <a:custGeom>
              <a:rect b="b" l="l" r="r" t="t"/>
              <a:pathLst>
                <a:path extrusionOk="0" fill="none" h="1" w="1402">
                  <a:moveTo>
                    <a:pt x="1402" y="1"/>
                  </a:moveTo>
                  <a:lnTo>
                    <a:pt x="1"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5"/>
            <p:cNvSpPr/>
            <p:nvPr/>
          </p:nvSpPr>
          <p:spPr>
            <a:xfrm>
              <a:off x="3877950" y="2011875"/>
              <a:ext cx="15850" cy="23375"/>
            </a:xfrm>
            <a:custGeom>
              <a:rect b="b" l="l" r="r" t="t"/>
              <a:pathLst>
                <a:path extrusionOk="0" fill="none" h="935" w="634">
                  <a:moveTo>
                    <a:pt x="634" y="468"/>
                  </a:moveTo>
                  <a:cubicBezTo>
                    <a:pt x="634" y="735"/>
                    <a:pt x="500" y="935"/>
                    <a:pt x="334" y="935"/>
                  </a:cubicBezTo>
                  <a:cubicBezTo>
                    <a:pt x="167" y="935"/>
                    <a:pt x="0" y="735"/>
                    <a:pt x="0" y="468"/>
                  </a:cubicBezTo>
                  <a:cubicBezTo>
                    <a:pt x="0" y="201"/>
                    <a:pt x="167" y="1"/>
                    <a:pt x="334" y="1"/>
                  </a:cubicBezTo>
                  <a:cubicBezTo>
                    <a:pt x="500" y="1"/>
                    <a:pt x="634" y="201"/>
                    <a:pt x="634" y="468"/>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5"/>
            <p:cNvSpPr/>
            <p:nvPr/>
          </p:nvSpPr>
          <p:spPr>
            <a:xfrm>
              <a:off x="3891275" y="2140300"/>
              <a:ext cx="15875" cy="24225"/>
            </a:xfrm>
            <a:custGeom>
              <a:rect b="b" l="l" r="r" t="t"/>
              <a:pathLst>
                <a:path extrusionOk="0" fill="none" h="969" w="635">
                  <a:moveTo>
                    <a:pt x="635" y="468"/>
                  </a:moveTo>
                  <a:cubicBezTo>
                    <a:pt x="635" y="735"/>
                    <a:pt x="501" y="968"/>
                    <a:pt x="334" y="968"/>
                  </a:cubicBezTo>
                  <a:cubicBezTo>
                    <a:pt x="134" y="968"/>
                    <a:pt x="1" y="735"/>
                    <a:pt x="1" y="468"/>
                  </a:cubicBezTo>
                  <a:cubicBezTo>
                    <a:pt x="1" y="234"/>
                    <a:pt x="134" y="1"/>
                    <a:pt x="334" y="1"/>
                  </a:cubicBezTo>
                  <a:cubicBezTo>
                    <a:pt x="501" y="1"/>
                    <a:pt x="635" y="234"/>
                    <a:pt x="635" y="468"/>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5"/>
            <p:cNvSpPr/>
            <p:nvPr/>
          </p:nvSpPr>
          <p:spPr>
            <a:xfrm>
              <a:off x="3907125" y="2286250"/>
              <a:ext cx="15875" cy="24200"/>
            </a:xfrm>
            <a:custGeom>
              <a:rect b="b" l="l" r="r" t="t"/>
              <a:pathLst>
                <a:path extrusionOk="0" fill="none" h="968" w="635">
                  <a:moveTo>
                    <a:pt x="634" y="467"/>
                  </a:moveTo>
                  <a:cubicBezTo>
                    <a:pt x="634" y="734"/>
                    <a:pt x="501" y="968"/>
                    <a:pt x="334" y="968"/>
                  </a:cubicBezTo>
                  <a:cubicBezTo>
                    <a:pt x="167" y="968"/>
                    <a:pt x="1" y="734"/>
                    <a:pt x="1" y="467"/>
                  </a:cubicBezTo>
                  <a:cubicBezTo>
                    <a:pt x="1" y="200"/>
                    <a:pt x="167" y="0"/>
                    <a:pt x="334" y="0"/>
                  </a:cubicBezTo>
                  <a:cubicBezTo>
                    <a:pt x="501" y="0"/>
                    <a:pt x="634" y="200"/>
                    <a:pt x="634" y="467"/>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5"/>
            <p:cNvSpPr/>
            <p:nvPr/>
          </p:nvSpPr>
          <p:spPr>
            <a:xfrm>
              <a:off x="3909625" y="2424675"/>
              <a:ext cx="16700" cy="23375"/>
            </a:xfrm>
            <a:custGeom>
              <a:rect b="b" l="l" r="r" t="t"/>
              <a:pathLst>
                <a:path extrusionOk="0" fill="none" h="935" w="668">
                  <a:moveTo>
                    <a:pt x="668" y="468"/>
                  </a:moveTo>
                  <a:cubicBezTo>
                    <a:pt x="668" y="734"/>
                    <a:pt x="501" y="935"/>
                    <a:pt x="334" y="935"/>
                  </a:cubicBezTo>
                  <a:cubicBezTo>
                    <a:pt x="167" y="935"/>
                    <a:pt x="1" y="734"/>
                    <a:pt x="1" y="468"/>
                  </a:cubicBezTo>
                  <a:cubicBezTo>
                    <a:pt x="1" y="201"/>
                    <a:pt x="167" y="1"/>
                    <a:pt x="334" y="1"/>
                  </a:cubicBezTo>
                  <a:cubicBezTo>
                    <a:pt x="501" y="1"/>
                    <a:pt x="668" y="201"/>
                    <a:pt x="668" y="468"/>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5"/>
            <p:cNvSpPr/>
            <p:nvPr/>
          </p:nvSpPr>
          <p:spPr>
            <a:xfrm>
              <a:off x="3693650" y="1849400"/>
              <a:ext cx="280225" cy="166675"/>
            </a:xfrm>
            <a:custGeom>
              <a:rect b="b" l="l" r="r" t="t"/>
              <a:pathLst>
                <a:path extrusionOk="0" h="6667" w="11209">
                  <a:moveTo>
                    <a:pt x="5709" y="1"/>
                  </a:moveTo>
                  <a:cubicBezTo>
                    <a:pt x="4302" y="1"/>
                    <a:pt x="2989" y="106"/>
                    <a:pt x="2735" y="495"/>
                  </a:cubicBezTo>
                  <a:lnTo>
                    <a:pt x="2235" y="829"/>
                  </a:lnTo>
                  <a:cubicBezTo>
                    <a:pt x="1768" y="1129"/>
                    <a:pt x="1368" y="1563"/>
                    <a:pt x="1101" y="2063"/>
                  </a:cubicBezTo>
                  <a:lnTo>
                    <a:pt x="0" y="4131"/>
                  </a:lnTo>
                  <a:lnTo>
                    <a:pt x="2936" y="6667"/>
                  </a:lnTo>
                  <a:lnTo>
                    <a:pt x="5237" y="3331"/>
                  </a:lnTo>
                  <a:lnTo>
                    <a:pt x="9574" y="6166"/>
                  </a:lnTo>
                  <a:lnTo>
                    <a:pt x="11208" y="2530"/>
                  </a:lnTo>
                  <a:lnTo>
                    <a:pt x="10174" y="1029"/>
                  </a:lnTo>
                  <a:cubicBezTo>
                    <a:pt x="9774" y="495"/>
                    <a:pt x="9173" y="162"/>
                    <a:pt x="8506" y="95"/>
                  </a:cubicBezTo>
                  <a:cubicBezTo>
                    <a:pt x="7758" y="54"/>
                    <a:pt x="6710" y="1"/>
                    <a:pt x="5709" y="1"/>
                  </a:cubicBezTo>
                  <a:close/>
                </a:path>
              </a:pathLst>
            </a:custGeom>
            <a:solidFill>
              <a:schemeClr val="accent6"/>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5"/>
            <p:cNvSpPr/>
            <p:nvPr/>
          </p:nvSpPr>
          <p:spPr>
            <a:xfrm>
              <a:off x="3750350" y="1776725"/>
              <a:ext cx="151800" cy="175150"/>
            </a:xfrm>
            <a:custGeom>
              <a:rect b="b" l="l" r="r" t="t"/>
              <a:pathLst>
                <a:path extrusionOk="0" h="7006" w="6072">
                  <a:moveTo>
                    <a:pt x="5604" y="0"/>
                  </a:moveTo>
                  <a:lnTo>
                    <a:pt x="367" y="567"/>
                  </a:lnTo>
                  <a:lnTo>
                    <a:pt x="0" y="634"/>
                  </a:lnTo>
                  <a:cubicBezTo>
                    <a:pt x="0" y="634"/>
                    <a:pt x="167" y="5437"/>
                    <a:pt x="734" y="5637"/>
                  </a:cubicBezTo>
                  <a:cubicBezTo>
                    <a:pt x="1268" y="5838"/>
                    <a:pt x="2802" y="7005"/>
                    <a:pt x="3703" y="7005"/>
                  </a:cubicBezTo>
                  <a:cubicBezTo>
                    <a:pt x="4637" y="7005"/>
                    <a:pt x="5905" y="5170"/>
                    <a:pt x="5971" y="4904"/>
                  </a:cubicBezTo>
                  <a:cubicBezTo>
                    <a:pt x="6071" y="4637"/>
                    <a:pt x="5604" y="0"/>
                    <a:pt x="5604"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5"/>
            <p:cNvSpPr/>
            <p:nvPr/>
          </p:nvSpPr>
          <p:spPr>
            <a:xfrm>
              <a:off x="3750350" y="1776725"/>
              <a:ext cx="151800" cy="175150"/>
            </a:xfrm>
            <a:custGeom>
              <a:rect b="b" l="l" r="r" t="t"/>
              <a:pathLst>
                <a:path extrusionOk="0" fill="none" h="7006" w="6072">
                  <a:moveTo>
                    <a:pt x="0" y="634"/>
                  </a:moveTo>
                  <a:cubicBezTo>
                    <a:pt x="0" y="634"/>
                    <a:pt x="167" y="5437"/>
                    <a:pt x="734" y="5637"/>
                  </a:cubicBezTo>
                  <a:cubicBezTo>
                    <a:pt x="1268" y="5838"/>
                    <a:pt x="2802" y="7005"/>
                    <a:pt x="3703" y="7005"/>
                  </a:cubicBezTo>
                  <a:cubicBezTo>
                    <a:pt x="4637" y="7005"/>
                    <a:pt x="5905" y="5170"/>
                    <a:pt x="5971" y="4904"/>
                  </a:cubicBezTo>
                  <a:cubicBezTo>
                    <a:pt x="6071" y="4637"/>
                    <a:pt x="5604" y="0"/>
                    <a:pt x="5604" y="0"/>
                  </a:cubicBezTo>
                  <a:lnTo>
                    <a:pt x="367" y="567"/>
                  </a:ln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5"/>
            <p:cNvSpPr/>
            <p:nvPr/>
          </p:nvSpPr>
          <p:spPr>
            <a:xfrm>
              <a:off x="3552700" y="1561600"/>
              <a:ext cx="129300" cy="122725"/>
            </a:xfrm>
            <a:custGeom>
              <a:rect b="b" l="l" r="r" t="t"/>
              <a:pathLst>
                <a:path extrusionOk="0" h="4909" w="5172">
                  <a:moveTo>
                    <a:pt x="2151" y="1"/>
                  </a:moveTo>
                  <a:cubicBezTo>
                    <a:pt x="1938" y="1"/>
                    <a:pt x="1709" y="59"/>
                    <a:pt x="1469" y="199"/>
                  </a:cubicBezTo>
                  <a:cubicBezTo>
                    <a:pt x="1" y="1033"/>
                    <a:pt x="2102" y="3735"/>
                    <a:pt x="3370" y="4369"/>
                  </a:cubicBezTo>
                  <a:cubicBezTo>
                    <a:pt x="4333" y="4850"/>
                    <a:pt x="4873" y="4908"/>
                    <a:pt x="5076" y="4908"/>
                  </a:cubicBezTo>
                  <a:cubicBezTo>
                    <a:pt x="5140" y="4908"/>
                    <a:pt x="5171" y="4902"/>
                    <a:pt x="5171" y="4902"/>
                  </a:cubicBezTo>
                  <a:lnTo>
                    <a:pt x="3904" y="1433"/>
                  </a:lnTo>
                  <a:cubicBezTo>
                    <a:pt x="3904" y="1433"/>
                    <a:pt x="3211" y="1"/>
                    <a:pt x="2151" y="1"/>
                  </a:cubicBezTo>
                  <a:close/>
                </a:path>
              </a:pathLst>
            </a:custGeom>
            <a:solidFill>
              <a:srgbClr val="F9CB9C"/>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5"/>
            <p:cNvSpPr/>
            <p:nvPr/>
          </p:nvSpPr>
          <p:spPr>
            <a:xfrm>
              <a:off x="3947150" y="1535375"/>
              <a:ext cx="97600" cy="139625"/>
            </a:xfrm>
            <a:custGeom>
              <a:rect b="b" l="l" r="r" t="t"/>
              <a:pathLst>
                <a:path extrusionOk="0" h="5585" w="3904">
                  <a:moveTo>
                    <a:pt x="1933" y="0"/>
                  </a:moveTo>
                  <a:cubicBezTo>
                    <a:pt x="606" y="0"/>
                    <a:pt x="268" y="1949"/>
                    <a:pt x="268" y="1949"/>
                  </a:cubicBezTo>
                  <a:lnTo>
                    <a:pt x="1" y="5584"/>
                  </a:lnTo>
                  <a:cubicBezTo>
                    <a:pt x="1" y="5584"/>
                    <a:pt x="534" y="5551"/>
                    <a:pt x="1569" y="4584"/>
                  </a:cubicBezTo>
                  <a:cubicBezTo>
                    <a:pt x="2636" y="3616"/>
                    <a:pt x="3904" y="447"/>
                    <a:pt x="2302" y="47"/>
                  </a:cubicBezTo>
                  <a:cubicBezTo>
                    <a:pt x="2172" y="15"/>
                    <a:pt x="2049" y="0"/>
                    <a:pt x="1933" y="0"/>
                  </a:cubicBezTo>
                  <a:close/>
                </a:path>
              </a:pathLst>
            </a:custGeom>
            <a:solidFill>
              <a:srgbClr val="F9CB9C"/>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5"/>
            <p:cNvSpPr/>
            <p:nvPr/>
          </p:nvSpPr>
          <p:spPr>
            <a:xfrm>
              <a:off x="3575225" y="1222925"/>
              <a:ext cx="387800" cy="608275"/>
            </a:xfrm>
            <a:custGeom>
              <a:rect b="b" l="l" r="r" t="t"/>
              <a:pathLst>
                <a:path extrusionOk="0" h="24331" w="15512">
                  <a:moveTo>
                    <a:pt x="5557" y="0"/>
                  </a:moveTo>
                  <a:cubicBezTo>
                    <a:pt x="3755" y="0"/>
                    <a:pt x="2695" y="1225"/>
                    <a:pt x="1802" y="2838"/>
                  </a:cubicBezTo>
                  <a:cubicBezTo>
                    <a:pt x="634" y="5006"/>
                    <a:pt x="0" y="6274"/>
                    <a:pt x="367" y="7742"/>
                  </a:cubicBezTo>
                  <a:cubicBezTo>
                    <a:pt x="734" y="9176"/>
                    <a:pt x="2569" y="14547"/>
                    <a:pt x="2569" y="14547"/>
                  </a:cubicBezTo>
                  <a:cubicBezTo>
                    <a:pt x="2569" y="14547"/>
                    <a:pt x="2602" y="14647"/>
                    <a:pt x="2669" y="14847"/>
                  </a:cubicBezTo>
                  <a:cubicBezTo>
                    <a:pt x="3036" y="15981"/>
                    <a:pt x="4470" y="20184"/>
                    <a:pt x="5004" y="21518"/>
                  </a:cubicBezTo>
                  <a:cubicBezTo>
                    <a:pt x="5554" y="22849"/>
                    <a:pt x="7458" y="24330"/>
                    <a:pt x="10086" y="24330"/>
                  </a:cubicBezTo>
                  <a:cubicBezTo>
                    <a:pt x="10489" y="24330"/>
                    <a:pt x="10908" y="24295"/>
                    <a:pt x="11342" y="24220"/>
                  </a:cubicBezTo>
                  <a:cubicBezTo>
                    <a:pt x="14611" y="23686"/>
                    <a:pt x="15512" y="19884"/>
                    <a:pt x="15512" y="18416"/>
                  </a:cubicBezTo>
                  <a:cubicBezTo>
                    <a:pt x="15512" y="16982"/>
                    <a:pt x="14811" y="5740"/>
                    <a:pt x="14811" y="5740"/>
                  </a:cubicBezTo>
                  <a:cubicBezTo>
                    <a:pt x="14811" y="5740"/>
                    <a:pt x="10908" y="1737"/>
                    <a:pt x="7706" y="470"/>
                  </a:cubicBezTo>
                  <a:cubicBezTo>
                    <a:pt x="6886" y="145"/>
                    <a:pt x="6177" y="0"/>
                    <a:pt x="5557"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5"/>
            <p:cNvSpPr/>
            <p:nvPr/>
          </p:nvSpPr>
          <p:spPr>
            <a:xfrm>
              <a:off x="3575225" y="1202975"/>
              <a:ext cx="387800" cy="639650"/>
            </a:xfrm>
            <a:custGeom>
              <a:rect b="b" l="l" r="r" t="t"/>
              <a:pathLst>
                <a:path extrusionOk="0" fill="none" h="25586" w="15512">
                  <a:moveTo>
                    <a:pt x="2569" y="15345"/>
                  </a:moveTo>
                  <a:cubicBezTo>
                    <a:pt x="2569" y="15345"/>
                    <a:pt x="2602" y="15445"/>
                    <a:pt x="2669" y="15645"/>
                  </a:cubicBezTo>
                  <a:cubicBezTo>
                    <a:pt x="3036" y="16779"/>
                    <a:pt x="4470" y="20982"/>
                    <a:pt x="5004" y="22316"/>
                  </a:cubicBezTo>
                  <a:cubicBezTo>
                    <a:pt x="5638" y="23851"/>
                    <a:pt x="8073" y="25585"/>
                    <a:pt x="11342" y="25018"/>
                  </a:cubicBezTo>
                  <a:cubicBezTo>
                    <a:pt x="14611" y="24484"/>
                    <a:pt x="15512" y="20682"/>
                    <a:pt x="15512" y="19214"/>
                  </a:cubicBezTo>
                  <a:cubicBezTo>
                    <a:pt x="15512" y="17780"/>
                    <a:pt x="14811" y="6538"/>
                    <a:pt x="14811" y="6538"/>
                  </a:cubicBezTo>
                  <a:cubicBezTo>
                    <a:pt x="14811" y="6538"/>
                    <a:pt x="10908" y="2535"/>
                    <a:pt x="7706" y="1268"/>
                  </a:cubicBezTo>
                  <a:cubicBezTo>
                    <a:pt x="4504" y="0"/>
                    <a:pt x="3003" y="1468"/>
                    <a:pt x="1802" y="3636"/>
                  </a:cubicBezTo>
                  <a:cubicBezTo>
                    <a:pt x="634" y="5804"/>
                    <a:pt x="0" y="7072"/>
                    <a:pt x="367" y="8540"/>
                  </a:cubicBezTo>
                  <a:cubicBezTo>
                    <a:pt x="734" y="9974"/>
                    <a:pt x="2569" y="15345"/>
                    <a:pt x="2569" y="15345"/>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5"/>
            <p:cNvSpPr/>
            <p:nvPr/>
          </p:nvSpPr>
          <p:spPr>
            <a:xfrm>
              <a:off x="3694475" y="1450575"/>
              <a:ext cx="22550" cy="33525"/>
            </a:xfrm>
            <a:custGeom>
              <a:rect b="b" l="l" r="r" t="t"/>
              <a:pathLst>
                <a:path extrusionOk="0" h="1341" w="902">
                  <a:moveTo>
                    <a:pt x="407" y="1"/>
                  </a:moveTo>
                  <a:cubicBezTo>
                    <a:pt x="394" y="1"/>
                    <a:pt x="381" y="2"/>
                    <a:pt x="367" y="3"/>
                  </a:cubicBezTo>
                  <a:cubicBezTo>
                    <a:pt x="167" y="37"/>
                    <a:pt x="1" y="337"/>
                    <a:pt x="67" y="704"/>
                  </a:cubicBezTo>
                  <a:cubicBezTo>
                    <a:pt x="99" y="1082"/>
                    <a:pt x="279" y="1340"/>
                    <a:pt x="495" y="1340"/>
                  </a:cubicBezTo>
                  <a:cubicBezTo>
                    <a:pt x="508" y="1340"/>
                    <a:pt x="521" y="1340"/>
                    <a:pt x="534" y="1338"/>
                  </a:cubicBezTo>
                  <a:cubicBezTo>
                    <a:pt x="768" y="1304"/>
                    <a:pt x="901" y="1004"/>
                    <a:pt x="868" y="637"/>
                  </a:cubicBezTo>
                  <a:cubicBezTo>
                    <a:pt x="836" y="259"/>
                    <a:pt x="627" y="1"/>
                    <a:pt x="4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5"/>
            <p:cNvSpPr/>
            <p:nvPr/>
          </p:nvSpPr>
          <p:spPr>
            <a:xfrm>
              <a:off x="3853750" y="1432225"/>
              <a:ext cx="22550" cy="33525"/>
            </a:xfrm>
            <a:custGeom>
              <a:rect b="b" l="l" r="r" t="t"/>
              <a:pathLst>
                <a:path extrusionOk="0" h="1341" w="902">
                  <a:moveTo>
                    <a:pt x="399" y="1"/>
                  </a:moveTo>
                  <a:cubicBezTo>
                    <a:pt x="388" y="1"/>
                    <a:pt x="378" y="2"/>
                    <a:pt x="368" y="4"/>
                  </a:cubicBezTo>
                  <a:cubicBezTo>
                    <a:pt x="134" y="37"/>
                    <a:pt x="1" y="370"/>
                    <a:pt x="34" y="737"/>
                  </a:cubicBezTo>
                  <a:cubicBezTo>
                    <a:pt x="66" y="1084"/>
                    <a:pt x="275" y="1341"/>
                    <a:pt x="467" y="1341"/>
                  </a:cubicBezTo>
                  <a:cubicBezTo>
                    <a:pt x="478" y="1341"/>
                    <a:pt x="490" y="1340"/>
                    <a:pt x="501" y="1338"/>
                  </a:cubicBezTo>
                  <a:cubicBezTo>
                    <a:pt x="735" y="1338"/>
                    <a:pt x="901" y="1004"/>
                    <a:pt x="835" y="637"/>
                  </a:cubicBezTo>
                  <a:cubicBezTo>
                    <a:pt x="803" y="289"/>
                    <a:pt x="591" y="1"/>
                    <a:pt x="3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5"/>
            <p:cNvSpPr/>
            <p:nvPr/>
          </p:nvSpPr>
          <p:spPr>
            <a:xfrm>
              <a:off x="3661950" y="1363925"/>
              <a:ext cx="67575" cy="39225"/>
            </a:xfrm>
            <a:custGeom>
              <a:rect b="b" l="l" r="r" t="t"/>
              <a:pathLst>
                <a:path extrusionOk="0" fill="none" h="1569" w="2703">
                  <a:moveTo>
                    <a:pt x="1" y="1568"/>
                  </a:moveTo>
                  <a:cubicBezTo>
                    <a:pt x="1" y="1568"/>
                    <a:pt x="1068" y="0"/>
                    <a:pt x="2703" y="567"/>
                  </a:cubicBezTo>
                </a:path>
              </a:pathLst>
            </a:custGeom>
            <a:noFill/>
            <a:ln cap="rnd" cmpd="sng" w="2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5"/>
            <p:cNvSpPr/>
            <p:nvPr/>
          </p:nvSpPr>
          <p:spPr>
            <a:xfrm>
              <a:off x="3807050" y="1470650"/>
              <a:ext cx="22550" cy="115950"/>
            </a:xfrm>
            <a:custGeom>
              <a:rect b="b" l="l" r="r" t="t"/>
              <a:pathLst>
                <a:path extrusionOk="0" fill="none" h="4638" w="902">
                  <a:moveTo>
                    <a:pt x="1" y="4638"/>
                  </a:moveTo>
                  <a:lnTo>
                    <a:pt x="901" y="3737"/>
                  </a:lnTo>
                  <a:lnTo>
                    <a:pt x="268"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5"/>
            <p:cNvSpPr/>
            <p:nvPr/>
          </p:nvSpPr>
          <p:spPr>
            <a:xfrm>
              <a:off x="3729500" y="1618275"/>
              <a:ext cx="59225" cy="40875"/>
            </a:xfrm>
            <a:custGeom>
              <a:rect b="b" l="l" r="r" t="t"/>
              <a:pathLst>
                <a:path extrusionOk="0" fill="none" h="1635" w="2369">
                  <a:moveTo>
                    <a:pt x="1" y="0"/>
                  </a:moveTo>
                  <a:cubicBezTo>
                    <a:pt x="401" y="968"/>
                    <a:pt x="1335" y="1601"/>
                    <a:pt x="2369" y="1635"/>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5"/>
            <p:cNvSpPr/>
            <p:nvPr/>
          </p:nvSpPr>
          <p:spPr>
            <a:xfrm>
              <a:off x="3509350" y="1088450"/>
              <a:ext cx="620450" cy="498150"/>
            </a:xfrm>
            <a:custGeom>
              <a:rect b="b" l="l" r="r" t="t"/>
              <a:pathLst>
                <a:path extrusionOk="0" h="19926" w="24818">
                  <a:moveTo>
                    <a:pt x="12582" y="1"/>
                  </a:moveTo>
                  <a:cubicBezTo>
                    <a:pt x="11881" y="1"/>
                    <a:pt x="11102" y="104"/>
                    <a:pt x="10241" y="345"/>
                  </a:cubicBezTo>
                  <a:cubicBezTo>
                    <a:pt x="5704" y="1613"/>
                    <a:pt x="5504" y="4148"/>
                    <a:pt x="4970" y="5415"/>
                  </a:cubicBezTo>
                  <a:cubicBezTo>
                    <a:pt x="4753" y="5932"/>
                    <a:pt x="4363" y="5955"/>
                    <a:pt x="3880" y="5955"/>
                  </a:cubicBezTo>
                  <a:cubicBezTo>
                    <a:pt x="3833" y="5955"/>
                    <a:pt x="3785" y="5955"/>
                    <a:pt x="3737" y="5955"/>
                  </a:cubicBezTo>
                  <a:cubicBezTo>
                    <a:pt x="3060" y="5955"/>
                    <a:pt x="2227" y="5997"/>
                    <a:pt x="1435" y="7250"/>
                  </a:cubicBezTo>
                  <a:cubicBezTo>
                    <a:pt x="0" y="9485"/>
                    <a:pt x="1635" y="13554"/>
                    <a:pt x="2269" y="14755"/>
                  </a:cubicBezTo>
                  <a:cubicBezTo>
                    <a:pt x="2936" y="15923"/>
                    <a:pt x="5204" y="19926"/>
                    <a:pt x="5204" y="19926"/>
                  </a:cubicBezTo>
                  <a:cubicBezTo>
                    <a:pt x="5004" y="19025"/>
                    <a:pt x="4770" y="18124"/>
                    <a:pt x="4470" y="17290"/>
                  </a:cubicBezTo>
                  <a:cubicBezTo>
                    <a:pt x="4103" y="16456"/>
                    <a:pt x="3936" y="13388"/>
                    <a:pt x="4470" y="12754"/>
                  </a:cubicBezTo>
                  <a:cubicBezTo>
                    <a:pt x="5004" y="12120"/>
                    <a:pt x="6271" y="11853"/>
                    <a:pt x="7005" y="10652"/>
                  </a:cubicBezTo>
                  <a:cubicBezTo>
                    <a:pt x="7739" y="9485"/>
                    <a:pt x="6639" y="7417"/>
                    <a:pt x="6638" y="7417"/>
                  </a:cubicBezTo>
                  <a:lnTo>
                    <a:pt x="6638" y="7417"/>
                  </a:lnTo>
                  <a:cubicBezTo>
                    <a:pt x="9024" y="10834"/>
                    <a:pt x="14214" y="11790"/>
                    <a:pt x="17661" y="11790"/>
                  </a:cubicBezTo>
                  <a:cubicBezTo>
                    <a:pt x="17781" y="11790"/>
                    <a:pt x="17898" y="11789"/>
                    <a:pt x="18013" y="11786"/>
                  </a:cubicBezTo>
                  <a:cubicBezTo>
                    <a:pt x="21482" y="11686"/>
                    <a:pt x="23917" y="9852"/>
                    <a:pt x="24384" y="7050"/>
                  </a:cubicBezTo>
                  <a:cubicBezTo>
                    <a:pt x="24818" y="4248"/>
                    <a:pt x="22850" y="4248"/>
                    <a:pt x="22850" y="4248"/>
                  </a:cubicBezTo>
                  <a:lnTo>
                    <a:pt x="22850" y="4248"/>
                  </a:lnTo>
                  <a:cubicBezTo>
                    <a:pt x="22850" y="4248"/>
                    <a:pt x="23984" y="4781"/>
                    <a:pt x="22283" y="5248"/>
                  </a:cubicBezTo>
                  <a:cubicBezTo>
                    <a:pt x="22024" y="5320"/>
                    <a:pt x="21751" y="5353"/>
                    <a:pt x="21474" y="5353"/>
                  </a:cubicBezTo>
                  <a:cubicBezTo>
                    <a:pt x="19928" y="5353"/>
                    <a:pt x="18217" y="4324"/>
                    <a:pt x="17680" y="3080"/>
                  </a:cubicBezTo>
                  <a:cubicBezTo>
                    <a:pt x="17166" y="1891"/>
                    <a:pt x="15579" y="1"/>
                    <a:pt x="12582" y="1"/>
                  </a:cubicBezTo>
                  <a:close/>
                </a:path>
              </a:pathLst>
            </a:custGeom>
            <a:solidFill>
              <a:schemeClr val="accent6"/>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5"/>
            <p:cNvSpPr/>
            <p:nvPr/>
          </p:nvSpPr>
          <p:spPr>
            <a:xfrm>
              <a:off x="3666125" y="1142925"/>
              <a:ext cx="323575" cy="106775"/>
            </a:xfrm>
            <a:custGeom>
              <a:rect b="b" l="l" r="r" t="t"/>
              <a:pathLst>
                <a:path extrusionOk="0" fill="none" h="4271" w="12943">
                  <a:moveTo>
                    <a:pt x="0" y="3603"/>
                  </a:moveTo>
                  <a:cubicBezTo>
                    <a:pt x="0" y="3603"/>
                    <a:pt x="4070" y="1"/>
                    <a:pt x="6472" y="101"/>
                  </a:cubicBezTo>
                  <a:cubicBezTo>
                    <a:pt x="8840" y="167"/>
                    <a:pt x="10074" y="4270"/>
                    <a:pt x="12943" y="4170"/>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5"/>
            <p:cNvSpPr/>
            <p:nvPr/>
          </p:nvSpPr>
          <p:spPr>
            <a:xfrm>
              <a:off x="3644450" y="1223825"/>
              <a:ext cx="471175" cy="135125"/>
            </a:xfrm>
            <a:custGeom>
              <a:rect b="b" l="l" r="r" t="t"/>
              <a:pathLst>
                <a:path extrusionOk="0" fill="none" h="5405" w="18847">
                  <a:moveTo>
                    <a:pt x="0" y="934"/>
                  </a:moveTo>
                  <a:lnTo>
                    <a:pt x="1535" y="2269"/>
                  </a:lnTo>
                  <a:cubicBezTo>
                    <a:pt x="1535" y="2269"/>
                    <a:pt x="3803" y="0"/>
                    <a:pt x="6772" y="1034"/>
                  </a:cubicBezTo>
                  <a:cubicBezTo>
                    <a:pt x="9707" y="2068"/>
                    <a:pt x="12376" y="5404"/>
                    <a:pt x="15144" y="5137"/>
                  </a:cubicBezTo>
                  <a:cubicBezTo>
                    <a:pt x="17880" y="4837"/>
                    <a:pt x="18847" y="1968"/>
                    <a:pt x="18480" y="367"/>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5"/>
            <p:cNvSpPr/>
            <p:nvPr/>
          </p:nvSpPr>
          <p:spPr>
            <a:xfrm>
              <a:off x="3568550" y="1252175"/>
              <a:ext cx="80925" cy="121775"/>
            </a:xfrm>
            <a:custGeom>
              <a:rect b="b" l="l" r="r" t="t"/>
              <a:pathLst>
                <a:path extrusionOk="0" fill="none" h="4871" w="3237">
                  <a:moveTo>
                    <a:pt x="3236" y="467"/>
                  </a:moveTo>
                  <a:cubicBezTo>
                    <a:pt x="3236" y="467"/>
                    <a:pt x="1502" y="0"/>
                    <a:pt x="734" y="1435"/>
                  </a:cubicBezTo>
                  <a:cubicBezTo>
                    <a:pt x="1" y="2869"/>
                    <a:pt x="935" y="4871"/>
                    <a:pt x="935" y="4871"/>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5"/>
            <p:cNvSpPr/>
            <p:nvPr/>
          </p:nvSpPr>
          <p:spPr>
            <a:xfrm>
              <a:off x="3586900" y="1280525"/>
              <a:ext cx="95925" cy="145125"/>
            </a:xfrm>
            <a:custGeom>
              <a:rect b="b" l="l" r="r" t="t"/>
              <a:pathLst>
                <a:path extrusionOk="0" fill="none" h="5805" w="3837">
                  <a:moveTo>
                    <a:pt x="3837" y="1"/>
                  </a:moveTo>
                  <a:cubicBezTo>
                    <a:pt x="3837" y="1"/>
                    <a:pt x="2769" y="101"/>
                    <a:pt x="2769" y="1535"/>
                  </a:cubicBezTo>
                  <a:cubicBezTo>
                    <a:pt x="2769" y="2936"/>
                    <a:pt x="2502" y="3903"/>
                    <a:pt x="1435" y="4370"/>
                  </a:cubicBezTo>
                  <a:cubicBezTo>
                    <a:pt x="401" y="4871"/>
                    <a:pt x="0" y="5238"/>
                    <a:pt x="401" y="5805"/>
                  </a:cubicBezTo>
                </a:path>
              </a:pathLst>
            </a:custGeom>
            <a:noFill/>
            <a:ln cap="flat" cmpd="sng" w="500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5"/>
            <p:cNvSpPr/>
            <p:nvPr/>
          </p:nvSpPr>
          <p:spPr>
            <a:xfrm>
              <a:off x="3559375" y="1387625"/>
              <a:ext cx="462850" cy="200825"/>
            </a:xfrm>
            <a:custGeom>
              <a:rect b="b" l="l" r="r" t="t"/>
              <a:pathLst>
                <a:path extrusionOk="0" h="8033" w="18514">
                  <a:moveTo>
                    <a:pt x="15078" y="820"/>
                  </a:moveTo>
                  <a:cubicBezTo>
                    <a:pt x="16512" y="1020"/>
                    <a:pt x="17280" y="1321"/>
                    <a:pt x="17446" y="1721"/>
                  </a:cubicBezTo>
                  <a:cubicBezTo>
                    <a:pt x="17547" y="1988"/>
                    <a:pt x="17046" y="2321"/>
                    <a:pt x="16846" y="2421"/>
                  </a:cubicBezTo>
                  <a:lnTo>
                    <a:pt x="16813" y="2421"/>
                  </a:lnTo>
                  <a:cubicBezTo>
                    <a:pt x="16646" y="2488"/>
                    <a:pt x="16579" y="2655"/>
                    <a:pt x="16579" y="2855"/>
                  </a:cubicBezTo>
                  <a:cubicBezTo>
                    <a:pt x="16579" y="2955"/>
                    <a:pt x="16913" y="5457"/>
                    <a:pt x="14745" y="5957"/>
                  </a:cubicBezTo>
                  <a:cubicBezTo>
                    <a:pt x="14297" y="6060"/>
                    <a:pt x="13900" y="6105"/>
                    <a:pt x="13547" y="6105"/>
                  </a:cubicBezTo>
                  <a:cubicBezTo>
                    <a:pt x="11952" y="6105"/>
                    <a:pt x="11279" y="5190"/>
                    <a:pt x="11142" y="4590"/>
                  </a:cubicBezTo>
                  <a:cubicBezTo>
                    <a:pt x="10975" y="3889"/>
                    <a:pt x="10742" y="2355"/>
                    <a:pt x="10642" y="1687"/>
                  </a:cubicBezTo>
                  <a:cubicBezTo>
                    <a:pt x="11142" y="1521"/>
                    <a:pt x="11842" y="1354"/>
                    <a:pt x="12576" y="1187"/>
                  </a:cubicBezTo>
                  <a:cubicBezTo>
                    <a:pt x="13410" y="954"/>
                    <a:pt x="14244" y="820"/>
                    <a:pt x="15078" y="820"/>
                  </a:cubicBezTo>
                  <a:close/>
                  <a:moveTo>
                    <a:pt x="7439" y="1988"/>
                  </a:moveTo>
                  <a:cubicBezTo>
                    <a:pt x="7539" y="2655"/>
                    <a:pt x="7706" y="4123"/>
                    <a:pt x="7740" y="4923"/>
                  </a:cubicBezTo>
                  <a:cubicBezTo>
                    <a:pt x="7806" y="5690"/>
                    <a:pt x="7206" y="7091"/>
                    <a:pt x="4671" y="7225"/>
                  </a:cubicBezTo>
                  <a:lnTo>
                    <a:pt x="4637" y="7225"/>
                  </a:lnTo>
                  <a:cubicBezTo>
                    <a:pt x="4594" y="7227"/>
                    <a:pt x="4552" y="7228"/>
                    <a:pt x="4510" y="7228"/>
                  </a:cubicBezTo>
                  <a:cubicBezTo>
                    <a:pt x="2420" y="7228"/>
                    <a:pt x="2035" y="4821"/>
                    <a:pt x="2035" y="4723"/>
                  </a:cubicBezTo>
                  <a:cubicBezTo>
                    <a:pt x="2002" y="4523"/>
                    <a:pt x="1869" y="4389"/>
                    <a:pt x="1702" y="4356"/>
                  </a:cubicBezTo>
                  <a:cubicBezTo>
                    <a:pt x="1502" y="4323"/>
                    <a:pt x="868" y="4123"/>
                    <a:pt x="901" y="3856"/>
                  </a:cubicBezTo>
                  <a:cubicBezTo>
                    <a:pt x="935" y="3455"/>
                    <a:pt x="1602" y="2955"/>
                    <a:pt x="2936" y="2388"/>
                  </a:cubicBezTo>
                  <a:cubicBezTo>
                    <a:pt x="3737" y="2154"/>
                    <a:pt x="4571" y="2021"/>
                    <a:pt x="5438" y="2021"/>
                  </a:cubicBezTo>
                  <a:cubicBezTo>
                    <a:pt x="6172" y="1988"/>
                    <a:pt x="6906" y="1988"/>
                    <a:pt x="7439" y="1988"/>
                  </a:cubicBezTo>
                  <a:close/>
                  <a:moveTo>
                    <a:pt x="14870" y="0"/>
                  </a:moveTo>
                  <a:cubicBezTo>
                    <a:pt x="13417" y="0"/>
                    <a:pt x="10630" y="833"/>
                    <a:pt x="10108" y="987"/>
                  </a:cubicBezTo>
                  <a:cubicBezTo>
                    <a:pt x="9763" y="829"/>
                    <a:pt x="9401" y="752"/>
                    <a:pt x="9043" y="752"/>
                  </a:cubicBezTo>
                  <a:cubicBezTo>
                    <a:pt x="8569" y="752"/>
                    <a:pt x="8105" y="888"/>
                    <a:pt x="7706" y="1154"/>
                  </a:cubicBezTo>
                  <a:cubicBezTo>
                    <a:pt x="7616" y="1154"/>
                    <a:pt x="7491" y="1153"/>
                    <a:pt x="7340" y="1153"/>
                  </a:cubicBezTo>
                  <a:cubicBezTo>
                    <a:pt x="6207" y="1153"/>
                    <a:pt x="3574" y="1179"/>
                    <a:pt x="2603" y="1621"/>
                  </a:cubicBezTo>
                  <a:cubicBezTo>
                    <a:pt x="1402" y="2154"/>
                    <a:pt x="134" y="2822"/>
                    <a:pt x="67" y="3789"/>
                  </a:cubicBezTo>
                  <a:cubicBezTo>
                    <a:pt x="1" y="4523"/>
                    <a:pt x="701" y="4956"/>
                    <a:pt x="1268" y="5123"/>
                  </a:cubicBezTo>
                  <a:cubicBezTo>
                    <a:pt x="1526" y="6282"/>
                    <a:pt x="2405" y="8032"/>
                    <a:pt x="4446" y="8032"/>
                  </a:cubicBezTo>
                  <a:cubicBezTo>
                    <a:pt x="4519" y="8032"/>
                    <a:pt x="4594" y="8030"/>
                    <a:pt x="4671" y="8025"/>
                  </a:cubicBezTo>
                  <a:cubicBezTo>
                    <a:pt x="7473" y="7892"/>
                    <a:pt x="8640" y="6324"/>
                    <a:pt x="8573" y="4890"/>
                  </a:cubicBezTo>
                  <a:cubicBezTo>
                    <a:pt x="8540" y="4022"/>
                    <a:pt x="8340" y="2421"/>
                    <a:pt x="8273" y="1788"/>
                  </a:cubicBezTo>
                  <a:cubicBezTo>
                    <a:pt x="8515" y="1650"/>
                    <a:pt x="8783" y="1583"/>
                    <a:pt x="9054" y="1583"/>
                  </a:cubicBezTo>
                  <a:cubicBezTo>
                    <a:pt x="9308" y="1583"/>
                    <a:pt x="9566" y="1641"/>
                    <a:pt x="9808" y="1754"/>
                  </a:cubicBezTo>
                  <a:cubicBezTo>
                    <a:pt x="9874" y="2388"/>
                    <a:pt x="10141" y="3956"/>
                    <a:pt x="10341" y="4790"/>
                  </a:cubicBezTo>
                  <a:cubicBezTo>
                    <a:pt x="10585" y="5926"/>
                    <a:pt x="11663" y="6932"/>
                    <a:pt x="13505" y="6932"/>
                  </a:cubicBezTo>
                  <a:cubicBezTo>
                    <a:pt x="13933" y="6932"/>
                    <a:pt x="14402" y="6877"/>
                    <a:pt x="14911" y="6758"/>
                  </a:cubicBezTo>
                  <a:cubicBezTo>
                    <a:pt x="17046" y="6257"/>
                    <a:pt x="17480" y="4256"/>
                    <a:pt x="17413" y="3022"/>
                  </a:cubicBezTo>
                  <a:cubicBezTo>
                    <a:pt x="17947" y="2722"/>
                    <a:pt x="18514" y="2121"/>
                    <a:pt x="18247" y="1454"/>
                  </a:cubicBezTo>
                  <a:cubicBezTo>
                    <a:pt x="17880" y="520"/>
                    <a:pt x="16512" y="186"/>
                    <a:pt x="15212" y="20"/>
                  </a:cubicBezTo>
                  <a:cubicBezTo>
                    <a:pt x="15109" y="6"/>
                    <a:pt x="14994" y="0"/>
                    <a:pt x="148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5"/>
            <p:cNvSpPr/>
            <p:nvPr/>
          </p:nvSpPr>
          <p:spPr>
            <a:xfrm>
              <a:off x="3298350" y="3753700"/>
              <a:ext cx="129300" cy="191250"/>
            </a:xfrm>
            <a:custGeom>
              <a:rect b="b" l="l" r="r" t="t"/>
              <a:pathLst>
                <a:path extrusionOk="0" h="7650" w="5172">
                  <a:moveTo>
                    <a:pt x="213" y="1"/>
                  </a:moveTo>
                  <a:cubicBezTo>
                    <a:pt x="140" y="1"/>
                    <a:pt x="69" y="4"/>
                    <a:pt x="1" y="11"/>
                  </a:cubicBezTo>
                  <a:lnTo>
                    <a:pt x="4271" y="7650"/>
                  </a:lnTo>
                  <a:lnTo>
                    <a:pt x="5171" y="1812"/>
                  </a:lnTo>
                  <a:cubicBezTo>
                    <a:pt x="5171" y="1812"/>
                    <a:pt x="1948" y="1"/>
                    <a:pt x="213" y="1"/>
                  </a:cubicBezTo>
                  <a:close/>
                </a:path>
              </a:pathLst>
            </a:custGeom>
            <a:solidFill>
              <a:srgbClr val="BF9000"/>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5"/>
            <p:cNvSpPr/>
            <p:nvPr/>
          </p:nvSpPr>
          <p:spPr>
            <a:xfrm>
              <a:off x="3832075" y="3837725"/>
              <a:ext cx="276050" cy="393800"/>
            </a:xfrm>
            <a:custGeom>
              <a:rect b="b" l="l" r="r" t="t"/>
              <a:pathLst>
                <a:path extrusionOk="0" h="15752" w="11042">
                  <a:moveTo>
                    <a:pt x="4549" y="0"/>
                  </a:moveTo>
                  <a:cubicBezTo>
                    <a:pt x="4446" y="0"/>
                    <a:pt x="4341" y="17"/>
                    <a:pt x="4237" y="52"/>
                  </a:cubicBezTo>
                  <a:cubicBezTo>
                    <a:pt x="4237" y="52"/>
                    <a:pt x="2269" y="1153"/>
                    <a:pt x="1635" y="2154"/>
                  </a:cubicBezTo>
                  <a:cubicBezTo>
                    <a:pt x="968" y="3155"/>
                    <a:pt x="0" y="3522"/>
                    <a:pt x="901" y="4789"/>
                  </a:cubicBezTo>
                  <a:cubicBezTo>
                    <a:pt x="2002" y="6390"/>
                    <a:pt x="2769" y="8225"/>
                    <a:pt x="3169" y="10126"/>
                  </a:cubicBezTo>
                  <a:cubicBezTo>
                    <a:pt x="3503" y="12028"/>
                    <a:pt x="4971" y="13562"/>
                    <a:pt x="6505" y="14763"/>
                  </a:cubicBezTo>
                  <a:cubicBezTo>
                    <a:pt x="7322" y="15385"/>
                    <a:pt x="8404" y="15751"/>
                    <a:pt x="9278" y="15751"/>
                  </a:cubicBezTo>
                  <a:cubicBezTo>
                    <a:pt x="10044" y="15751"/>
                    <a:pt x="10650" y="15469"/>
                    <a:pt x="10775" y="14830"/>
                  </a:cubicBezTo>
                  <a:cubicBezTo>
                    <a:pt x="11042" y="13495"/>
                    <a:pt x="7673" y="7958"/>
                    <a:pt x="7439" y="6957"/>
                  </a:cubicBezTo>
                  <a:cubicBezTo>
                    <a:pt x="7206" y="6057"/>
                    <a:pt x="7139" y="5156"/>
                    <a:pt x="7239" y="4222"/>
                  </a:cubicBezTo>
                  <a:cubicBezTo>
                    <a:pt x="7332" y="3288"/>
                    <a:pt x="6002" y="0"/>
                    <a:pt x="4549" y="0"/>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5"/>
            <p:cNvSpPr/>
            <p:nvPr/>
          </p:nvSpPr>
          <p:spPr>
            <a:xfrm>
              <a:off x="3841250" y="3919075"/>
              <a:ext cx="260200" cy="312700"/>
            </a:xfrm>
            <a:custGeom>
              <a:rect b="b" l="l" r="r" t="t"/>
              <a:pathLst>
                <a:path extrusionOk="0" h="12508" w="10408">
                  <a:moveTo>
                    <a:pt x="367" y="1"/>
                  </a:moveTo>
                  <a:cubicBezTo>
                    <a:pt x="100" y="401"/>
                    <a:pt x="0" y="835"/>
                    <a:pt x="501" y="1535"/>
                  </a:cubicBezTo>
                  <a:cubicBezTo>
                    <a:pt x="1602" y="3136"/>
                    <a:pt x="2369" y="4971"/>
                    <a:pt x="2802" y="6872"/>
                  </a:cubicBezTo>
                  <a:cubicBezTo>
                    <a:pt x="3136" y="8774"/>
                    <a:pt x="4604" y="10308"/>
                    <a:pt x="6138" y="11509"/>
                  </a:cubicBezTo>
                  <a:cubicBezTo>
                    <a:pt x="6967" y="12140"/>
                    <a:pt x="8058" y="12507"/>
                    <a:pt x="8934" y="12507"/>
                  </a:cubicBezTo>
                  <a:cubicBezTo>
                    <a:pt x="9680" y="12507"/>
                    <a:pt x="10270" y="12241"/>
                    <a:pt x="10408" y="11642"/>
                  </a:cubicBezTo>
                  <a:lnTo>
                    <a:pt x="10408" y="11642"/>
                  </a:lnTo>
                  <a:cubicBezTo>
                    <a:pt x="10000" y="11837"/>
                    <a:pt x="9546" y="11940"/>
                    <a:pt x="9094" y="11940"/>
                  </a:cubicBezTo>
                  <a:cubicBezTo>
                    <a:pt x="8770" y="11940"/>
                    <a:pt x="8446" y="11887"/>
                    <a:pt x="8140" y="11776"/>
                  </a:cubicBezTo>
                  <a:cubicBezTo>
                    <a:pt x="5604" y="11075"/>
                    <a:pt x="4437" y="8073"/>
                    <a:pt x="3136" y="4804"/>
                  </a:cubicBezTo>
                  <a:cubicBezTo>
                    <a:pt x="2435" y="3070"/>
                    <a:pt x="1535" y="1468"/>
                    <a:pt x="367"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5"/>
            <p:cNvSpPr/>
            <p:nvPr/>
          </p:nvSpPr>
          <p:spPr>
            <a:xfrm>
              <a:off x="3908800" y="3796500"/>
              <a:ext cx="106775" cy="183475"/>
            </a:xfrm>
            <a:custGeom>
              <a:rect b="b" l="l" r="r" t="t"/>
              <a:pathLst>
                <a:path extrusionOk="0" h="7339" w="4271">
                  <a:moveTo>
                    <a:pt x="3169" y="0"/>
                  </a:moveTo>
                  <a:cubicBezTo>
                    <a:pt x="3169" y="0"/>
                    <a:pt x="200" y="1902"/>
                    <a:pt x="100" y="2802"/>
                  </a:cubicBezTo>
                  <a:cubicBezTo>
                    <a:pt x="0" y="3703"/>
                    <a:pt x="834" y="6505"/>
                    <a:pt x="1168" y="6972"/>
                  </a:cubicBezTo>
                  <a:cubicBezTo>
                    <a:pt x="1205" y="7016"/>
                    <a:pt x="1249" y="7035"/>
                    <a:pt x="1299" y="7035"/>
                  </a:cubicBezTo>
                  <a:cubicBezTo>
                    <a:pt x="1688" y="7035"/>
                    <a:pt x="2432" y="5879"/>
                    <a:pt x="2840" y="5879"/>
                  </a:cubicBezTo>
                  <a:cubicBezTo>
                    <a:pt x="2903" y="5879"/>
                    <a:pt x="2958" y="5907"/>
                    <a:pt x="3002" y="5971"/>
                  </a:cubicBezTo>
                  <a:lnTo>
                    <a:pt x="3903" y="7339"/>
                  </a:lnTo>
                  <a:lnTo>
                    <a:pt x="4270" y="4870"/>
                  </a:lnTo>
                  <a:lnTo>
                    <a:pt x="3169" y="0"/>
                  </a:lnTo>
                  <a:close/>
                </a:path>
              </a:pathLst>
            </a:custGeom>
            <a:solidFill>
              <a:srgbClr val="F9CB9C"/>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5"/>
            <p:cNvSpPr/>
            <p:nvPr/>
          </p:nvSpPr>
          <p:spPr>
            <a:xfrm>
              <a:off x="3377575" y="3785650"/>
              <a:ext cx="156800" cy="539575"/>
            </a:xfrm>
            <a:custGeom>
              <a:rect b="b" l="l" r="r" t="t"/>
              <a:pathLst>
                <a:path extrusionOk="0" h="21583" w="6272">
                  <a:moveTo>
                    <a:pt x="1002" y="1"/>
                  </a:moveTo>
                  <a:lnTo>
                    <a:pt x="1" y="13610"/>
                  </a:lnTo>
                  <a:lnTo>
                    <a:pt x="5805" y="21583"/>
                  </a:lnTo>
                  <a:lnTo>
                    <a:pt x="6272" y="3270"/>
                  </a:lnTo>
                  <a:lnTo>
                    <a:pt x="1002"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5"/>
            <p:cNvSpPr/>
            <p:nvPr/>
          </p:nvSpPr>
          <p:spPr>
            <a:xfrm>
              <a:off x="3377575" y="3785650"/>
              <a:ext cx="156800" cy="539575"/>
            </a:xfrm>
            <a:custGeom>
              <a:rect b="b" l="l" r="r" t="t"/>
              <a:pathLst>
                <a:path extrusionOk="0" fill="none" h="21583" w="6272">
                  <a:moveTo>
                    <a:pt x="1002" y="1"/>
                  </a:moveTo>
                  <a:lnTo>
                    <a:pt x="1" y="13610"/>
                  </a:lnTo>
                  <a:lnTo>
                    <a:pt x="5805" y="21583"/>
                  </a:lnTo>
                  <a:lnTo>
                    <a:pt x="6272" y="3270"/>
                  </a:ln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5"/>
            <p:cNvSpPr/>
            <p:nvPr/>
          </p:nvSpPr>
          <p:spPr>
            <a:xfrm>
              <a:off x="3377575" y="4012475"/>
              <a:ext cx="150975" cy="313600"/>
            </a:xfrm>
            <a:custGeom>
              <a:rect b="b" l="l" r="r" t="t"/>
              <a:pathLst>
                <a:path extrusionOk="0" h="12544" w="6039">
                  <a:moveTo>
                    <a:pt x="334" y="1"/>
                  </a:moveTo>
                  <a:lnTo>
                    <a:pt x="1" y="4571"/>
                  </a:lnTo>
                  <a:lnTo>
                    <a:pt x="5805" y="12543"/>
                  </a:lnTo>
                  <a:lnTo>
                    <a:pt x="6038" y="2769"/>
                  </a:lnTo>
                  <a:cubicBezTo>
                    <a:pt x="4537" y="1202"/>
                    <a:pt x="2503" y="234"/>
                    <a:pt x="334"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5"/>
            <p:cNvSpPr/>
            <p:nvPr/>
          </p:nvSpPr>
          <p:spPr>
            <a:xfrm>
              <a:off x="2969800" y="3707475"/>
              <a:ext cx="567100" cy="728425"/>
            </a:xfrm>
            <a:custGeom>
              <a:rect b="b" l="l" r="r" t="t"/>
              <a:pathLst>
                <a:path extrusionOk="0" h="29137" w="22684">
                  <a:moveTo>
                    <a:pt x="2772" y="1"/>
                  </a:moveTo>
                  <a:cubicBezTo>
                    <a:pt x="1221" y="1"/>
                    <a:pt x="0" y="1252"/>
                    <a:pt x="0" y="3861"/>
                  </a:cubicBezTo>
                  <a:cubicBezTo>
                    <a:pt x="0" y="8131"/>
                    <a:pt x="2635" y="15470"/>
                    <a:pt x="6538" y="19373"/>
                  </a:cubicBezTo>
                  <a:cubicBezTo>
                    <a:pt x="10441" y="23275"/>
                    <a:pt x="15978" y="27612"/>
                    <a:pt x="17413" y="28346"/>
                  </a:cubicBezTo>
                  <a:cubicBezTo>
                    <a:pt x="18228" y="28763"/>
                    <a:pt x="19108" y="29137"/>
                    <a:pt x="20035" y="29137"/>
                  </a:cubicBezTo>
                  <a:cubicBezTo>
                    <a:pt x="20738" y="29137"/>
                    <a:pt x="21468" y="28921"/>
                    <a:pt x="22216" y="28346"/>
                  </a:cubicBezTo>
                  <a:cubicBezTo>
                    <a:pt x="22216" y="28346"/>
                    <a:pt x="22683" y="25610"/>
                    <a:pt x="22216" y="23709"/>
                  </a:cubicBezTo>
                  <a:cubicBezTo>
                    <a:pt x="21749" y="21808"/>
                    <a:pt x="18680" y="16637"/>
                    <a:pt x="15678" y="13468"/>
                  </a:cubicBezTo>
                  <a:cubicBezTo>
                    <a:pt x="12709" y="10299"/>
                    <a:pt x="8540" y="4028"/>
                    <a:pt x="5904" y="1493"/>
                  </a:cubicBezTo>
                  <a:cubicBezTo>
                    <a:pt x="4880" y="507"/>
                    <a:pt x="3759" y="1"/>
                    <a:pt x="2772" y="1"/>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5"/>
            <p:cNvSpPr/>
            <p:nvPr/>
          </p:nvSpPr>
          <p:spPr>
            <a:xfrm>
              <a:off x="2970625" y="3707475"/>
              <a:ext cx="559600" cy="728775"/>
            </a:xfrm>
            <a:custGeom>
              <a:rect b="b" l="l" r="r" t="t"/>
              <a:pathLst>
                <a:path extrusionOk="0" h="29151" w="22384">
                  <a:moveTo>
                    <a:pt x="2765" y="1"/>
                  </a:moveTo>
                  <a:cubicBezTo>
                    <a:pt x="1221" y="1"/>
                    <a:pt x="1" y="1252"/>
                    <a:pt x="1" y="3861"/>
                  </a:cubicBezTo>
                  <a:cubicBezTo>
                    <a:pt x="1" y="8131"/>
                    <a:pt x="2636" y="15470"/>
                    <a:pt x="6505" y="19373"/>
                  </a:cubicBezTo>
                  <a:cubicBezTo>
                    <a:pt x="10408" y="23275"/>
                    <a:pt x="15945" y="27612"/>
                    <a:pt x="17380" y="28346"/>
                  </a:cubicBezTo>
                  <a:cubicBezTo>
                    <a:pt x="18198" y="28765"/>
                    <a:pt x="19082" y="29151"/>
                    <a:pt x="20013" y="29151"/>
                  </a:cubicBezTo>
                  <a:cubicBezTo>
                    <a:pt x="20713" y="29151"/>
                    <a:pt x="21439" y="28933"/>
                    <a:pt x="22183" y="28346"/>
                  </a:cubicBezTo>
                  <a:cubicBezTo>
                    <a:pt x="22283" y="27545"/>
                    <a:pt x="22350" y="26744"/>
                    <a:pt x="22383" y="25944"/>
                  </a:cubicBezTo>
                  <a:cubicBezTo>
                    <a:pt x="21116" y="24243"/>
                    <a:pt x="19681" y="22742"/>
                    <a:pt x="18013" y="21441"/>
                  </a:cubicBezTo>
                  <a:cubicBezTo>
                    <a:pt x="14644" y="18739"/>
                    <a:pt x="12109" y="12668"/>
                    <a:pt x="10575" y="8832"/>
                  </a:cubicBezTo>
                  <a:cubicBezTo>
                    <a:pt x="9641" y="6497"/>
                    <a:pt x="7439" y="3495"/>
                    <a:pt x="5871" y="1526"/>
                  </a:cubicBezTo>
                  <a:lnTo>
                    <a:pt x="5871" y="1493"/>
                  </a:lnTo>
                  <a:cubicBezTo>
                    <a:pt x="4860" y="507"/>
                    <a:pt x="3747" y="1"/>
                    <a:pt x="2765"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5"/>
            <p:cNvSpPr/>
            <p:nvPr/>
          </p:nvSpPr>
          <p:spPr>
            <a:xfrm>
              <a:off x="2969800" y="3726700"/>
              <a:ext cx="557075" cy="709550"/>
            </a:xfrm>
            <a:custGeom>
              <a:rect b="b" l="l" r="r" t="t"/>
              <a:pathLst>
                <a:path extrusionOk="0" h="28382" w="22283">
                  <a:moveTo>
                    <a:pt x="2874" y="1"/>
                  </a:moveTo>
                  <a:cubicBezTo>
                    <a:pt x="1848" y="1"/>
                    <a:pt x="929" y="662"/>
                    <a:pt x="234" y="1358"/>
                  </a:cubicBezTo>
                  <a:cubicBezTo>
                    <a:pt x="67" y="1925"/>
                    <a:pt x="0" y="2492"/>
                    <a:pt x="0" y="3092"/>
                  </a:cubicBezTo>
                  <a:cubicBezTo>
                    <a:pt x="0" y="7362"/>
                    <a:pt x="2635" y="14701"/>
                    <a:pt x="6538" y="18604"/>
                  </a:cubicBezTo>
                  <a:cubicBezTo>
                    <a:pt x="10441" y="22506"/>
                    <a:pt x="15978" y="26843"/>
                    <a:pt x="17413" y="27577"/>
                  </a:cubicBezTo>
                  <a:cubicBezTo>
                    <a:pt x="18231" y="27996"/>
                    <a:pt x="19115" y="28382"/>
                    <a:pt x="20046" y="28382"/>
                  </a:cubicBezTo>
                  <a:cubicBezTo>
                    <a:pt x="20746" y="28382"/>
                    <a:pt x="21472" y="28164"/>
                    <a:pt x="22216" y="27577"/>
                  </a:cubicBezTo>
                  <a:cubicBezTo>
                    <a:pt x="22216" y="27577"/>
                    <a:pt x="22216" y="27410"/>
                    <a:pt x="22283" y="27110"/>
                  </a:cubicBezTo>
                  <a:cubicBezTo>
                    <a:pt x="21082" y="25308"/>
                    <a:pt x="18880" y="23107"/>
                    <a:pt x="16212" y="20672"/>
                  </a:cubicBezTo>
                  <a:cubicBezTo>
                    <a:pt x="11975" y="16769"/>
                    <a:pt x="8440" y="4894"/>
                    <a:pt x="5237" y="1291"/>
                  </a:cubicBezTo>
                  <a:cubicBezTo>
                    <a:pt x="4423" y="350"/>
                    <a:pt x="3620" y="1"/>
                    <a:pt x="2874" y="1"/>
                  </a:cubicBez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5"/>
            <p:cNvSpPr/>
            <p:nvPr/>
          </p:nvSpPr>
          <p:spPr>
            <a:xfrm>
              <a:off x="3298350" y="2525675"/>
              <a:ext cx="995750" cy="1488500"/>
            </a:xfrm>
            <a:custGeom>
              <a:rect b="b" l="l" r="r" t="t"/>
              <a:pathLst>
                <a:path extrusionOk="0" h="59540" w="39830">
                  <a:moveTo>
                    <a:pt x="24035" y="0"/>
                  </a:moveTo>
                  <a:cubicBezTo>
                    <a:pt x="19813" y="0"/>
                    <a:pt x="13177" y="1865"/>
                    <a:pt x="13177" y="1865"/>
                  </a:cubicBezTo>
                  <a:lnTo>
                    <a:pt x="12076" y="13373"/>
                  </a:lnTo>
                  <a:cubicBezTo>
                    <a:pt x="12076" y="13373"/>
                    <a:pt x="7273" y="18543"/>
                    <a:pt x="5471" y="20078"/>
                  </a:cubicBezTo>
                  <a:cubicBezTo>
                    <a:pt x="3670" y="21612"/>
                    <a:pt x="1" y="49132"/>
                    <a:pt x="1" y="49132"/>
                  </a:cubicBezTo>
                  <a:cubicBezTo>
                    <a:pt x="1402" y="49833"/>
                    <a:pt x="2770" y="50600"/>
                    <a:pt x="4070" y="51467"/>
                  </a:cubicBezTo>
                  <a:cubicBezTo>
                    <a:pt x="6272" y="52935"/>
                    <a:pt x="9608" y="56104"/>
                    <a:pt x="9608" y="56104"/>
                  </a:cubicBezTo>
                  <a:lnTo>
                    <a:pt x="11809" y="25448"/>
                  </a:lnTo>
                  <a:cubicBezTo>
                    <a:pt x="13410" y="23814"/>
                    <a:pt x="15178" y="22346"/>
                    <a:pt x="17080" y="21079"/>
                  </a:cubicBezTo>
                  <a:cubicBezTo>
                    <a:pt x="19134" y="19693"/>
                    <a:pt x="19815" y="19139"/>
                    <a:pt x="20824" y="19139"/>
                  </a:cubicBezTo>
                  <a:cubicBezTo>
                    <a:pt x="21273" y="19139"/>
                    <a:pt x="21788" y="19249"/>
                    <a:pt x="22517" y="19444"/>
                  </a:cubicBezTo>
                  <a:cubicBezTo>
                    <a:pt x="24852" y="20078"/>
                    <a:pt x="26486" y="21546"/>
                    <a:pt x="28688" y="25248"/>
                  </a:cubicBezTo>
                  <a:cubicBezTo>
                    <a:pt x="30856" y="28984"/>
                    <a:pt x="33692" y="45563"/>
                    <a:pt x="33692" y="45563"/>
                  </a:cubicBezTo>
                  <a:lnTo>
                    <a:pt x="26853" y="50733"/>
                  </a:lnTo>
                  <a:cubicBezTo>
                    <a:pt x="26853" y="50733"/>
                    <a:pt x="26320" y="51901"/>
                    <a:pt x="27220" y="54803"/>
                  </a:cubicBezTo>
                  <a:cubicBezTo>
                    <a:pt x="28121" y="57705"/>
                    <a:pt x="31023" y="59539"/>
                    <a:pt x="31023" y="59539"/>
                  </a:cubicBezTo>
                  <a:cubicBezTo>
                    <a:pt x="31023" y="59539"/>
                    <a:pt x="35660" y="54002"/>
                    <a:pt x="36360" y="53102"/>
                  </a:cubicBezTo>
                  <a:cubicBezTo>
                    <a:pt x="37094" y="52168"/>
                    <a:pt x="39829" y="50733"/>
                    <a:pt x="39729" y="46664"/>
                  </a:cubicBezTo>
                  <a:cubicBezTo>
                    <a:pt x="39629" y="42561"/>
                    <a:pt x="38795" y="31686"/>
                    <a:pt x="37027" y="24348"/>
                  </a:cubicBezTo>
                  <a:cubicBezTo>
                    <a:pt x="35226" y="17009"/>
                    <a:pt x="33692" y="1965"/>
                    <a:pt x="33692" y="1965"/>
                  </a:cubicBezTo>
                  <a:cubicBezTo>
                    <a:pt x="30923" y="1064"/>
                    <a:pt x="28088" y="430"/>
                    <a:pt x="25252" y="64"/>
                  </a:cubicBezTo>
                  <a:cubicBezTo>
                    <a:pt x="24879" y="20"/>
                    <a:pt x="24470" y="0"/>
                    <a:pt x="240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5"/>
            <p:cNvSpPr/>
            <p:nvPr/>
          </p:nvSpPr>
          <p:spPr>
            <a:xfrm>
              <a:off x="3495175" y="2889175"/>
              <a:ext cx="796425" cy="1124175"/>
            </a:xfrm>
            <a:custGeom>
              <a:rect b="b" l="l" r="r" t="t"/>
              <a:pathLst>
                <a:path extrusionOk="0" h="44967" w="31857">
                  <a:moveTo>
                    <a:pt x="12376" y="1"/>
                  </a:moveTo>
                  <a:cubicBezTo>
                    <a:pt x="9674" y="1"/>
                    <a:pt x="15778" y="3970"/>
                    <a:pt x="15778" y="3970"/>
                  </a:cubicBezTo>
                  <a:cubicBezTo>
                    <a:pt x="15778" y="3970"/>
                    <a:pt x="13443" y="2903"/>
                    <a:pt x="12909" y="2903"/>
                  </a:cubicBezTo>
                  <a:cubicBezTo>
                    <a:pt x="12376" y="2903"/>
                    <a:pt x="5704" y="6472"/>
                    <a:pt x="3569" y="7739"/>
                  </a:cubicBezTo>
                  <a:cubicBezTo>
                    <a:pt x="1401" y="9007"/>
                    <a:pt x="1768" y="10074"/>
                    <a:pt x="1068" y="13310"/>
                  </a:cubicBezTo>
                  <a:cubicBezTo>
                    <a:pt x="434" y="16079"/>
                    <a:pt x="100" y="34525"/>
                    <a:pt x="0" y="39996"/>
                  </a:cubicBezTo>
                  <a:cubicBezTo>
                    <a:pt x="1001" y="40897"/>
                    <a:pt x="1735" y="41597"/>
                    <a:pt x="1735" y="41597"/>
                  </a:cubicBezTo>
                  <a:lnTo>
                    <a:pt x="3970" y="10908"/>
                  </a:lnTo>
                  <a:cubicBezTo>
                    <a:pt x="5571" y="9274"/>
                    <a:pt x="7305" y="7806"/>
                    <a:pt x="9207" y="6539"/>
                  </a:cubicBezTo>
                  <a:cubicBezTo>
                    <a:pt x="11284" y="5153"/>
                    <a:pt x="11956" y="4599"/>
                    <a:pt x="12958" y="4599"/>
                  </a:cubicBezTo>
                  <a:cubicBezTo>
                    <a:pt x="13404" y="4599"/>
                    <a:pt x="13915" y="4709"/>
                    <a:pt x="14644" y="4904"/>
                  </a:cubicBezTo>
                  <a:cubicBezTo>
                    <a:pt x="17012" y="5538"/>
                    <a:pt x="18647" y="7006"/>
                    <a:pt x="20815" y="10708"/>
                  </a:cubicBezTo>
                  <a:cubicBezTo>
                    <a:pt x="22983" y="14411"/>
                    <a:pt x="25819" y="31023"/>
                    <a:pt x="25819" y="31023"/>
                  </a:cubicBezTo>
                  <a:lnTo>
                    <a:pt x="19014" y="36193"/>
                  </a:lnTo>
                  <a:cubicBezTo>
                    <a:pt x="19014" y="36193"/>
                    <a:pt x="18480" y="37361"/>
                    <a:pt x="19381" y="40263"/>
                  </a:cubicBezTo>
                  <a:cubicBezTo>
                    <a:pt x="20281" y="43165"/>
                    <a:pt x="23183" y="44966"/>
                    <a:pt x="23183" y="44966"/>
                  </a:cubicBezTo>
                  <a:cubicBezTo>
                    <a:pt x="23183" y="44966"/>
                    <a:pt x="27787" y="39462"/>
                    <a:pt x="28521" y="38528"/>
                  </a:cubicBezTo>
                  <a:cubicBezTo>
                    <a:pt x="29254" y="37628"/>
                    <a:pt x="31756" y="36293"/>
                    <a:pt x="31856" y="32524"/>
                  </a:cubicBezTo>
                  <a:cubicBezTo>
                    <a:pt x="31778" y="32524"/>
                    <a:pt x="31696" y="32524"/>
                    <a:pt x="31611" y="32524"/>
                  </a:cubicBezTo>
                  <a:cubicBezTo>
                    <a:pt x="30582" y="32524"/>
                    <a:pt x="29143" y="32439"/>
                    <a:pt x="28187" y="30189"/>
                  </a:cubicBezTo>
                  <a:cubicBezTo>
                    <a:pt x="26552" y="26419"/>
                    <a:pt x="25118" y="15478"/>
                    <a:pt x="22616" y="10074"/>
                  </a:cubicBezTo>
                  <a:cubicBezTo>
                    <a:pt x="20081" y="4704"/>
                    <a:pt x="15044" y="1"/>
                    <a:pt x="123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5"/>
            <p:cNvSpPr/>
            <p:nvPr/>
          </p:nvSpPr>
          <p:spPr>
            <a:xfrm>
              <a:off x="3298350" y="2515575"/>
              <a:ext cx="995750" cy="1498600"/>
            </a:xfrm>
            <a:custGeom>
              <a:rect b="b" l="l" r="r" t="t"/>
              <a:pathLst>
                <a:path extrusionOk="0" fill="none" h="59944" w="39830">
                  <a:moveTo>
                    <a:pt x="12076" y="13777"/>
                  </a:moveTo>
                  <a:lnTo>
                    <a:pt x="12076" y="13777"/>
                  </a:lnTo>
                  <a:lnTo>
                    <a:pt x="13177" y="2269"/>
                  </a:lnTo>
                  <a:cubicBezTo>
                    <a:pt x="13177" y="2269"/>
                    <a:pt x="21249" y="1"/>
                    <a:pt x="25252" y="468"/>
                  </a:cubicBezTo>
                  <a:cubicBezTo>
                    <a:pt x="28088" y="834"/>
                    <a:pt x="30923" y="1468"/>
                    <a:pt x="33692" y="2369"/>
                  </a:cubicBezTo>
                  <a:cubicBezTo>
                    <a:pt x="33692" y="2369"/>
                    <a:pt x="35226" y="17413"/>
                    <a:pt x="37027" y="24752"/>
                  </a:cubicBezTo>
                  <a:cubicBezTo>
                    <a:pt x="38795" y="32090"/>
                    <a:pt x="39629" y="42965"/>
                    <a:pt x="39729" y="47068"/>
                  </a:cubicBezTo>
                  <a:cubicBezTo>
                    <a:pt x="39829" y="51137"/>
                    <a:pt x="37094" y="52572"/>
                    <a:pt x="36360" y="53506"/>
                  </a:cubicBezTo>
                  <a:cubicBezTo>
                    <a:pt x="35660" y="54406"/>
                    <a:pt x="31023" y="59943"/>
                    <a:pt x="31023" y="59943"/>
                  </a:cubicBezTo>
                  <a:cubicBezTo>
                    <a:pt x="31023" y="59943"/>
                    <a:pt x="28121" y="58109"/>
                    <a:pt x="27220" y="55207"/>
                  </a:cubicBezTo>
                  <a:cubicBezTo>
                    <a:pt x="26320" y="52305"/>
                    <a:pt x="26853" y="51137"/>
                    <a:pt x="26853" y="51137"/>
                  </a:cubicBezTo>
                  <a:lnTo>
                    <a:pt x="33692" y="45967"/>
                  </a:lnTo>
                  <a:cubicBezTo>
                    <a:pt x="33692" y="45967"/>
                    <a:pt x="30856" y="29388"/>
                    <a:pt x="28688" y="25652"/>
                  </a:cubicBezTo>
                  <a:cubicBezTo>
                    <a:pt x="26486" y="21950"/>
                    <a:pt x="24852" y="20482"/>
                    <a:pt x="22517" y="19848"/>
                  </a:cubicBezTo>
                  <a:cubicBezTo>
                    <a:pt x="20149" y="19214"/>
                    <a:pt x="20049" y="19481"/>
                    <a:pt x="17080" y="21483"/>
                  </a:cubicBezTo>
                  <a:cubicBezTo>
                    <a:pt x="15178" y="22750"/>
                    <a:pt x="13410" y="24218"/>
                    <a:pt x="11809" y="25852"/>
                  </a:cubicBezTo>
                  <a:lnTo>
                    <a:pt x="9608" y="56508"/>
                  </a:lnTo>
                  <a:cubicBezTo>
                    <a:pt x="9608" y="56508"/>
                    <a:pt x="6272" y="53339"/>
                    <a:pt x="4070" y="51871"/>
                  </a:cubicBezTo>
                  <a:cubicBezTo>
                    <a:pt x="2770" y="51004"/>
                    <a:pt x="1402" y="50237"/>
                    <a:pt x="1" y="49536"/>
                  </a:cubicBezTo>
                  <a:cubicBezTo>
                    <a:pt x="1" y="49536"/>
                    <a:pt x="3670" y="22016"/>
                    <a:pt x="5471" y="20482"/>
                  </a:cubicBezTo>
                  <a:cubicBezTo>
                    <a:pt x="7273" y="18947"/>
                    <a:pt x="12076" y="13777"/>
                    <a:pt x="12076" y="13777"/>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5"/>
            <p:cNvSpPr/>
            <p:nvPr/>
          </p:nvSpPr>
          <p:spPr>
            <a:xfrm>
              <a:off x="4140625" y="3664725"/>
              <a:ext cx="20875" cy="108450"/>
            </a:xfrm>
            <a:custGeom>
              <a:rect b="b" l="l" r="r" t="t"/>
              <a:pathLst>
                <a:path extrusionOk="0" fill="none" h="4338" w="835">
                  <a:moveTo>
                    <a:pt x="1" y="1"/>
                  </a:moveTo>
                  <a:cubicBezTo>
                    <a:pt x="1" y="1"/>
                    <a:pt x="568" y="3770"/>
                    <a:pt x="835" y="4337"/>
                  </a:cubicBez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5"/>
            <p:cNvSpPr/>
            <p:nvPr/>
          </p:nvSpPr>
          <p:spPr>
            <a:xfrm>
              <a:off x="3872925" y="2550600"/>
              <a:ext cx="63425" cy="286075"/>
            </a:xfrm>
            <a:custGeom>
              <a:rect b="b" l="l" r="r" t="t"/>
              <a:pathLst>
                <a:path extrusionOk="0" fill="none" h="11443" w="2537">
                  <a:moveTo>
                    <a:pt x="735" y="1"/>
                  </a:moveTo>
                  <a:lnTo>
                    <a:pt x="1" y="11442"/>
                  </a:lnTo>
                  <a:cubicBezTo>
                    <a:pt x="568" y="11309"/>
                    <a:pt x="1068" y="11042"/>
                    <a:pt x="1469" y="10608"/>
                  </a:cubicBezTo>
                  <a:cubicBezTo>
                    <a:pt x="2002" y="9974"/>
                    <a:pt x="2536" y="5004"/>
                    <a:pt x="2536" y="5004"/>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5"/>
            <p:cNvSpPr/>
            <p:nvPr/>
          </p:nvSpPr>
          <p:spPr>
            <a:xfrm>
              <a:off x="3732000" y="2542250"/>
              <a:ext cx="80075" cy="29225"/>
            </a:xfrm>
            <a:custGeom>
              <a:rect b="b" l="l" r="r" t="t"/>
              <a:pathLst>
                <a:path extrusionOk="0" fill="none" h="1169" w="3203">
                  <a:moveTo>
                    <a:pt x="1" y="1168"/>
                  </a:moveTo>
                  <a:lnTo>
                    <a:pt x="2969" y="768"/>
                  </a:lnTo>
                  <a:lnTo>
                    <a:pt x="3203"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5"/>
            <p:cNvSpPr/>
            <p:nvPr/>
          </p:nvSpPr>
          <p:spPr>
            <a:xfrm>
              <a:off x="3920475" y="2544775"/>
              <a:ext cx="45050" cy="16700"/>
            </a:xfrm>
            <a:custGeom>
              <a:rect b="b" l="l" r="r" t="t"/>
              <a:pathLst>
                <a:path extrusionOk="0" fill="none" h="668" w="1802">
                  <a:moveTo>
                    <a:pt x="1802" y="0"/>
                  </a:moveTo>
                  <a:lnTo>
                    <a:pt x="1601" y="667"/>
                  </a:lnTo>
                  <a:lnTo>
                    <a:pt x="0" y="534"/>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5"/>
            <p:cNvSpPr/>
            <p:nvPr/>
          </p:nvSpPr>
          <p:spPr>
            <a:xfrm>
              <a:off x="3989675" y="2544775"/>
              <a:ext cx="60925" cy="35050"/>
            </a:xfrm>
            <a:custGeom>
              <a:rect b="b" l="l" r="r" t="t"/>
              <a:pathLst>
                <a:path extrusionOk="0" fill="none" h="1402" w="2437">
                  <a:moveTo>
                    <a:pt x="101" y="0"/>
                  </a:moveTo>
                  <a:lnTo>
                    <a:pt x="1" y="867"/>
                  </a:lnTo>
                  <a:lnTo>
                    <a:pt x="2436" y="140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5"/>
            <p:cNvSpPr/>
            <p:nvPr/>
          </p:nvSpPr>
          <p:spPr>
            <a:xfrm>
              <a:off x="3634425" y="2839975"/>
              <a:ext cx="119275" cy="74250"/>
            </a:xfrm>
            <a:custGeom>
              <a:rect b="b" l="l" r="r" t="t"/>
              <a:pathLst>
                <a:path extrusionOk="0" fill="none" h="2970" w="4771">
                  <a:moveTo>
                    <a:pt x="1" y="201"/>
                  </a:moveTo>
                  <a:cubicBezTo>
                    <a:pt x="1" y="201"/>
                    <a:pt x="2336" y="1"/>
                    <a:pt x="4771" y="296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5"/>
            <p:cNvSpPr/>
            <p:nvPr/>
          </p:nvSpPr>
          <p:spPr>
            <a:xfrm>
              <a:off x="3729500" y="2869175"/>
              <a:ext cx="47550" cy="52550"/>
            </a:xfrm>
            <a:custGeom>
              <a:rect b="b" l="l" r="r" t="t"/>
              <a:pathLst>
                <a:path extrusionOk="0" fill="none" h="2102" w="1902">
                  <a:moveTo>
                    <a:pt x="1" y="0"/>
                  </a:moveTo>
                  <a:cubicBezTo>
                    <a:pt x="1" y="0"/>
                    <a:pt x="534" y="0"/>
                    <a:pt x="1902" y="210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5"/>
            <p:cNvSpPr/>
            <p:nvPr/>
          </p:nvSpPr>
          <p:spPr>
            <a:xfrm>
              <a:off x="3586250" y="2180450"/>
              <a:ext cx="109925" cy="95350"/>
            </a:xfrm>
            <a:custGeom>
              <a:rect b="b" l="l" r="r" t="t"/>
              <a:pathLst>
                <a:path extrusionOk="0" h="3814" w="4397">
                  <a:moveTo>
                    <a:pt x="3394" y="0"/>
                  </a:moveTo>
                  <a:cubicBezTo>
                    <a:pt x="3023" y="0"/>
                    <a:pt x="2809" y="923"/>
                    <a:pt x="2395" y="1364"/>
                  </a:cubicBezTo>
                  <a:cubicBezTo>
                    <a:pt x="1828" y="1897"/>
                    <a:pt x="393" y="3165"/>
                    <a:pt x="393" y="3165"/>
                  </a:cubicBezTo>
                  <a:cubicBezTo>
                    <a:pt x="1" y="3646"/>
                    <a:pt x="448" y="3813"/>
                    <a:pt x="990" y="3813"/>
                  </a:cubicBezTo>
                  <a:cubicBezTo>
                    <a:pt x="1461" y="3813"/>
                    <a:pt x="2004" y="3687"/>
                    <a:pt x="2128" y="3532"/>
                  </a:cubicBezTo>
                  <a:cubicBezTo>
                    <a:pt x="2395" y="3165"/>
                    <a:pt x="3496" y="2631"/>
                    <a:pt x="3929" y="2331"/>
                  </a:cubicBezTo>
                  <a:cubicBezTo>
                    <a:pt x="4396" y="2064"/>
                    <a:pt x="4396" y="1063"/>
                    <a:pt x="3762" y="263"/>
                  </a:cubicBezTo>
                  <a:cubicBezTo>
                    <a:pt x="3621" y="76"/>
                    <a:pt x="3501" y="0"/>
                    <a:pt x="3394" y="0"/>
                  </a:cubicBezTo>
                  <a:close/>
                </a:path>
              </a:pathLst>
            </a:custGeom>
            <a:solidFill>
              <a:srgbClr val="F9CB9C"/>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5"/>
            <p:cNvSpPr/>
            <p:nvPr/>
          </p:nvSpPr>
          <p:spPr>
            <a:xfrm>
              <a:off x="4022200" y="2052150"/>
              <a:ext cx="130400" cy="76750"/>
            </a:xfrm>
            <a:custGeom>
              <a:rect b="b" l="l" r="r" t="t"/>
              <a:pathLst>
                <a:path extrusionOk="0" h="3070" w="5216">
                  <a:moveTo>
                    <a:pt x="723" y="1"/>
                  </a:moveTo>
                  <a:cubicBezTo>
                    <a:pt x="593" y="1"/>
                    <a:pt x="475" y="100"/>
                    <a:pt x="368" y="358"/>
                  </a:cubicBezTo>
                  <a:cubicBezTo>
                    <a:pt x="1" y="1359"/>
                    <a:pt x="334" y="2293"/>
                    <a:pt x="835" y="2426"/>
                  </a:cubicBezTo>
                  <a:cubicBezTo>
                    <a:pt x="1335" y="2526"/>
                    <a:pt x="2536" y="2726"/>
                    <a:pt x="2903" y="2993"/>
                  </a:cubicBezTo>
                  <a:cubicBezTo>
                    <a:pt x="2981" y="3045"/>
                    <a:pt x="3125" y="3069"/>
                    <a:pt x="3298" y="3069"/>
                  </a:cubicBezTo>
                  <a:cubicBezTo>
                    <a:pt x="4008" y="3069"/>
                    <a:pt x="5215" y="2662"/>
                    <a:pt x="4437" y="2126"/>
                  </a:cubicBezTo>
                  <a:cubicBezTo>
                    <a:pt x="4437" y="2126"/>
                    <a:pt x="2703" y="1359"/>
                    <a:pt x="2002" y="992"/>
                  </a:cubicBezTo>
                  <a:cubicBezTo>
                    <a:pt x="1513" y="747"/>
                    <a:pt x="1078" y="1"/>
                    <a:pt x="723" y="1"/>
                  </a:cubicBezTo>
                  <a:close/>
                </a:path>
              </a:pathLst>
            </a:custGeom>
            <a:solidFill>
              <a:srgbClr val="F9CB9C"/>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5"/>
            <p:cNvSpPr/>
            <p:nvPr/>
          </p:nvSpPr>
          <p:spPr>
            <a:xfrm>
              <a:off x="3621100" y="1941825"/>
              <a:ext cx="88400" cy="634650"/>
            </a:xfrm>
            <a:custGeom>
              <a:rect b="b" l="l" r="r" t="t"/>
              <a:pathLst>
                <a:path extrusionOk="0" h="25386" w="3536">
                  <a:moveTo>
                    <a:pt x="1535" y="1"/>
                  </a:moveTo>
                  <a:lnTo>
                    <a:pt x="0" y="368"/>
                  </a:lnTo>
                  <a:lnTo>
                    <a:pt x="367" y="13344"/>
                  </a:lnTo>
                  <a:lnTo>
                    <a:pt x="2002" y="25386"/>
                  </a:lnTo>
                  <a:lnTo>
                    <a:pt x="3536" y="25119"/>
                  </a:lnTo>
                  <a:lnTo>
                    <a:pt x="1635" y="12977"/>
                  </a:lnTo>
                  <a:lnTo>
                    <a:pt x="1535" y="1"/>
                  </a:ln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5"/>
            <p:cNvSpPr/>
            <p:nvPr/>
          </p:nvSpPr>
          <p:spPr>
            <a:xfrm>
              <a:off x="4006375" y="1837600"/>
              <a:ext cx="142625" cy="754725"/>
            </a:xfrm>
            <a:custGeom>
              <a:rect b="b" l="l" r="r" t="t"/>
              <a:pathLst>
                <a:path extrusionOk="0" h="30189" w="5705">
                  <a:moveTo>
                    <a:pt x="1635" y="0"/>
                  </a:moveTo>
                  <a:lnTo>
                    <a:pt x="0" y="200"/>
                  </a:lnTo>
                  <a:cubicBezTo>
                    <a:pt x="0" y="200"/>
                    <a:pt x="2802" y="10174"/>
                    <a:pt x="3069" y="11342"/>
                  </a:cubicBezTo>
                  <a:cubicBezTo>
                    <a:pt x="3369" y="12542"/>
                    <a:pt x="4070" y="19047"/>
                    <a:pt x="4270" y="19681"/>
                  </a:cubicBezTo>
                  <a:cubicBezTo>
                    <a:pt x="4437" y="20315"/>
                    <a:pt x="3069" y="29855"/>
                    <a:pt x="3069" y="29855"/>
                  </a:cubicBezTo>
                  <a:lnTo>
                    <a:pt x="4637" y="30188"/>
                  </a:lnTo>
                  <a:lnTo>
                    <a:pt x="5704" y="18680"/>
                  </a:lnTo>
                  <a:lnTo>
                    <a:pt x="4470" y="11442"/>
                  </a:lnTo>
                  <a:lnTo>
                    <a:pt x="1635" y="0"/>
                  </a:ln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5"/>
            <p:cNvSpPr/>
            <p:nvPr/>
          </p:nvSpPr>
          <p:spPr>
            <a:xfrm>
              <a:off x="3666125" y="2500575"/>
              <a:ext cx="43375" cy="75900"/>
            </a:xfrm>
            <a:custGeom>
              <a:rect b="b" l="l" r="r" t="t"/>
              <a:pathLst>
                <a:path extrusionOk="0" h="3036" w="1735">
                  <a:moveTo>
                    <a:pt x="701" y="0"/>
                  </a:moveTo>
                  <a:lnTo>
                    <a:pt x="0" y="1101"/>
                  </a:lnTo>
                  <a:lnTo>
                    <a:pt x="201" y="3036"/>
                  </a:lnTo>
                  <a:lnTo>
                    <a:pt x="1735" y="2769"/>
                  </a:lnTo>
                  <a:lnTo>
                    <a:pt x="1401" y="601"/>
                  </a:lnTo>
                  <a:lnTo>
                    <a:pt x="701" y="0"/>
                  </a:ln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5"/>
            <p:cNvSpPr/>
            <p:nvPr/>
          </p:nvSpPr>
          <p:spPr>
            <a:xfrm>
              <a:off x="4083075" y="2513900"/>
              <a:ext cx="43400" cy="79250"/>
            </a:xfrm>
            <a:custGeom>
              <a:rect b="b" l="l" r="r" t="t"/>
              <a:pathLst>
                <a:path extrusionOk="0" h="3170" w="1736">
                  <a:moveTo>
                    <a:pt x="1369" y="1"/>
                  </a:moveTo>
                  <a:lnTo>
                    <a:pt x="301" y="735"/>
                  </a:lnTo>
                  <a:cubicBezTo>
                    <a:pt x="134" y="1936"/>
                    <a:pt x="1" y="2803"/>
                    <a:pt x="1" y="2803"/>
                  </a:cubicBezTo>
                  <a:lnTo>
                    <a:pt x="1535" y="3170"/>
                  </a:lnTo>
                  <a:lnTo>
                    <a:pt x="1736" y="1135"/>
                  </a:lnTo>
                  <a:lnTo>
                    <a:pt x="1369" y="1"/>
                  </a:lnTo>
                  <a:close/>
                </a:path>
              </a:pathLst>
            </a:custGeom>
            <a:solidFill>
              <a:srgbClr val="FFFFFF"/>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5"/>
            <p:cNvSpPr/>
            <p:nvPr/>
          </p:nvSpPr>
          <p:spPr>
            <a:xfrm>
              <a:off x="3709575" y="1889275"/>
              <a:ext cx="276800" cy="159475"/>
            </a:xfrm>
            <a:custGeom>
              <a:rect b="b" l="l" r="r" t="t"/>
              <a:pathLst>
                <a:path extrusionOk="0" h="6379" w="11072">
                  <a:moveTo>
                    <a:pt x="9461" y="0"/>
                  </a:moveTo>
                  <a:cubicBezTo>
                    <a:pt x="8175" y="0"/>
                    <a:pt x="5434" y="2937"/>
                    <a:pt x="5434" y="2937"/>
                  </a:cubicBezTo>
                  <a:cubicBezTo>
                    <a:pt x="5434" y="2937"/>
                    <a:pt x="1660" y="752"/>
                    <a:pt x="496" y="752"/>
                  </a:cubicBezTo>
                  <a:cubicBezTo>
                    <a:pt x="310" y="752"/>
                    <a:pt x="191" y="807"/>
                    <a:pt x="164" y="935"/>
                  </a:cubicBezTo>
                  <a:cubicBezTo>
                    <a:pt x="0" y="1850"/>
                    <a:pt x="253" y="6379"/>
                    <a:pt x="765" y="6379"/>
                  </a:cubicBezTo>
                  <a:cubicBezTo>
                    <a:pt x="775" y="6379"/>
                    <a:pt x="786" y="6377"/>
                    <a:pt x="798" y="6373"/>
                  </a:cubicBezTo>
                  <a:cubicBezTo>
                    <a:pt x="1365" y="6172"/>
                    <a:pt x="5534" y="3837"/>
                    <a:pt x="5534" y="3837"/>
                  </a:cubicBezTo>
                  <a:cubicBezTo>
                    <a:pt x="5534" y="3837"/>
                    <a:pt x="8997" y="5763"/>
                    <a:pt x="10396" y="5763"/>
                  </a:cubicBezTo>
                  <a:cubicBezTo>
                    <a:pt x="10734" y="5763"/>
                    <a:pt x="10952" y="5651"/>
                    <a:pt x="10971" y="5372"/>
                  </a:cubicBezTo>
                  <a:cubicBezTo>
                    <a:pt x="11072" y="3904"/>
                    <a:pt x="10771" y="101"/>
                    <a:pt x="9504" y="1"/>
                  </a:cubicBezTo>
                  <a:cubicBezTo>
                    <a:pt x="9490" y="1"/>
                    <a:pt x="9476" y="0"/>
                    <a:pt x="9461" y="0"/>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5"/>
            <p:cNvSpPr/>
            <p:nvPr/>
          </p:nvSpPr>
          <p:spPr>
            <a:xfrm>
              <a:off x="3866275" y="1940175"/>
              <a:ext cx="66725" cy="30025"/>
            </a:xfrm>
            <a:custGeom>
              <a:rect b="b" l="l" r="r" t="t"/>
              <a:pathLst>
                <a:path extrusionOk="0" fill="none" h="1201" w="2669">
                  <a:moveTo>
                    <a:pt x="0" y="1201"/>
                  </a:moveTo>
                  <a:lnTo>
                    <a:pt x="2669" y="0"/>
                  </a:lnTo>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5"/>
            <p:cNvSpPr/>
            <p:nvPr/>
          </p:nvSpPr>
          <p:spPr>
            <a:xfrm>
              <a:off x="3866275" y="1970175"/>
              <a:ext cx="60050" cy="14200"/>
            </a:xfrm>
            <a:custGeom>
              <a:rect b="b" l="l" r="r" t="t"/>
              <a:pathLst>
                <a:path extrusionOk="0" fill="none" h="568" w="2402">
                  <a:moveTo>
                    <a:pt x="0" y="1"/>
                  </a:moveTo>
                  <a:lnTo>
                    <a:pt x="2402" y="568"/>
                  </a:lnTo>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5"/>
            <p:cNvSpPr/>
            <p:nvPr/>
          </p:nvSpPr>
          <p:spPr>
            <a:xfrm>
              <a:off x="3777875" y="1956850"/>
              <a:ext cx="52550" cy="33375"/>
            </a:xfrm>
            <a:custGeom>
              <a:rect b="b" l="l" r="r" t="t"/>
              <a:pathLst>
                <a:path extrusionOk="0" fill="none" h="1335" w="2102">
                  <a:moveTo>
                    <a:pt x="0" y="0"/>
                  </a:moveTo>
                  <a:lnTo>
                    <a:pt x="2102" y="701"/>
                  </a:lnTo>
                  <a:lnTo>
                    <a:pt x="100" y="1335"/>
                  </a:lnTo>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5"/>
            <p:cNvSpPr/>
            <p:nvPr/>
          </p:nvSpPr>
          <p:spPr>
            <a:xfrm>
              <a:off x="3836250" y="1954350"/>
              <a:ext cx="30050" cy="38375"/>
            </a:xfrm>
            <a:custGeom>
              <a:rect b="b" l="l" r="r" t="t"/>
              <a:pathLst>
                <a:path extrusionOk="0" fill="none" h="1535" w="1202">
                  <a:moveTo>
                    <a:pt x="1068" y="0"/>
                  </a:moveTo>
                  <a:cubicBezTo>
                    <a:pt x="1068" y="0"/>
                    <a:pt x="1201" y="1034"/>
                    <a:pt x="1068" y="1301"/>
                  </a:cubicBezTo>
                  <a:cubicBezTo>
                    <a:pt x="901" y="1535"/>
                    <a:pt x="234" y="1435"/>
                    <a:pt x="0" y="1134"/>
                  </a:cubicBezTo>
                </a:path>
              </a:pathLst>
            </a:custGeom>
            <a:noFill/>
            <a:ln cap="rnd" cmpd="sng" w="50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5"/>
            <p:cNvSpPr/>
            <p:nvPr/>
          </p:nvSpPr>
          <p:spPr>
            <a:xfrm>
              <a:off x="4314925" y="2115275"/>
              <a:ext cx="464525" cy="231775"/>
            </a:xfrm>
            <a:custGeom>
              <a:rect b="b" l="l" r="r" t="t"/>
              <a:pathLst>
                <a:path extrusionOk="0" h="9271" w="18581">
                  <a:moveTo>
                    <a:pt x="14566" y="1"/>
                  </a:moveTo>
                  <a:cubicBezTo>
                    <a:pt x="12427" y="1"/>
                    <a:pt x="1995" y="2310"/>
                    <a:pt x="1001" y="3303"/>
                  </a:cubicBezTo>
                  <a:cubicBezTo>
                    <a:pt x="0" y="4271"/>
                    <a:pt x="1401" y="4871"/>
                    <a:pt x="1401" y="4871"/>
                  </a:cubicBezTo>
                  <a:cubicBezTo>
                    <a:pt x="1401" y="4871"/>
                    <a:pt x="1535" y="9008"/>
                    <a:pt x="2936" y="9241"/>
                  </a:cubicBezTo>
                  <a:cubicBezTo>
                    <a:pt x="3056" y="9261"/>
                    <a:pt x="3233" y="9271"/>
                    <a:pt x="3457" y="9271"/>
                  </a:cubicBezTo>
                  <a:cubicBezTo>
                    <a:pt x="5839" y="9271"/>
                    <a:pt x="13557" y="8199"/>
                    <a:pt x="15478" y="7406"/>
                  </a:cubicBezTo>
                  <a:cubicBezTo>
                    <a:pt x="17613" y="6572"/>
                    <a:pt x="18580" y="4838"/>
                    <a:pt x="18147" y="3170"/>
                  </a:cubicBezTo>
                  <a:cubicBezTo>
                    <a:pt x="17713" y="1502"/>
                    <a:pt x="16612" y="34"/>
                    <a:pt x="14611" y="1"/>
                  </a:cubicBezTo>
                  <a:cubicBezTo>
                    <a:pt x="14596" y="1"/>
                    <a:pt x="14581" y="1"/>
                    <a:pt x="14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5"/>
            <p:cNvSpPr/>
            <p:nvPr/>
          </p:nvSpPr>
          <p:spPr>
            <a:xfrm>
              <a:off x="4349950" y="2121125"/>
              <a:ext cx="421975" cy="225200"/>
            </a:xfrm>
            <a:custGeom>
              <a:rect b="b" l="l" r="r" t="t"/>
              <a:pathLst>
                <a:path extrusionOk="0" h="9008" w="16879">
                  <a:moveTo>
                    <a:pt x="15078" y="1101"/>
                  </a:moveTo>
                  <a:cubicBezTo>
                    <a:pt x="15244" y="1835"/>
                    <a:pt x="15378" y="2536"/>
                    <a:pt x="15478" y="3270"/>
                  </a:cubicBezTo>
                  <a:lnTo>
                    <a:pt x="12342" y="3937"/>
                  </a:lnTo>
                  <a:cubicBezTo>
                    <a:pt x="12242" y="3236"/>
                    <a:pt x="12109" y="2569"/>
                    <a:pt x="11942" y="1902"/>
                  </a:cubicBezTo>
                  <a:lnTo>
                    <a:pt x="15078" y="1101"/>
                  </a:lnTo>
                  <a:close/>
                  <a:moveTo>
                    <a:pt x="11308" y="2035"/>
                  </a:moveTo>
                  <a:cubicBezTo>
                    <a:pt x="11475" y="2703"/>
                    <a:pt x="11642" y="3370"/>
                    <a:pt x="11709" y="4070"/>
                  </a:cubicBezTo>
                  <a:lnTo>
                    <a:pt x="7639" y="4904"/>
                  </a:lnTo>
                  <a:cubicBezTo>
                    <a:pt x="7506" y="4304"/>
                    <a:pt x="7339" y="3703"/>
                    <a:pt x="7139" y="3103"/>
                  </a:cubicBezTo>
                  <a:lnTo>
                    <a:pt x="11308" y="2035"/>
                  </a:lnTo>
                  <a:close/>
                  <a:moveTo>
                    <a:pt x="6505" y="3270"/>
                  </a:moveTo>
                  <a:cubicBezTo>
                    <a:pt x="6705" y="3837"/>
                    <a:pt x="6905" y="4437"/>
                    <a:pt x="7005" y="5038"/>
                  </a:cubicBezTo>
                  <a:lnTo>
                    <a:pt x="3803" y="5705"/>
                  </a:lnTo>
                  <a:cubicBezTo>
                    <a:pt x="3670" y="5138"/>
                    <a:pt x="3469" y="4604"/>
                    <a:pt x="3236" y="4104"/>
                  </a:cubicBezTo>
                  <a:lnTo>
                    <a:pt x="6505" y="3270"/>
                  </a:lnTo>
                  <a:close/>
                  <a:moveTo>
                    <a:pt x="11809" y="4704"/>
                  </a:moveTo>
                  <a:cubicBezTo>
                    <a:pt x="11875" y="5371"/>
                    <a:pt x="11909" y="6038"/>
                    <a:pt x="11875" y="6739"/>
                  </a:cubicBezTo>
                  <a:lnTo>
                    <a:pt x="8006" y="7339"/>
                  </a:lnTo>
                  <a:cubicBezTo>
                    <a:pt x="7973" y="6739"/>
                    <a:pt x="7873" y="6138"/>
                    <a:pt x="7772" y="5538"/>
                  </a:cubicBezTo>
                  <a:lnTo>
                    <a:pt x="11809" y="4704"/>
                  </a:lnTo>
                  <a:close/>
                  <a:moveTo>
                    <a:pt x="7139" y="5638"/>
                  </a:moveTo>
                  <a:cubicBezTo>
                    <a:pt x="7239" y="6238"/>
                    <a:pt x="7305" y="6839"/>
                    <a:pt x="7372" y="7439"/>
                  </a:cubicBezTo>
                  <a:lnTo>
                    <a:pt x="4036" y="7973"/>
                  </a:lnTo>
                  <a:cubicBezTo>
                    <a:pt x="4036" y="7406"/>
                    <a:pt x="4003" y="6872"/>
                    <a:pt x="3936" y="6305"/>
                  </a:cubicBezTo>
                  <a:lnTo>
                    <a:pt x="7139" y="5638"/>
                  </a:lnTo>
                  <a:close/>
                  <a:moveTo>
                    <a:pt x="11275" y="1"/>
                  </a:moveTo>
                  <a:lnTo>
                    <a:pt x="10641" y="101"/>
                  </a:lnTo>
                  <a:cubicBezTo>
                    <a:pt x="10841" y="534"/>
                    <a:pt x="11008" y="1001"/>
                    <a:pt x="11142" y="1468"/>
                  </a:cubicBezTo>
                  <a:lnTo>
                    <a:pt x="6905" y="2536"/>
                  </a:lnTo>
                  <a:cubicBezTo>
                    <a:pt x="6705" y="2035"/>
                    <a:pt x="6438" y="1502"/>
                    <a:pt x="6171" y="1035"/>
                  </a:cubicBezTo>
                  <a:lnTo>
                    <a:pt x="5504" y="1168"/>
                  </a:lnTo>
                  <a:cubicBezTo>
                    <a:pt x="5804" y="1668"/>
                    <a:pt x="6071" y="2169"/>
                    <a:pt x="6305" y="2703"/>
                  </a:cubicBezTo>
                  <a:lnTo>
                    <a:pt x="2969" y="3536"/>
                  </a:lnTo>
                  <a:cubicBezTo>
                    <a:pt x="2669" y="3036"/>
                    <a:pt x="2335" y="2569"/>
                    <a:pt x="1968" y="2102"/>
                  </a:cubicBezTo>
                  <a:cubicBezTo>
                    <a:pt x="1768" y="2169"/>
                    <a:pt x="1568" y="2236"/>
                    <a:pt x="1368" y="2302"/>
                  </a:cubicBezTo>
                  <a:cubicBezTo>
                    <a:pt x="1735" y="2736"/>
                    <a:pt x="2068" y="3203"/>
                    <a:pt x="2369" y="3703"/>
                  </a:cubicBezTo>
                  <a:lnTo>
                    <a:pt x="1835" y="3837"/>
                  </a:lnTo>
                  <a:cubicBezTo>
                    <a:pt x="1168" y="3970"/>
                    <a:pt x="567" y="4270"/>
                    <a:pt x="0" y="4671"/>
                  </a:cubicBezTo>
                  <a:cubicBezTo>
                    <a:pt x="0" y="4737"/>
                    <a:pt x="0" y="5004"/>
                    <a:pt x="67" y="5438"/>
                  </a:cubicBezTo>
                  <a:cubicBezTo>
                    <a:pt x="601" y="4937"/>
                    <a:pt x="1268" y="4571"/>
                    <a:pt x="1968" y="4404"/>
                  </a:cubicBezTo>
                  <a:lnTo>
                    <a:pt x="2669" y="4237"/>
                  </a:lnTo>
                  <a:cubicBezTo>
                    <a:pt x="2902" y="4737"/>
                    <a:pt x="3069" y="5271"/>
                    <a:pt x="3203" y="5838"/>
                  </a:cubicBezTo>
                  <a:lnTo>
                    <a:pt x="200" y="6472"/>
                  </a:lnTo>
                  <a:cubicBezTo>
                    <a:pt x="234" y="6672"/>
                    <a:pt x="300" y="6872"/>
                    <a:pt x="334" y="7072"/>
                  </a:cubicBezTo>
                  <a:lnTo>
                    <a:pt x="3336" y="6439"/>
                  </a:lnTo>
                  <a:cubicBezTo>
                    <a:pt x="3403" y="6972"/>
                    <a:pt x="3436" y="7539"/>
                    <a:pt x="3436" y="8073"/>
                  </a:cubicBezTo>
                  <a:lnTo>
                    <a:pt x="868" y="8473"/>
                  </a:lnTo>
                  <a:cubicBezTo>
                    <a:pt x="1034" y="8740"/>
                    <a:pt x="1268" y="8940"/>
                    <a:pt x="1568" y="9007"/>
                  </a:cubicBezTo>
                  <a:lnTo>
                    <a:pt x="3369" y="8707"/>
                  </a:lnTo>
                  <a:lnTo>
                    <a:pt x="3369" y="8707"/>
                  </a:lnTo>
                  <a:cubicBezTo>
                    <a:pt x="3369" y="8807"/>
                    <a:pt x="3369" y="8874"/>
                    <a:pt x="3336" y="8974"/>
                  </a:cubicBezTo>
                  <a:lnTo>
                    <a:pt x="3970" y="8907"/>
                  </a:lnTo>
                  <a:cubicBezTo>
                    <a:pt x="3970" y="8807"/>
                    <a:pt x="4003" y="8707"/>
                    <a:pt x="4003" y="8607"/>
                  </a:cubicBezTo>
                  <a:lnTo>
                    <a:pt x="7406" y="8073"/>
                  </a:lnTo>
                  <a:lnTo>
                    <a:pt x="7406" y="8507"/>
                  </a:lnTo>
                  <a:lnTo>
                    <a:pt x="8039" y="8440"/>
                  </a:lnTo>
                  <a:lnTo>
                    <a:pt x="8039" y="7973"/>
                  </a:lnTo>
                  <a:lnTo>
                    <a:pt x="11842" y="7373"/>
                  </a:lnTo>
                  <a:lnTo>
                    <a:pt x="11842" y="7373"/>
                  </a:lnTo>
                  <a:cubicBezTo>
                    <a:pt x="11842" y="7506"/>
                    <a:pt x="11809" y="7639"/>
                    <a:pt x="11809" y="7773"/>
                  </a:cubicBezTo>
                  <a:lnTo>
                    <a:pt x="12476" y="7673"/>
                  </a:lnTo>
                  <a:cubicBezTo>
                    <a:pt x="12476" y="7539"/>
                    <a:pt x="12476" y="7406"/>
                    <a:pt x="12509" y="7272"/>
                  </a:cubicBezTo>
                  <a:lnTo>
                    <a:pt x="14711" y="6906"/>
                  </a:lnTo>
                  <a:cubicBezTo>
                    <a:pt x="15111" y="6705"/>
                    <a:pt x="15478" y="6439"/>
                    <a:pt x="15812" y="6105"/>
                  </a:cubicBezTo>
                  <a:lnTo>
                    <a:pt x="15812" y="6105"/>
                  </a:lnTo>
                  <a:lnTo>
                    <a:pt x="12509" y="6639"/>
                  </a:lnTo>
                  <a:cubicBezTo>
                    <a:pt x="12543" y="5938"/>
                    <a:pt x="12509" y="5238"/>
                    <a:pt x="12442" y="4571"/>
                  </a:cubicBezTo>
                  <a:lnTo>
                    <a:pt x="15578" y="3903"/>
                  </a:lnTo>
                  <a:cubicBezTo>
                    <a:pt x="15711" y="4637"/>
                    <a:pt x="15812" y="5338"/>
                    <a:pt x="15878" y="6038"/>
                  </a:cubicBezTo>
                  <a:cubicBezTo>
                    <a:pt x="16078" y="5838"/>
                    <a:pt x="16279" y="5571"/>
                    <a:pt x="16412" y="5338"/>
                  </a:cubicBezTo>
                  <a:cubicBezTo>
                    <a:pt x="16345" y="4804"/>
                    <a:pt x="16279" y="4304"/>
                    <a:pt x="16212" y="3770"/>
                  </a:cubicBezTo>
                  <a:lnTo>
                    <a:pt x="16879" y="3637"/>
                  </a:lnTo>
                  <a:cubicBezTo>
                    <a:pt x="16846" y="3436"/>
                    <a:pt x="16846" y="3203"/>
                    <a:pt x="16779" y="3003"/>
                  </a:cubicBezTo>
                  <a:lnTo>
                    <a:pt x="16112" y="3170"/>
                  </a:lnTo>
                  <a:cubicBezTo>
                    <a:pt x="15978" y="2402"/>
                    <a:pt x="15845" y="1668"/>
                    <a:pt x="15678" y="935"/>
                  </a:cubicBezTo>
                  <a:lnTo>
                    <a:pt x="15745" y="935"/>
                  </a:lnTo>
                  <a:cubicBezTo>
                    <a:pt x="15511" y="634"/>
                    <a:pt x="15211" y="401"/>
                    <a:pt x="14878" y="201"/>
                  </a:cubicBezTo>
                  <a:lnTo>
                    <a:pt x="14878" y="201"/>
                  </a:lnTo>
                  <a:cubicBezTo>
                    <a:pt x="14878" y="301"/>
                    <a:pt x="14911" y="401"/>
                    <a:pt x="14944" y="501"/>
                  </a:cubicBezTo>
                  <a:lnTo>
                    <a:pt x="11775" y="1302"/>
                  </a:lnTo>
                  <a:cubicBezTo>
                    <a:pt x="11609" y="868"/>
                    <a:pt x="11442" y="434"/>
                    <a:pt x="112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5"/>
            <p:cNvSpPr/>
            <p:nvPr/>
          </p:nvSpPr>
          <p:spPr>
            <a:xfrm>
              <a:off x="4314925" y="2114450"/>
              <a:ext cx="464525" cy="237700"/>
            </a:xfrm>
            <a:custGeom>
              <a:rect b="b" l="l" r="r" t="t"/>
              <a:pathLst>
                <a:path extrusionOk="0" fill="none" h="9508" w="18581">
                  <a:moveTo>
                    <a:pt x="1401" y="4904"/>
                  </a:moveTo>
                  <a:cubicBezTo>
                    <a:pt x="1401" y="4904"/>
                    <a:pt x="0" y="4304"/>
                    <a:pt x="1001" y="3336"/>
                  </a:cubicBezTo>
                  <a:cubicBezTo>
                    <a:pt x="2002" y="2336"/>
                    <a:pt x="12576" y="1"/>
                    <a:pt x="14611" y="34"/>
                  </a:cubicBezTo>
                  <a:cubicBezTo>
                    <a:pt x="16612" y="67"/>
                    <a:pt x="17713" y="1535"/>
                    <a:pt x="18147" y="3203"/>
                  </a:cubicBezTo>
                  <a:cubicBezTo>
                    <a:pt x="18580" y="4871"/>
                    <a:pt x="17613" y="6605"/>
                    <a:pt x="15478" y="7439"/>
                  </a:cubicBezTo>
                  <a:cubicBezTo>
                    <a:pt x="13376" y="8307"/>
                    <a:pt x="4337" y="9508"/>
                    <a:pt x="2936" y="9274"/>
                  </a:cubicBezTo>
                  <a:cubicBezTo>
                    <a:pt x="1535" y="9041"/>
                    <a:pt x="1401" y="4904"/>
                    <a:pt x="1401" y="4904"/>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5"/>
            <p:cNvSpPr/>
            <p:nvPr/>
          </p:nvSpPr>
          <p:spPr>
            <a:xfrm>
              <a:off x="4286575" y="2225375"/>
              <a:ext cx="105925" cy="107600"/>
            </a:xfrm>
            <a:custGeom>
              <a:rect b="b" l="l" r="r" t="t"/>
              <a:pathLst>
                <a:path extrusionOk="0" h="4304" w="4237">
                  <a:moveTo>
                    <a:pt x="2535" y="0"/>
                  </a:moveTo>
                  <a:lnTo>
                    <a:pt x="0" y="434"/>
                  </a:lnTo>
                  <a:lnTo>
                    <a:pt x="1001" y="4303"/>
                  </a:lnTo>
                  <a:lnTo>
                    <a:pt x="3736" y="3903"/>
                  </a:lnTo>
                  <a:cubicBezTo>
                    <a:pt x="4236" y="2469"/>
                    <a:pt x="3736" y="901"/>
                    <a:pt x="2535" y="0"/>
                  </a:cubicBezTo>
                  <a:close/>
                </a:path>
              </a:pathLst>
            </a:custGeom>
            <a:solidFill>
              <a:schemeClr val="accent6"/>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5"/>
            <p:cNvSpPr/>
            <p:nvPr/>
          </p:nvSpPr>
          <p:spPr>
            <a:xfrm>
              <a:off x="4031375" y="2105150"/>
              <a:ext cx="280225" cy="240150"/>
            </a:xfrm>
            <a:custGeom>
              <a:rect b="b" l="l" r="r" t="t"/>
              <a:pathLst>
                <a:path extrusionOk="0" h="9606" w="11209">
                  <a:moveTo>
                    <a:pt x="5074" y="0"/>
                  </a:moveTo>
                  <a:cubicBezTo>
                    <a:pt x="5061" y="0"/>
                    <a:pt x="5049" y="2"/>
                    <a:pt x="5038" y="6"/>
                  </a:cubicBezTo>
                  <a:cubicBezTo>
                    <a:pt x="4437" y="206"/>
                    <a:pt x="901" y="406"/>
                    <a:pt x="468" y="873"/>
                  </a:cubicBezTo>
                  <a:cubicBezTo>
                    <a:pt x="1" y="1307"/>
                    <a:pt x="901" y="2608"/>
                    <a:pt x="901" y="2608"/>
                  </a:cubicBezTo>
                  <a:cubicBezTo>
                    <a:pt x="735" y="3141"/>
                    <a:pt x="635" y="3708"/>
                    <a:pt x="568" y="4242"/>
                  </a:cubicBezTo>
                  <a:cubicBezTo>
                    <a:pt x="568" y="4809"/>
                    <a:pt x="1402" y="5410"/>
                    <a:pt x="1402" y="5410"/>
                  </a:cubicBezTo>
                  <a:cubicBezTo>
                    <a:pt x="1368" y="5910"/>
                    <a:pt x="1402" y="6410"/>
                    <a:pt x="1502" y="6911"/>
                  </a:cubicBezTo>
                  <a:cubicBezTo>
                    <a:pt x="1635" y="7311"/>
                    <a:pt x="1869" y="7478"/>
                    <a:pt x="1936" y="7745"/>
                  </a:cubicBezTo>
                  <a:cubicBezTo>
                    <a:pt x="2002" y="8012"/>
                    <a:pt x="1869" y="9079"/>
                    <a:pt x="2603" y="9346"/>
                  </a:cubicBezTo>
                  <a:cubicBezTo>
                    <a:pt x="3066" y="9508"/>
                    <a:pt x="3545" y="9606"/>
                    <a:pt x="4029" y="9606"/>
                  </a:cubicBezTo>
                  <a:cubicBezTo>
                    <a:pt x="4242" y="9606"/>
                    <a:pt x="4457" y="9587"/>
                    <a:pt x="4671" y="9546"/>
                  </a:cubicBezTo>
                  <a:lnTo>
                    <a:pt x="5638" y="9246"/>
                  </a:lnTo>
                  <a:cubicBezTo>
                    <a:pt x="5638" y="9246"/>
                    <a:pt x="7086" y="9562"/>
                    <a:pt x="8100" y="9562"/>
                  </a:cubicBezTo>
                  <a:cubicBezTo>
                    <a:pt x="8317" y="9562"/>
                    <a:pt x="8515" y="9548"/>
                    <a:pt x="8674" y="9513"/>
                  </a:cubicBezTo>
                  <a:cubicBezTo>
                    <a:pt x="9541" y="9346"/>
                    <a:pt x="11209" y="9112"/>
                    <a:pt x="11209" y="9112"/>
                  </a:cubicBezTo>
                  <a:lnTo>
                    <a:pt x="10208" y="5243"/>
                  </a:lnTo>
                  <a:cubicBezTo>
                    <a:pt x="10208" y="5243"/>
                    <a:pt x="5802" y="0"/>
                    <a:pt x="5074"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5"/>
            <p:cNvSpPr/>
            <p:nvPr/>
          </p:nvSpPr>
          <p:spPr>
            <a:xfrm>
              <a:off x="4031375" y="2100275"/>
              <a:ext cx="280225" cy="247700"/>
            </a:xfrm>
            <a:custGeom>
              <a:rect b="b" l="l" r="r" t="t"/>
              <a:pathLst>
                <a:path extrusionOk="0" fill="none" h="9908" w="11209">
                  <a:moveTo>
                    <a:pt x="10208" y="5438"/>
                  </a:moveTo>
                  <a:cubicBezTo>
                    <a:pt x="10208" y="5438"/>
                    <a:pt x="5638" y="1"/>
                    <a:pt x="5038" y="201"/>
                  </a:cubicBezTo>
                  <a:cubicBezTo>
                    <a:pt x="4437" y="401"/>
                    <a:pt x="901" y="601"/>
                    <a:pt x="468" y="1068"/>
                  </a:cubicBezTo>
                  <a:cubicBezTo>
                    <a:pt x="1" y="1502"/>
                    <a:pt x="901" y="2803"/>
                    <a:pt x="901" y="2803"/>
                  </a:cubicBezTo>
                  <a:cubicBezTo>
                    <a:pt x="735" y="3336"/>
                    <a:pt x="635" y="3903"/>
                    <a:pt x="568" y="4437"/>
                  </a:cubicBezTo>
                  <a:cubicBezTo>
                    <a:pt x="568" y="5004"/>
                    <a:pt x="1402" y="5605"/>
                    <a:pt x="1402" y="5605"/>
                  </a:cubicBezTo>
                  <a:cubicBezTo>
                    <a:pt x="1368" y="6105"/>
                    <a:pt x="1402" y="6605"/>
                    <a:pt x="1502" y="7106"/>
                  </a:cubicBezTo>
                  <a:cubicBezTo>
                    <a:pt x="1635" y="7506"/>
                    <a:pt x="1869" y="7673"/>
                    <a:pt x="1936" y="7940"/>
                  </a:cubicBezTo>
                  <a:cubicBezTo>
                    <a:pt x="2002" y="8207"/>
                    <a:pt x="1869" y="9274"/>
                    <a:pt x="2603" y="9541"/>
                  </a:cubicBezTo>
                  <a:cubicBezTo>
                    <a:pt x="3270" y="9774"/>
                    <a:pt x="3970" y="9874"/>
                    <a:pt x="4671" y="9741"/>
                  </a:cubicBezTo>
                  <a:lnTo>
                    <a:pt x="5638" y="9441"/>
                  </a:lnTo>
                  <a:cubicBezTo>
                    <a:pt x="5638" y="9441"/>
                    <a:pt x="7773" y="9908"/>
                    <a:pt x="8674" y="9708"/>
                  </a:cubicBezTo>
                  <a:cubicBezTo>
                    <a:pt x="9541" y="9541"/>
                    <a:pt x="11209" y="9307"/>
                    <a:pt x="11209" y="9307"/>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5"/>
            <p:cNvSpPr/>
            <p:nvPr/>
          </p:nvSpPr>
          <p:spPr>
            <a:xfrm>
              <a:off x="4053900" y="2164500"/>
              <a:ext cx="102600" cy="5850"/>
            </a:xfrm>
            <a:custGeom>
              <a:rect b="b" l="l" r="r" t="t"/>
              <a:pathLst>
                <a:path extrusionOk="0" h="234" w="4104">
                  <a:moveTo>
                    <a:pt x="0" y="234"/>
                  </a:moveTo>
                  <a:lnTo>
                    <a:pt x="4103"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5"/>
            <p:cNvSpPr/>
            <p:nvPr/>
          </p:nvSpPr>
          <p:spPr>
            <a:xfrm>
              <a:off x="4053900" y="2164500"/>
              <a:ext cx="102600" cy="5850"/>
            </a:xfrm>
            <a:custGeom>
              <a:rect b="b" l="l" r="r" t="t"/>
              <a:pathLst>
                <a:path extrusionOk="0" fill="none" h="234" w="4104">
                  <a:moveTo>
                    <a:pt x="0" y="234"/>
                  </a:moveTo>
                  <a:lnTo>
                    <a:pt x="4103" y="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5"/>
            <p:cNvSpPr/>
            <p:nvPr/>
          </p:nvSpPr>
          <p:spPr>
            <a:xfrm>
              <a:off x="4066400" y="2232875"/>
              <a:ext cx="101775" cy="7525"/>
            </a:xfrm>
            <a:custGeom>
              <a:rect b="b" l="l" r="r" t="t"/>
              <a:pathLst>
                <a:path extrusionOk="0" h="301" w="4071">
                  <a:moveTo>
                    <a:pt x="1" y="301"/>
                  </a:moveTo>
                  <a:lnTo>
                    <a:pt x="407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5"/>
            <p:cNvSpPr/>
            <p:nvPr/>
          </p:nvSpPr>
          <p:spPr>
            <a:xfrm>
              <a:off x="4066400" y="2232875"/>
              <a:ext cx="101775" cy="7525"/>
            </a:xfrm>
            <a:custGeom>
              <a:rect b="b" l="l" r="r" t="t"/>
              <a:pathLst>
                <a:path extrusionOk="0" fill="none" h="301" w="4071">
                  <a:moveTo>
                    <a:pt x="1" y="301"/>
                  </a:moveTo>
                  <a:lnTo>
                    <a:pt x="4070" y="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5"/>
            <p:cNvSpPr/>
            <p:nvPr/>
          </p:nvSpPr>
          <p:spPr>
            <a:xfrm>
              <a:off x="4079750" y="2285400"/>
              <a:ext cx="85925" cy="12550"/>
            </a:xfrm>
            <a:custGeom>
              <a:rect b="b" l="l" r="r" t="t"/>
              <a:pathLst>
                <a:path extrusionOk="0" h="502" w="3437">
                  <a:moveTo>
                    <a:pt x="1" y="501"/>
                  </a:moveTo>
                  <a:lnTo>
                    <a:pt x="3436"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5"/>
            <p:cNvSpPr/>
            <p:nvPr/>
          </p:nvSpPr>
          <p:spPr>
            <a:xfrm>
              <a:off x="4079750" y="2285400"/>
              <a:ext cx="85925" cy="12550"/>
            </a:xfrm>
            <a:custGeom>
              <a:rect b="b" l="l" r="r" t="t"/>
              <a:pathLst>
                <a:path extrusionOk="0" fill="none" h="502" w="3437">
                  <a:moveTo>
                    <a:pt x="1" y="501"/>
                  </a:moveTo>
                  <a:lnTo>
                    <a:pt x="3436"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5"/>
            <p:cNvSpPr/>
            <p:nvPr/>
          </p:nvSpPr>
          <p:spPr>
            <a:xfrm>
              <a:off x="3013150" y="2403425"/>
              <a:ext cx="444525" cy="212550"/>
            </a:xfrm>
            <a:custGeom>
              <a:rect b="b" l="l" r="r" t="t"/>
              <a:pathLst>
                <a:path extrusionOk="0" h="8502" w="17781">
                  <a:moveTo>
                    <a:pt x="14205" y="1"/>
                  </a:moveTo>
                  <a:cubicBezTo>
                    <a:pt x="10576" y="1"/>
                    <a:pt x="4013" y="636"/>
                    <a:pt x="2569" y="1117"/>
                  </a:cubicBezTo>
                  <a:cubicBezTo>
                    <a:pt x="635" y="1751"/>
                    <a:pt x="1" y="3486"/>
                    <a:pt x="101" y="5220"/>
                  </a:cubicBezTo>
                  <a:cubicBezTo>
                    <a:pt x="201" y="6922"/>
                    <a:pt x="1635" y="8289"/>
                    <a:pt x="3904" y="8489"/>
                  </a:cubicBezTo>
                  <a:cubicBezTo>
                    <a:pt x="4019" y="8498"/>
                    <a:pt x="4152" y="8502"/>
                    <a:pt x="4301" y="8502"/>
                  </a:cubicBezTo>
                  <a:cubicBezTo>
                    <a:pt x="7070" y="8502"/>
                    <a:pt x="15241" y="7089"/>
                    <a:pt x="16412" y="6488"/>
                  </a:cubicBezTo>
                  <a:cubicBezTo>
                    <a:pt x="17680" y="5854"/>
                    <a:pt x="16613" y="1851"/>
                    <a:pt x="16613" y="1851"/>
                  </a:cubicBezTo>
                  <a:cubicBezTo>
                    <a:pt x="16613" y="1851"/>
                    <a:pt x="17780" y="851"/>
                    <a:pt x="16513" y="217"/>
                  </a:cubicBezTo>
                  <a:cubicBezTo>
                    <a:pt x="16208" y="64"/>
                    <a:pt x="15353" y="1"/>
                    <a:pt x="142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5"/>
            <p:cNvSpPr/>
            <p:nvPr/>
          </p:nvSpPr>
          <p:spPr>
            <a:xfrm>
              <a:off x="3019825" y="2403825"/>
              <a:ext cx="419500" cy="211025"/>
            </a:xfrm>
            <a:custGeom>
              <a:rect b="b" l="l" r="r" t="t"/>
              <a:pathLst>
                <a:path extrusionOk="0" h="8441" w="16780">
                  <a:moveTo>
                    <a:pt x="13143" y="2502"/>
                  </a:moveTo>
                  <a:cubicBezTo>
                    <a:pt x="13010" y="3036"/>
                    <a:pt x="12910" y="3570"/>
                    <a:pt x="12843" y="4137"/>
                  </a:cubicBezTo>
                  <a:lnTo>
                    <a:pt x="9507" y="4604"/>
                  </a:lnTo>
                  <a:cubicBezTo>
                    <a:pt x="9541" y="4004"/>
                    <a:pt x="9641" y="3403"/>
                    <a:pt x="9808" y="2803"/>
                  </a:cubicBezTo>
                  <a:lnTo>
                    <a:pt x="13143" y="2502"/>
                  </a:lnTo>
                  <a:close/>
                  <a:moveTo>
                    <a:pt x="9174" y="2869"/>
                  </a:moveTo>
                  <a:lnTo>
                    <a:pt x="9174" y="2869"/>
                  </a:lnTo>
                  <a:cubicBezTo>
                    <a:pt x="9007" y="3470"/>
                    <a:pt x="8907" y="4070"/>
                    <a:pt x="8874" y="4704"/>
                  </a:cubicBezTo>
                  <a:lnTo>
                    <a:pt x="5438" y="5204"/>
                  </a:lnTo>
                  <a:cubicBezTo>
                    <a:pt x="5438" y="4504"/>
                    <a:pt x="5471" y="3837"/>
                    <a:pt x="5571" y="3170"/>
                  </a:cubicBezTo>
                  <a:lnTo>
                    <a:pt x="9174" y="2869"/>
                  </a:lnTo>
                  <a:close/>
                  <a:moveTo>
                    <a:pt x="4937" y="3236"/>
                  </a:moveTo>
                  <a:lnTo>
                    <a:pt x="4937" y="3236"/>
                  </a:lnTo>
                  <a:cubicBezTo>
                    <a:pt x="4871" y="3903"/>
                    <a:pt x="4804" y="4604"/>
                    <a:pt x="4837" y="5271"/>
                  </a:cubicBezTo>
                  <a:lnTo>
                    <a:pt x="1902" y="5705"/>
                  </a:lnTo>
                  <a:cubicBezTo>
                    <a:pt x="1835" y="4938"/>
                    <a:pt x="1869" y="4204"/>
                    <a:pt x="2069" y="3470"/>
                  </a:cubicBezTo>
                  <a:lnTo>
                    <a:pt x="4937" y="3236"/>
                  </a:lnTo>
                  <a:close/>
                  <a:moveTo>
                    <a:pt x="12776" y="4771"/>
                  </a:moveTo>
                  <a:cubicBezTo>
                    <a:pt x="12743" y="5238"/>
                    <a:pt x="12710" y="5705"/>
                    <a:pt x="12710" y="6205"/>
                  </a:cubicBezTo>
                  <a:lnTo>
                    <a:pt x="9607" y="6705"/>
                  </a:lnTo>
                  <a:cubicBezTo>
                    <a:pt x="9507" y="6238"/>
                    <a:pt x="9474" y="5738"/>
                    <a:pt x="9474" y="5238"/>
                  </a:cubicBezTo>
                  <a:lnTo>
                    <a:pt x="12776" y="4771"/>
                  </a:lnTo>
                  <a:close/>
                  <a:moveTo>
                    <a:pt x="8874" y="5338"/>
                  </a:moveTo>
                  <a:cubicBezTo>
                    <a:pt x="8874" y="5838"/>
                    <a:pt x="8907" y="6305"/>
                    <a:pt x="9007" y="6806"/>
                  </a:cubicBezTo>
                  <a:lnTo>
                    <a:pt x="5571" y="7373"/>
                  </a:lnTo>
                  <a:cubicBezTo>
                    <a:pt x="5505" y="6872"/>
                    <a:pt x="5471" y="6372"/>
                    <a:pt x="5471" y="5838"/>
                  </a:cubicBezTo>
                  <a:lnTo>
                    <a:pt x="8874" y="5338"/>
                  </a:lnTo>
                  <a:close/>
                  <a:moveTo>
                    <a:pt x="4837" y="5905"/>
                  </a:moveTo>
                  <a:cubicBezTo>
                    <a:pt x="4837" y="6439"/>
                    <a:pt x="4904" y="6972"/>
                    <a:pt x="4971" y="7473"/>
                  </a:cubicBezTo>
                  <a:lnTo>
                    <a:pt x="2436" y="7906"/>
                  </a:lnTo>
                  <a:cubicBezTo>
                    <a:pt x="2236" y="7406"/>
                    <a:pt x="2069" y="6872"/>
                    <a:pt x="1969" y="6339"/>
                  </a:cubicBezTo>
                  <a:lnTo>
                    <a:pt x="4837" y="5905"/>
                  </a:lnTo>
                  <a:close/>
                  <a:moveTo>
                    <a:pt x="14511" y="1"/>
                  </a:moveTo>
                  <a:cubicBezTo>
                    <a:pt x="14044" y="534"/>
                    <a:pt x="13644" y="1168"/>
                    <a:pt x="13410" y="1869"/>
                  </a:cubicBezTo>
                  <a:lnTo>
                    <a:pt x="10041" y="2136"/>
                  </a:lnTo>
                  <a:cubicBezTo>
                    <a:pt x="10275" y="1435"/>
                    <a:pt x="10575" y="768"/>
                    <a:pt x="10908" y="101"/>
                  </a:cubicBezTo>
                  <a:lnTo>
                    <a:pt x="10908" y="101"/>
                  </a:lnTo>
                  <a:lnTo>
                    <a:pt x="10175" y="134"/>
                  </a:lnTo>
                  <a:cubicBezTo>
                    <a:pt x="9841" y="801"/>
                    <a:pt x="9574" y="1502"/>
                    <a:pt x="9341" y="2236"/>
                  </a:cubicBezTo>
                  <a:lnTo>
                    <a:pt x="5671" y="2569"/>
                  </a:lnTo>
                  <a:cubicBezTo>
                    <a:pt x="5805" y="1869"/>
                    <a:pt x="5972" y="1168"/>
                    <a:pt x="6172" y="501"/>
                  </a:cubicBezTo>
                  <a:lnTo>
                    <a:pt x="6172" y="501"/>
                  </a:lnTo>
                  <a:lnTo>
                    <a:pt x="5505" y="601"/>
                  </a:lnTo>
                  <a:cubicBezTo>
                    <a:pt x="5304" y="1268"/>
                    <a:pt x="5138" y="1935"/>
                    <a:pt x="5038" y="2603"/>
                  </a:cubicBezTo>
                  <a:lnTo>
                    <a:pt x="2269" y="2869"/>
                  </a:lnTo>
                  <a:cubicBezTo>
                    <a:pt x="2469" y="2169"/>
                    <a:pt x="2769" y="1535"/>
                    <a:pt x="3136" y="935"/>
                  </a:cubicBezTo>
                  <a:lnTo>
                    <a:pt x="3136" y="935"/>
                  </a:lnTo>
                  <a:cubicBezTo>
                    <a:pt x="2836" y="968"/>
                    <a:pt x="2569" y="1035"/>
                    <a:pt x="2336" y="1135"/>
                  </a:cubicBezTo>
                  <a:cubicBezTo>
                    <a:pt x="2035" y="1702"/>
                    <a:pt x="1802" y="2269"/>
                    <a:pt x="1602" y="2903"/>
                  </a:cubicBezTo>
                  <a:lnTo>
                    <a:pt x="201" y="3036"/>
                  </a:lnTo>
                  <a:cubicBezTo>
                    <a:pt x="101" y="3236"/>
                    <a:pt x="34" y="3436"/>
                    <a:pt x="1" y="3670"/>
                  </a:cubicBezTo>
                  <a:lnTo>
                    <a:pt x="1435" y="3537"/>
                  </a:lnTo>
                  <a:lnTo>
                    <a:pt x="1435" y="3537"/>
                  </a:lnTo>
                  <a:cubicBezTo>
                    <a:pt x="1268" y="4270"/>
                    <a:pt x="1201" y="5038"/>
                    <a:pt x="1268" y="5805"/>
                  </a:cubicBezTo>
                  <a:lnTo>
                    <a:pt x="1" y="5972"/>
                  </a:lnTo>
                  <a:cubicBezTo>
                    <a:pt x="67" y="6205"/>
                    <a:pt x="134" y="6372"/>
                    <a:pt x="267" y="6572"/>
                  </a:cubicBezTo>
                  <a:lnTo>
                    <a:pt x="1335" y="6405"/>
                  </a:lnTo>
                  <a:cubicBezTo>
                    <a:pt x="1435" y="6939"/>
                    <a:pt x="1602" y="7473"/>
                    <a:pt x="1802" y="7973"/>
                  </a:cubicBezTo>
                  <a:cubicBezTo>
                    <a:pt x="2236" y="8207"/>
                    <a:pt x="2736" y="8340"/>
                    <a:pt x="3236" y="8407"/>
                  </a:cubicBezTo>
                  <a:lnTo>
                    <a:pt x="5038" y="8106"/>
                  </a:lnTo>
                  <a:cubicBezTo>
                    <a:pt x="5038" y="8207"/>
                    <a:pt x="5071" y="8307"/>
                    <a:pt x="5104" y="8440"/>
                  </a:cubicBezTo>
                  <a:lnTo>
                    <a:pt x="5705" y="8373"/>
                  </a:lnTo>
                  <a:lnTo>
                    <a:pt x="5638" y="8040"/>
                  </a:lnTo>
                  <a:lnTo>
                    <a:pt x="9107" y="7439"/>
                  </a:lnTo>
                  <a:cubicBezTo>
                    <a:pt x="9140" y="7606"/>
                    <a:pt x="9207" y="7773"/>
                    <a:pt x="9241" y="7940"/>
                  </a:cubicBezTo>
                  <a:lnTo>
                    <a:pt x="9874" y="7840"/>
                  </a:lnTo>
                  <a:cubicBezTo>
                    <a:pt x="9808" y="7673"/>
                    <a:pt x="9774" y="7506"/>
                    <a:pt x="9708" y="7339"/>
                  </a:cubicBezTo>
                  <a:lnTo>
                    <a:pt x="12710" y="6839"/>
                  </a:lnTo>
                  <a:cubicBezTo>
                    <a:pt x="12710" y="7006"/>
                    <a:pt x="12710" y="7172"/>
                    <a:pt x="12743" y="7339"/>
                  </a:cubicBezTo>
                  <a:cubicBezTo>
                    <a:pt x="12977" y="7306"/>
                    <a:pt x="13177" y="7273"/>
                    <a:pt x="13377" y="7206"/>
                  </a:cubicBezTo>
                  <a:lnTo>
                    <a:pt x="13377" y="6739"/>
                  </a:lnTo>
                  <a:lnTo>
                    <a:pt x="16479" y="6205"/>
                  </a:lnTo>
                  <a:cubicBezTo>
                    <a:pt x="16612" y="6005"/>
                    <a:pt x="16679" y="5771"/>
                    <a:pt x="16746" y="5538"/>
                  </a:cubicBezTo>
                  <a:lnTo>
                    <a:pt x="16746" y="5538"/>
                  </a:lnTo>
                  <a:lnTo>
                    <a:pt x="13410" y="6072"/>
                  </a:lnTo>
                  <a:cubicBezTo>
                    <a:pt x="13410" y="5605"/>
                    <a:pt x="13410" y="5138"/>
                    <a:pt x="13444" y="4671"/>
                  </a:cubicBezTo>
                  <a:lnTo>
                    <a:pt x="16779" y="4204"/>
                  </a:lnTo>
                  <a:cubicBezTo>
                    <a:pt x="16779" y="4004"/>
                    <a:pt x="16746" y="3770"/>
                    <a:pt x="16713" y="3570"/>
                  </a:cubicBezTo>
                  <a:lnTo>
                    <a:pt x="13510" y="4037"/>
                  </a:lnTo>
                  <a:cubicBezTo>
                    <a:pt x="13610" y="3503"/>
                    <a:pt x="13710" y="2969"/>
                    <a:pt x="13877" y="2436"/>
                  </a:cubicBezTo>
                  <a:lnTo>
                    <a:pt x="16479" y="2202"/>
                  </a:lnTo>
                  <a:cubicBezTo>
                    <a:pt x="16412" y="1969"/>
                    <a:pt x="16379" y="1835"/>
                    <a:pt x="16379" y="1835"/>
                  </a:cubicBezTo>
                  <a:cubicBezTo>
                    <a:pt x="16479" y="1769"/>
                    <a:pt x="16546" y="1669"/>
                    <a:pt x="16612" y="1568"/>
                  </a:cubicBezTo>
                  <a:lnTo>
                    <a:pt x="16612" y="1568"/>
                  </a:lnTo>
                  <a:lnTo>
                    <a:pt x="14111" y="1802"/>
                  </a:lnTo>
                  <a:cubicBezTo>
                    <a:pt x="14411" y="1101"/>
                    <a:pt x="14845" y="501"/>
                    <a:pt x="15378" y="34"/>
                  </a:cubicBezTo>
                  <a:cubicBezTo>
                    <a:pt x="15145" y="34"/>
                    <a:pt x="14845" y="1"/>
                    <a:pt x="145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5"/>
            <p:cNvSpPr/>
            <p:nvPr/>
          </p:nvSpPr>
          <p:spPr>
            <a:xfrm>
              <a:off x="3013150" y="2393000"/>
              <a:ext cx="444525" cy="226850"/>
            </a:xfrm>
            <a:custGeom>
              <a:rect b="b" l="l" r="r" t="t"/>
              <a:pathLst>
                <a:path extrusionOk="0" fill="none" h="9074" w="17781">
                  <a:moveTo>
                    <a:pt x="16613" y="2268"/>
                  </a:moveTo>
                  <a:cubicBezTo>
                    <a:pt x="16613" y="2268"/>
                    <a:pt x="17780" y="1268"/>
                    <a:pt x="16513" y="634"/>
                  </a:cubicBezTo>
                  <a:cubicBezTo>
                    <a:pt x="15245" y="0"/>
                    <a:pt x="4471" y="901"/>
                    <a:pt x="2569" y="1534"/>
                  </a:cubicBezTo>
                  <a:cubicBezTo>
                    <a:pt x="635" y="2168"/>
                    <a:pt x="1" y="3903"/>
                    <a:pt x="101" y="5637"/>
                  </a:cubicBezTo>
                  <a:cubicBezTo>
                    <a:pt x="201" y="7339"/>
                    <a:pt x="1635" y="8706"/>
                    <a:pt x="3904" y="8906"/>
                  </a:cubicBezTo>
                  <a:cubicBezTo>
                    <a:pt x="6172" y="9073"/>
                    <a:pt x="15178" y="7539"/>
                    <a:pt x="16412" y="6905"/>
                  </a:cubicBezTo>
                  <a:cubicBezTo>
                    <a:pt x="17680" y="6271"/>
                    <a:pt x="16613" y="2268"/>
                    <a:pt x="16613" y="2268"/>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5"/>
            <p:cNvSpPr/>
            <p:nvPr/>
          </p:nvSpPr>
          <p:spPr>
            <a:xfrm>
              <a:off x="3403425" y="2429675"/>
              <a:ext cx="90925" cy="110950"/>
            </a:xfrm>
            <a:custGeom>
              <a:rect b="b" l="l" r="r" t="t"/>
              <a:pathLst>
                <a:path extrusionOk="0" h="4438" w="3637">
                  <a:moveTo>
                    <a:pt x="3437" y="1"/>
                  </a:moveTo>
                  <a:lnTo>
                    <a:pt x="902" y="368"/>
                  </a:lnTo>
                  <a:cubicBezTo>
                    <a:pt x="1" y="1569"/>
                    <a:pt x="1" y="3236"/>
                    <a:pt x="902" y="4437"/>
                  </a:cubicBezTo>
                  <a:lnTo>
                    <a:pt x="3637" y="3970"/>
                  </a:lnTo>
                  <a:lnTo>
                    <a:pt x="3437" y="1"/>
                  </a:lnTo>
                  <a:close/>
                </a:path>
              </a:pathLst>
            </a:custGeom>
            <a:solidFill>
              <a:schemeClr val="accent6"/>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5"/>
            <p:cNvSpPr/>
            <p:nvPr/>
          </p:nvSpPr>
          <p:spPr>
            <a:xfrm>
              <a:off x="3489325" y="2251250"/>
              <a:ext cx="226850" cy="278525"/>
            </a:xfrm>
            <a:custGeom>
              <a:rect b="b" l="l" r="r" t="t"/>
              <a:pathLst>
                <a:path extrusionOk="0" h="11141" w="9074">
                  <a:moveTo>
                    <a:pt x="7544" y="1"/>
                  </a:moveTo>
                  <a:cubicBezTo>
                    <a:pt x="6447" y="1"/>
                    <a:pt x="3874" y="600"/>
                    <a:pt x="3336" y="600"/>
                  </a:cubicBezTo>
                  <a:cubicBezTo>
                    <a:pt x="2736" y="600"/>
                    <a:pt x="1" y="7138"/>
                    <a:pt x="1" y="7138"/>
                  </a:cubicBezTo>
                  <a:lnTo>
                    <a:pt x="201" y="11141"/>
                  </a:lnTo>
                  <a:cubicBezTo>
                    <a:pt x="201" y="11141"/>
                    <a:pt x="1835" y="10840"/>
                    <a:pt x="2736" y="10774"/>
                  </a:cubicBezTo>
                  <a:cubicBezTo>
                    <a:pt x="3637" y="10674"/>
                    <a:pt x="5538" y="9606"/>
                    <a:pt x="5538" y="9606"/>
                  </a:cubicBezTo>
                  <a:lnTo>
                    <a:pt x="6539" y="9606"/>
                  </a:lnTo>
                  <a:cubicBezTo>
                    <a:pt x="7239" y="9506"/>
                    <a:pt x="7906" y="9206"/>
                    <a:pt x="8440" y="8772"/>
                  </a:cubicBezTo>
                  <a:cubicBezTo>
                    <a:pt x="9074" y="8272"/>
                    <a:pt x="8607" y="7305"/>
                    <a:pt x="8607" y="7038"/>
                  </a:cubicBezTo>
                  <a:cubicBezTo>
                    <a:pt x="8607" y="6771"/>
                    <a:pt x="8807" y="6571"/>
                    <a:pt x="8807" y="6137"/>
                  </a:cubicBezTo>
                  <a:cubicBezTo>
                    <a:pt x="8740" y="5637"/>
                    <a:pt x="8607" y="5136"/>
                    <a:pt x="8440" y="4669"/>
                  </a:cubicBezTo>
                  <a:cubicBezTo>
                    <a:pt x="8440" y="4669"/>
                    <a:pt x="9074" y="3869"/>
                    <a:pt x="8907" y="3335"/>
                  </a:cubicBezTo>
                  <a:cubicBezTo>
                    <a:pt x="8674" y="2801"/>
                    <a:pt x="8373" y="2334"/>
                    <a:pt x="8073" y="1867"/>
                  </a:cubicBezTo>
                  <a:cubicBezTo>
                    <a:pt x="8073" y="1867"/>
                    <a:pt x="8507" y="333"/>
                    <a:pt x="7973" y="66"/>
                  </a:cubicBezTo>
                  <a:cubicBezTo>
                    <a:pt x="7892" y="20"/>
                    <a:pt x="7742" y="1"/>
                    <a:pt x="7544"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5"/>
            <p:cNvSpPr/>
            <p:nvPr/>
          </p:nvSpPr>
          <p:spPr>
            <a:xfrm>
              <a:off x="3489325" y="2245375"/>
              <a:ext cx="226850" cy="284400"/>
            </a:xfrm>
            <a:custGeom>
              <a:rect b="b" l="l" r="r" t="t"/>
              <a:pathLst>
                <a:path extrusionOk="0" fill="none" h="11376" w="9074">
                  <a:moveTo>
                    <a:pt x="1" y="7373"/>
                  </a:moveTo>
                  <a:cubicBezTo>
                    <a:pt x="1" y="7373"/>
                    <a:pt x="2736" y="835"/>
                    <a:pt x="3336" y="835"/>
                  </a:cubicBezTo>
                  <a:cubicBezTo>
                    <a:pt x="3970" y="835"/>
                    <a:pt x="7439" y="1"/>
                    <a:pt x="7973" y="301"/>
                  </a:cubicBezTo>
                  <a:cubicBezTo>
                    <a:pt x="8507" y="568"/>
                    <a:pt x="8073" y="2102"/>
                    <a:pt x="8073" y="2102"/>
                  </a:cubicBezTo>
                  <a:cubicBezTo>
                    <a:pt x="8373" y="2569"/>
                    <a:pt x="8674" y="3036"/>
                    <a:pt x="8907" y="3570"/>
                  </a:cubicBezTo>
                  <a:cubicBezTo>
                    <a:pt x="9074" y="4104"/>
                    <a:pt x="8440" y="4904"/>
                    <a:pt x="8440" y="4904"/>
                  </a:cubicBezTo>
                  <a:cubicBezTo>
                    <a:pt x="8607" y="5371"/>
                    <a:pt x="8740" y="5872"/>
                    <a:pt x="8807" y="6372"/>
                  </a:cubicBezTo>
                  <a:cubicBezTo>
                    <a:pt x="8807" y="6806"/>
                    <a:pt x="8607" y="7006"/>
                    <a:pt x="8607" y="7273"/>
                  </a:cubicBezTo>
                  <a:cubicBezTo>
                    <a:pt x="8607" y="7540"/>
                    <a:pt x="9074" y="8507"/>
                    <a:pt x="8440" y="9007"/>
                  </a:cubicBezTo>
                  <a:cubicBezTo>
                    <a:pt x="7906" y="9441"/>
                    <a:pt x="7239" y="9741"/>
                    <a:pt x="6539" y="9841"/>
                  </a:cubicBezTo>
                  <a:lnTo>
                    <a:pt x="5538" y="9841"/>
                  </a:lnTo>
                  <a:cubicBezTo>
                    <a:pt x="5538" y="9841"/>
                    <a:pt x="3637" y="10909"/>
                    <a:pt x="2736" y="11009"/>
                  </a:cubicBezTo>
                  <a:cubicBezTo>
                    <a:pt x="1835" y="11075"/>
                    <a:pt x="201" y="11376"/>
                    <a:pt x="201" y="11376"/>
                  </a:cubicBezTo>
                  <a:close/>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5"/>
            <p:cNvSpPr/>
            <p:nvPr/>
          </p:nvSpPr>
          <p:spPr>
            <a:xfrm>
              <a:off x="3591900" y="2297925"/>
              <a:ext cx="99275" cy="25050"/>
            </a:xfrm>
            <a:custGeom>
              <a:rect b="b" l="l" r="r" t="t"/>
              <a:pathLst>
                <a:path extrusionOk="0" h="1002" w="3971">
                  <a:moveTo>
                    <a:pt x="3970" y="0"/>
                  </a:moveTo>
                  <a:lnTo>
                    <a:pt x="1" y="100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5"/>
            <p:cNvSpPr/>
            <p:nvPr/>
          </p:nvSpPr>
          <p:spPr>
            <a:xfrm>
              <a:off x="3591900" y="2297925"/>
              <a:ext cx="99275" cy="25050"/>
            </a:xfrm>
            <a:custGeom>
              <a:rect b="b" l="l" r="r" t="t"/>
              <a:pathLst>
                <a:path extrusionOk="0" fill="none" h="1002" w="3971">
                  <a:moveTo>
                    <a:pt x="3970" y="0"/>
                  </a:moveTo>
                  <a:lnTo>
                    <a:pt x="1" y="100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5"/>
            <p:cNvSpPr/>
            <p:nvPr/>
          </p:nvSpPr>
          <p:spPr>
            <a:xfrm>
              <a:off x="3600250" y="2367975"/>
              <a:ext cx="100100" cy="23375"/>
            </a:xfrm>
            <a:custGeom>
              <a:rect b="b" l="l" r="r" t="t"/>
              <a:pathLst>
                <a:path extrusionOk="0" h="935" w="4004">
                  <a:moveTo>
                    <a:pt x="4003" y="0"/>
                  </a:moveTo>
                  <a:lnTo>
                    <a:pt x="0" y="934"/>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5"/>
            <p:cNvSpPr/>
            <p:nvPr/>
          </p:nvSpPr>
          <p:spPr>
            <a:xfrm>
              <a:off x="3600250" y="2367975"/>
              <a:ext cx="100100" cy="23375"/>
            </a:xfrm>
            <a:custGeom>
              <a:rect b="b" l="l" r="r" t="t"/>
              <a:pathLst>
                <a:path extrusionOk="0" fill="none" h="935" w="4004">
                  <a:moveTo>
                    <a:pt x="4003" y="0"/>
                  </a:moveTo>
                  <a:lnTo>
                    <a:pt x="0" y="934"/>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5"/>
            <p:cNvSpPr/>
            <p:nvPr/>
          </p:nvSpPr>
          <p:spPr>
            <a:xfrm>
              <a:off x="3618600" y="2427175"/>
              <a:ext cx="85900" cy="13375"/>
            </a:xfrm>
            <a:custGeom>
              <a:rect b="b" l="l" r="r" t="t"/>
              <a:pathLst>
                <a:path extrusionOk="0" h="535" w="3436">
                  <a:moveTo>
                    <a:pt x="3436" y="1"/>
                  </a:moveTo>
                  <a:lnTo>
                    <a:pt x="0" y="534"/>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5"/>
            <p:cNvSpPr/>
            <p:nvPr/>
          </p:nvSpPr>
          <p:spPr>
            <a:xfrm>
              <a:off x="3618600" y="2427175"/>
              <a:ext cx="85900" cy="13375"/>
            </a:xfrm>
            <a:custGeom>
              <a:rect b="b" l="l" r="r" t="t"/>
              <a:pathLst>
                <a:path extrusionOk="0" fill="none" h="535" w="3436">
                  <a:moveTo>
                    <a:pt x="3436" y="1"/>
                  </a:moveTo>
                  <a:lnTo>
                    <a:pt x="0" y="534"/>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65"/>
          <p:cNvSpPr/>
          <p:nvPr/>
        </p:nvSpPr>
        <p:spPr>
          <a:xfrm>
            <a:off x="1814476" y="3803150"/>
            <a:ext cx="936280" cy="647209"/>
          </a:xfrm>
          <a:custGeom>
            <a:rect b="b" l="l" r="r" t="t"/>
            <a:pathLst>
              <a:path extrusionOk="0" h="143585" w="207716">
                <a:moveTo>
                  <a:pt x="125943" y="0"/>
                </a:moveTo>
                <a:cubicBezTo>
                  <a:pt x="113713" y="0"/>
                  <a:pt x="101368" y="3603"/>
                  <a:pt x="89998" y="11633"/>
                </a:cubicBezTo>
                <a:cubicBezTo>
                  <a:pt x="79157" y="19272"/>
                  <a:pt x="71284" y="34082"/>
                  <a:pt x="58675" y="38685"/>
                </a:cubicBezTo>
                <a:cubicBezTo>
                  <a:pt x="44499" y="43822"/>
                  <a:pt x="26286" y="45657"/>
                  <a:pt x="13143" y="67673"/>
                </a:cubicBezTo>
                <a:cubicBezTo>
                  <a:pt x="0" y="89655"/>
                  <a:pt x="4704" y="117909"/>
                  <a:pt x="22249" y="132953"/>
                </a:cubicBezTo>
                <a:cubicBezTo>
                  <a:pt x="28110" y="137988"/>
                  <a:pt x="35451" y="139694"/>
                  <a:pt x="43660" y="139694"/>
                </a:cubicBezTo>
                <a:cubicBezTo>
                  <a:pt x="59982" y="139694"/>
                  <a:pt x="79739" y="132951"/>
                  <a:pt x="98137" y="132219"/>
                </a:cubicBezTo>
                <a:cubicBezTo>
                  <a:pt x="98517" y="132204"/>
                  <a:pt x="98902" y="132197"/>
                  <a:pt x="99292" y="132197"/>
                </a:cubicBezTo>
                <a:cubicBezTo>
                  <a:pt x="114652" y="132197"/>
                  <a:pt x="138452" y="143585"/>
                  <a:pt x="159202" y="143585"/>
                </a:cubicBezTo>
                <a:cubicBezTo>
                  <a:pt x="176376" y="143585"/>
                  <a:pt x="191461" y="135784"/>
                  <a:pt x="197942" y="107268"/>
                </a:cubicBezTo>
                <a:cubicBezTo>
                  <a:pt x="197942" y="107268"/>
                  <a:pt x="207715" y="55564"/>
                  <a:pt x="181096" y="26210"/>
                </a:cubicBezTo>
                <a:cubicBezTo>
                  <a:pt x="166397" y="10010"/>
                  <a:pt x="146330" y="0"/>
                  <a:pt x="1259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5"/>
          <p:cNvSpPr/>
          <p:nvPr/>
        </p:nvSpPr>
        <p:spPr>
          <a:xfrm>
            <a:off x="1876262" y="2878441"/>
            <a:ext cx="812703" cy="785455"/>
          </a:xfrm>
          <a:custGeom>
            <a:rect b="b" l="l" r="r" t="t"/>
            <a:pathLst>
              <a:path extrusionOk="0" h="162033" w="167654">
                <a:moveTo>
                  <a:pt x="74268" y="1"/>
                </a:moveTo>
                <a:cubicBezTo>
                  <a:pt x="64402" y="1"/>
                  <a:pt x="54532" y="1606"/>
                  <a:pt x="45333" y="4687"/>
                </a:cubicBezTo>
                <a:cubicBezTo>
                  <a:pt x="24718" y="11626"/>
                  <a:pt x="3403" y="29071"/>
                  <a:pt x="1468" y="52221"/>
                </a:cubicBezTo>
                <a:cubicBezTo>
                  <a:pt x="0" y="69233"/>
                  <a:pt x="13376" y="79841"/>
                  <a:pt x="15711" y="95686"/>
                </a:cubicBezTo>
                <a:cubicBezTo>
                  <a:pt x="17146" y="105326"/>
                  <a:pt x="12643" y="113632"/>
                  <a:pt x="11975" y="122939"/>
                </a:cubicBezTo>
                <a:cubicBezTo>
                  <a:pt x="11375" y="130844"/>
                  <a:pt x="14210" y="138383"/>
                  <a:pt x="19481" y="144254"/>
                </a:cubicBezTo>
                <a:cubicBezTo>
                  <a:pt x="29161" y="155127"/>
                  <a:pt x="44339" y="162032"/>
                  <a:pt x="59069" y="162032"/>
                </a:cubicBezTo>
                <a:cubicBezTo>
                  <a:pt x="69056" y="162032"/>
                  <a:pt x="78839" y="158858"/>
                  <a:pt x="86562" y="151592"/>
                </a:cubicBezTo>
                <a:cubicBezTo>
                  <a:pt x="94067" y="144554"/>
                  <a:pt x="100739" y="134814"/>
                  <a:pt x="110946" y="131345"/>
                </a:cubicBezTo>
                <a:cubicBezTo>
                  <a:pt x="131394" y="124340"/>
                  <a:pt x="162683" y="122572"/>
                  <a:pt x="165752" y="95285"/>
                </a:cubicBezTo>
                <a:cubicBezTo>
                  <a:pt x="167653" y="78607"/>
                  <a:pt x="157379" y="63196"/>
                  <a:pt x="148773" y="49886"/>
                </a:cubicBezTo>
                <a:cubicBezTo>
                  <a:pt x="137999" y="33308"/>
                  <a:pt x="127791" y="15995"/>
                  <a:pt x="109111" y="7389"/>
                </a:cubicBezTo>
                <a:cubicBezTo>
                  <a:pt x="98318" y="2386"/>
                  <a:pt x="86296" y="1"/>
                  <a:pt x="742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5"/>
          <p:cNvSpPr/>
          <p:nvPr/>
        </p:nvSpPr>
        <p:spPr>
          <a:xfrm>
            <a:off x="891450" y="2878123"/>
            <a:ext cx="812547" cy="786109"/>
          </a:xfrm>
          <a:custGeom>
            <a:rect b="b" l="l" r="r" t="t"/>
            <a:pathLst>
              <a:path extrusionOk="0" h="164458" w="169989">
                <a:moveTo>
                  <a:pt x="68055" y="1"/>
                </a:moveTo>
                <a:cubicBezTo>
                  <a:pt x="61023" y="1"/>
                  <a:pt x="53963" y="1144"/>
                  <a:pt x="47301" y="3246"/>
                </a:cubicBezTo>
                <a:cubicBezTo>
                  <a:pt x="33825" y="7482"/>
                  <a:pt x="24385" y="14587"/>
                  <a:pt x="16646" y="26362"/>
                </a:cubicBezTo>
                <a:cubicBezTo>
                  <a:pt x="9507" y="37403"/>
                  <a:pt x="4971" y="49912"/>
                  <a:pt x="3436" y="62988"/>
                </a:cubicBezTo>
                <a:cubicBezTo>
                  <a:pt x="1" y="91509"/>
                  <a:pt x="9307" y="122698"/>
                  <a:pt x="31023" y="142078"/>
                </a:cubicBezTo>
                <a:cubicBezTo>
                  <a:pt x="48235" y="157423"/>
                  <a:pt x="73553" y="163961"/>
                  <a:pt x="96069" y="164428"/>
                </a:cubicBezTo>
                <a:cubicBezTo>
                  <a:pt x="97106" y="164447"/>
                  <a:pt x="98143" y="164458"/>
                  <a:pt x="99180" y="164458"/>
                </a:cubicBezTo>
                <a:cubicBezTo>
                  <a:pt x="106954" y="164458"/>
                  <a:pt x="114732" y="163874"/>
                  <a:pt x="122355" y="162226"/>
                </a:cubicBezTo>
                <a:cubicBezTo>
                  <a:pt x="143503" y="157623"/>
                  <a:pt x="161549" y="143713"/>
                  <a:pt x="166753" y="122064"/>
                </a:cubicBezTo>
                <a:cubicBezTo>
                  <a:pt x="169989" y="108654"/>
                  <a:pt x="169488" y="91008"/>
                  <a:pt x="163317" y="78499"/>
                </a:cubicBezTo>
                <a:cubicBezTo>
                  <a:pt x="157213" y="66124"/>
                  <a:pt x="145505" y="57951"/>
                  <a:pt x="136031" y="48378"/>
                </a:cubicBezTo>
                <a:cubicBezTo>
                  <a:pt x="123389" y="35669"/>
                  <a:pt x="113548" y="18523"/>
                  <a:pt x="98504" y="8616"/>
                </a:cubicBezTo>
                <a:cubicBezTo>
                  <a:pt x="89421" y="2655"/>
                  <a:pt x="78770" y="1"/>
                  <a:pt x="680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5"/>
          <p:cNvSpPr/>
          <p:nvPr/>
        </p:nvSpPr>
        <p:spPr>
          <a:xfrm>
            <a:off x="855585" y="3814251"/>
            <a:ext cx="884280" cy="625003"/>
          </a:xfrm>
          <a:custGeom>
            <a:rect b="b" l="l" r="r" t="t"/>
            <a:pathLst>
              <a:path extrusionOk="0" h="116823" w="165286">
                <a:moveTo>
                  <a:pt x="119879" y="0"/>
                </a:moveTo>
                <a:cubicBezTo>
                  <a:pt x="109580" y="0"/>
                  <a:pt x="104259" y="9618"/>
                  <a:pt x="89998" y="11977"/>
                </a:cubicBezTo>
                <a:cubicBezTo>
                  <a:pt x="88054" y="12295"/>
                  <a:pt x="86245" y="12433"/>
                  <a:pt x="84539" y="12433"/>
                </a:cubicBezTo>
                <a:cubicBezTo>
                  <a:pt x="73200" y="12433"/>
                  <a:pt x="66403" y="6329"/>
                  <a:pt x="54606" y="6329"/>
                </a:cubicBezTo>
                <a:cubicBezTo>
                  <a:pt x="51976" y="6329"/>
                  <a:pt x="49098" y="6632"/>
                  <a:pt x="45867" y="7374"/>
                </a:cubicBezTo>
                <a:cubicBezTo>
                  <a:pt x="25952" y="11977"/>
                  <a:pt x="30722" y="24053"/>
                  <a:pt x="31156" y="34093"/>
                </a:cubicBezTo>
                <a:cubicBezTo>
                  <a:pt x="31590" y="44134"/>
                  <a:pt x="9941" y="46602"/>
                  <a:pt x="6038" y="58711"/>
                </a:cubicBezTo>
                <a:cubicBezTo>
                  <a:pt x="2169" y="70819"/>
                  <a:pt x="15578" y="75823"/>
                  <a:pt x="13844" y="84562"/>
                </a:cubicBezTo>
                <a:cubicBezTo>
                  <a:pt x="12109" y="93335"/>
                  <a:pt x="0" y="98339"/>
                  <a:pt x="3436" y="106278"/>
                </a:cubicBezTo>
                <a:cubicBezTo>
                  <a:pt x="5472" y="110937"/>
                  <a:pt x="7358" y="113425"/>
                  <a:pt x="13558" y="113425"/>
                </a:cubicBezTo>
                <a:cubicBezTo>
                  <a:pt x="17923" y="113425"/>
                  <a:pt x="24426" y="112191"/>
                  <a:pt x="34625" y="109614"/>
                </a:cubicBezTo>
                <a:cubicBezTo>
                  <a:pt x="50969" y="105456"/>
                  <a:pt x="70363" y="102779"/>
                  <a:pt x="88277" y="102779"/>
                </a:cubicBezTo>
                <a:cubicBezTo>
                  <a:pt x="97381" y="102779"/>
                  <a:pt x="106104" y="103470"/>
                  <a:pt x="113848" y="105010"/>
                </a:cubicBezTo>
                <a:cubicBezTo>
                  <a:pt x="133867" y="109026"/>
                  <a:pt x="148911" y="116823"/>
                  <a:pt x="156457" y="116823"/>
                </a:cubicBezTo>
                <a:cubicBezTo>
                  <a:pt x="157561" y="116823"/>
                  <a:pt x="158505" y="116656"/>
                  <a:pt x="159281" y="116285"/>
                </a:cubicBezTo>
                <a:cubicBezTo>
                  <a:pt x="165285" y="113383"/>
                  <a:pt x="162116" y="98573"/>
                  <a:pt x="161216" y="93969"/>
                </a:cubicBezTo>
                <a:cubicBezTo>
                  <a:pt x="159214" y="83895"/>
                  <a:pt x="150975" y="75323"/>
                  <a:pt x="151108" y="65082"/>
                </a:cubicBezTo>
                <a:cubicBezTo>
                  <a:pt x="151208" y="58410"/>
                  <a:pt x="157846" y="55375"/>
                  <a:pt x="158347" y="48570"/>
                </a:cubicBezTo>
                <a:cubicBezTo>
                  <a:pt x="158814" y="42399"/>
                  <a:pt x="155278" y="36862"/>
                  <a:pt x="151342" y="32292"/>
                </a:cubicBezTo>
                <a:cubicBezTo>
                  <a:pt x="149574" y="30224"/>
                  <a:pt x="146839" y="28389"/>
                  <a:pt x="145471" y="26087"/>
                </a:cubicBezTo>
                <a:cubicBezTo>
                  <a:pt x="145338" y="25954"/>
                  <a:pt x="145237" y="25754"/>
                  <a:pt x="145137" y="25520"/>
                </a:cubicBezTo>
                <a:cubicBezTo>
                  <a:pt x="144003" y="23185"/>
                  <a:pt x="144037" y="20216"/>
                  <a:pt x="143303" y="17815"/>
                </a:cubicBezTo>
                <a:cubicBezTo>
                  <a:pt x="141235" y="10610"/>
                  <a:pt x="135531" y="4905"/>
                  <a:pt x="128526" y="1970"/>
                </a:cubicBezTo>
                <a:cubicBezTo>
                  <a:pt x="125211" y="575"/>
                  <a:pt x="122396" y="0"/>
                  <a:pt x="119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7" name="Google Shape;3507;p65"/>
          <p:cNvGrpSpPr/>
          <p:nvPr/>
        </p:nvGrpSpPr>
        <p:grpSpPr>
          <a:xfrm>
            <a:off x="3177211" y="3158418"/>
            <a:ext cx="1249446" cy="1113786"/>
            <a:chOff x="3177211" y="3158418"/>
            <a:chExt cx="1249446" cy="1113786"/>
          </a:xfrm>
        </p:grpSpPr>
        <p:sp>
          <p:nvSpPr>
            <p:cNvPr id="3508" name="Google Shape;3508;p65"/>
            <p:cNvSpPr/>
            <p:nvPr/>
          </p:nvSpPr>
          <p:spPr>
            <a:xfrm>
              <a:off x="3472371" y="3712835"/>
              <a:ext cx="613793" cy="359756"/>
            </a:xfrm>
            <a:custGeom>
              <a:rect b="b" l="l" r="r" t="t"/>
              <a:pathLst>
                <a:path extrusionOk="0" h="29640" w="50570">
                  <a:moveTo>
                    <a:pt x="28590" y="1"/>
                  </a:moveTo>
                  <a:cubicBezTo>
                    <a:pt x="21097" y="1"/>
                    <a:pt x="4863" y="548"/>
                    <a:pt x="2769" y="5222"/>
                  </a:cubicBezTo>
                  <a:cubicBezTo>
                    <a:pt x="0" y="11327"/>
                    <a:pt x="2769" y="29640"/>
                    <a:pt x="2769" y="29640"/>
                  </a:cubicBezTo>
                  <a:lnTo>
                    <a:pt x="44565" y="29640"/>
                  </a:lnTo>
                  <a:cubicBezTo>
                    <a:pt x="44565" y="29640"/>
                    <a:pt x="50570" y="6957"/>
                    <a:pt x="47234" y="3922"/>
                  </a:cubicBezTo>
                  <a:cubicBezTo>
                    <a:pt x="43898" y="853"/>
                    <a:pt x="32357" y="52"/>
                    <a:pt x="32357" y="52"/>
                  </a:cubicBezTo>
                  <a:cubicBezTo>
                    <a:pt x="32357" y="52"/>
                    <a:pt x="30882" y="1"/>
                    <a:pt x="28590" y="1"/>
                  </a:cubicBez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5"/>
            <p:cNvSpPr/>
            <p:nvPr/>
          </p:nvSpPr>
          <p:spPr>
            <a:xfrm>
              <a:off x="3628241" y="3158418"/>
              <a:ext cx="578570" cy="542546"/>
            </a:xfrm>
            <a:custGeom>
              <a:rect b="b" l="l" r="r" t="t"/>
              <a:pathLst>
                <a:path extrusionOk="0" h="44700" w="47668">
                  <a:moveTo>
                    <a:pt x="24823" y="1"/>
                  </a:moveTo>
                  <a:cubicBezTo>
                    <a:pt x="24251" y="1"/>
                    <a:pt x="23540" y="357"/>
                    <a:pt x="22784" y="1732"/>
                  </a:cubicBezTo>
                  <a:cubicBezTo>
                    <a:pt x="22784" y="1732"/>
                    <a:pt x="22244" y="1487"/>
                    <a:pt x="21634" y="1487"/>
                  </a:cubicBezTo>
                  <a:cubicBezTo>
                    <a:pt x="21237" y="1487"/>
                    <a:pt x="20810" y="1590"/>
                    <a:pt x="20482" y="1932"/>
                  </a:cubicBezTo>
                  <a:cubicBezTo>
                    <a:pt x="19615" y="2766"/>
                    <a:pt x="18914" y="3233"/>
                    <a:pt x="18247" y="3266"/>
                  </a:cubicBezTo>
                  <a:cubicBezTo>
                    <a:pt x="18224" y="3268"/>
                    <a:pt x="18200" y="3268"/>
                    <a:pt x="18175" y="3268"/>
                  </a:cubicBezTo>
                  <a:cubicBezTo>
                    <a:pt x="17902" y="3268"/>
                    <a:pt x="17494" y="3204"/>
                    <a:pt x="17075" y="3204"/>
                  </a:cubicBezTo>
                  <a:cubicBezTo>
                    <a:pt x="16456" y="3204"/>
                    <a:pt x="15813" y="3344"/>
                    <a:pt x="15545" y="4034"/>
                  </a:cubicBezTo>
                  <a:cubicBezTo>
                    <a:pt x="15111" y="5234"/>
                    <a:pt x="14244" y="5168"/>
                    <a:pt x="13677" y="5301"/>
                  </a:cubicBezTo>
                  <a:cubicBezTo>
                    <a:pt x="13110" y="5468"/>
                    <a:pt x="11309" y="6002"/>
                    <a:pt x="11242" y="6736"/>
                  </a:cubicBezTo>
                  <a:cubicBezTo>
                    <a:pt x="11175" y="7469"/>
                    <a:pt x="11275" y="8403"/>
                    <a:pt x="10608" y="8570"/>
                  </a:cubicBezTo>
                  <a:cubicBezTo>
                    <a:pt x="9941" y="8704"/>
                    <a:pt x="8307" y="8637"/>
                    <a:pt x="8106" y="9771"/>
                  </a:cubicBezTo>
                  <a:cubicBezTo>
                    <a:pt x="7906" y="10738"/>
                    <a:pt x="7239" y="11572"/>
                    <a:pt x="6338" y="12006"/>
                  </a:cubicBezTo>
                  <a:cubicBezTo>
                    <a:pt x="5671" y="12239"/>
                    <a:pt x="4237" y="12006"/>
                    <a:pt x="4137" y="13240"/>
                  </a:cubicBezTo>
                  <a:cubicBezTo>
                    <a:pt x="4003" y="14508"/>
                    <a:pt x="4003" y="15742"/>
                    <a:pt x="4003" y="15742"/>
                  </a:cubicBezTo>
                  <a:lnTo>
                    <a:pt x="3203" y="16943"/>
                  </a:lnTo>
                  <a:cubicBezTo>
                    <a:pt x="3203" y="16943"/>
                    <a:pt x="1935" y="17643"/>
                    <a:pt x="2236" y="18911"/>
                  </a:cubicBezTo>
                  <a:cubicBezTo>
                    <a:pt x="2569" y="20212"/>
                    <a:pt x="3770" y="21079"/>
                    <a:pt x="2336" y="22180"/>
                  </a:cubicBezTo>
                  <a:cubicBezTo>
                    <a:pt x="935" y="23281"/>
                    <a:pt x="1" y="23848"/>
                    <a:pt x="668" y="24849"/>
                  </a:cubicBezTo>
                  <a:cubicBezTo>
                    <a:pt x="1302" y="25816"/>
                    <a:pt x="2402" y="25849"/>
                    <a:pt x="2202" y="26983"/>
                  </a:cubicBezTo>
                  <a:cubicBezTo>
                    <a:pt x="1969" y="28118"/>
                    <a:pt x="401" y="29519"/>
                    <a:pt x="2069" y="30119"/>
                  </a:cubicBezTo>
                  <a:cubicBezTo>
                    <a:pt x="3770" y="30719"/>
                    <a:pt x="4237" y="30453"/>
                    <a:pt x="4037" y="31453"/>
                  </a:cubicBezTo>
                  <a:cubicBezTo>
                    <a:pt x="3803" y="32487"/>
                    <a:pt x="5004" y="33555"/>
                    <a:pt x="5538" y="33621"/>
                  </a:cubicBezTo>
                  <a:cubicBezTo>
                    <a:pt x="6105" y="33688"/>
                    <a:pt x="5838" y="33855"/>
                    <a:pt x="6272" y="35156"/>
                  </a:cubicBezTo>
                  <a:cubicBezTo>
                    <a:pt x="6572" y="36057"/>
                    <a:pt x="7339" y="36724"/>
                    <a:pt x="8273" y="36824"/>
                  </a:cubicBezTo>
                  <a:cubicBezTo>
                    <a:pt x="8707" y="36857"/>
                    <a:pt x="9274" y="36724"/>
                    <a:pt x="9941" y="37524"/>
                  </a:cubicBezTo>
                  <a:cubicBezTo>
                    <a:pt x="10642" y="38325"/>
                    <a:pt x="17280" y="43929"/>
                    <a:pt x="24551" y="44563"/>
                  </a:cubicBezTo>
                  <a:cubicBezTo>
                    <a:pt x="25425" y="44654"/>
                    <a:pt x="26302" y="44699"/>
                    <a:pt x="27177" y="44699"/>
                  </a:cubicBezTo>
                  <a:cubicBezTo>
                    <a:pt x="30779" y="44699"/>
                    <a:pt x="34360" y="43931"/>
                    <a:pt x="37661" y="42428"/>
                  </a:cubicBezTo>
                  <a:cubicBezTo>
                    <a:pt x="39129" y="41861"/>
                    <a:pt x="40663" y="40760"/>
                    <a:pt x="40663" y="39793"/>
                  </a:cubicBezTo>
                  <a:cubicBezTo>
                    <a:pt x="40630" y="38859"/>
                    <a:pt x="42598" y="38859"/>
                    <a:pt x="43332" y="38091"/>
                  </a:cubicBezTo>
                  <a:cubicBezTo>
                    <a:pt x="44065" y="37324"/>
                    <a:pt x="44199" y="37024"/>
                    <a:pt x="44199" y="35990"/>
                  </a:cubicBezTo>
                  <a:cubicBezTo>
                    <a:pt x="44199" y="34922"/>
                    <a:pt x="44299" y="33888"/>
                    <a:pt x="44699" y="33188"/>
                  </a:cubicBezTo>
                  <a:cubicBezTo>
                    <a:pt x="45099" y="32487"/>
                    <a:pt x="45600" y="32120"/>
                    <a:pt x="45466" y="31086"/>
                  </a:cubicBezTo>
                  <a:cubicBezTo>
                    <a:pt x="45366" y="30019"/>
                    <a:pt x="46167" y="28618"/>
                    <a:pt x="46667" y="28051"/>
                  </a:cubicBezTo>
                  <a:cubicBezTo>
                    <a:pt x="47168" y="27484"/>
                    <a:pt x="47668" y="26683"/>
                    <a:pt x="46734" y="25149"/>
                  </a:cubicBezTo>
                  <a:cubicBezTo>
                    <a:pt x="45800" y="23581"/>
                    <a:pt x="45400" y="23214"/>
                    <a:pt x="45733" y="21980"/>
                  </a:cubicBezTo>
                  <a:cubicBezTo>
                    <a:pt x="46100" y="20779"/>
                    <a:pt x="46634" y="19578"/>
                    <a:pt x="45867" y="18544"/>
                  </a:cubicBezTo>
                  <a:cubicBezTo>
                    <a:pt x="45233" y="17710"/>
                    <a:pt x="44966" y="16676"/>
                    <a:pt x="45099" y="15642"/>
                  </a:cubicBezTo>
                  <a:cubicBezTo>
                    <a:pt x="45166" y="14808"/>
                    <a:pt x="45767" y="14241"/>
                    <a:pt x="44532" y="13474"/>
                  </a:cubicBezTo>
                  <a:cubicBezTo>
                    <a:pt x="43298" y="12740"/>
                    <a:pt x="43298" y="11572"/>
                    <a:pt x="43131" y="11039"/>
                  </a:cubicBezTo>
                  <a:cubicBezTo>
                    <a:pt x="42998" y="10505"/>
                    <a:pt x="43265" y="9771"/>
                    <a:pt x="41830" y="9004"/>
                  </a:cubicBezTo>
                  <a:cubicBezTo>
                    <a:pt x="40830" y="8470"/>
                    <a:pt x="40029" y="7603"/>
                    <a:pt x="39662" y="6502"/>
                  </a:cubicBezTo>
                  <a:cubicBezTo>
                    <a:pt x="39429" y="5868"/>
                    <a:pt x="38662" y="4634"/>
                    <a:pt x="37394" y="4300"/>
                  </a:cubicBezTo>
                  <a:cubicBezTo>
                    <a:pt x="36126" y="3934"/>
                    <a:pt x="35459" y="3967"/>
                    <a:pt x="34592" y="2833"/>
                  </a:cubicBezTo>
                  <a:cubicBezTo>
                    <a:pt x="33725" y="1699"/>
                    <a:pt x="32924" y="798"/>
                    <a:pt x="31757" y="665"/>
                  </a:cubicBezTo>
                  <a:cubicBezTo>
                    <a:pt x="31426" y="636"/>
                    <a:pt x="31194" y="624"/>
                    <a:pt x="30991" y="624"/>
                  </a:cubicBezTo>
                  <a:cubicBezTo>
                    <a:pt x="30480" y="624"/>
                    <a:pt x="30155" y="702"/>
                    <a:pt x="28888" y="798"/>
                  </a:cubicBezTo>
                  <a:cubicBezTo>
                    <a:pt x="28664" y="829"/>
                    <a:pt x="28437" y="844"/>
                    <a:pt x="28209" y="844"/>
                  </a:cubicBezTo>
                  <a:cubicBezTo>
                    <a:pt x="27450" y="844"/>
                    <a:pt x="26678" y="680"/>
                    <a:pt x="25986" y="398"/>
                  </a:cubicBezTo>
                  <a:cubicBezTo>
                    <a:pt x="25776" y="317"/>
                    <a:pt x="25361" y="1"/>
                    <a:pt x="24823"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5"/>
            <p:cNvSpPr/>
            <p:nvPr/>
          </p:nvSpPr>
          <p:spPr>
            <a:xfrm>
              <a:off x="3669945" y="3181868"/>
              <a:ext cx="335650" cy="401642"/>
            </a:xfrm>
            <a:custGeom>
              <a:rect b="b" l="l" r="r" t="t"/>
              <a:pathLst>
                <a:path extrusionOk="0" fill="none" h="33091" w="27654">
                  <a:moveTo>
                    <a:pt x="367" y="20615"/>
                  </a:moveTo>
                  <a:cubicBezTo>
                    <a:pt x="1268" y="19981"/>
                    <a:pt x="0" y="17579"/>
                    <a:pt x="768" y="16045"/>
                  </a:cubicBezTo>
                  <a:cubicBezTo>
                    <a:pt x="1501" y="14544"/>
                    <a:pt x="1635" y="14677"/>
                    <a:pt x="2269" y="13143"/>
                  </a:cubicBezTo>
                  <a:cubicBezTo>
                    <a:pt x="2902" y="11608"/>
                    <a:pt x="2636" y="11241"/>
                    <a:pt x="3903" y="11008"/>
                  </a:cubicBezTo>
                  <a:cubicBezTo>
                    <a:pt x="5171" y="10741"/>
                    <a:pt x="6071" y="9607"/>
                    <a:pt x="7439" y="7972"/>
                  </a:cubicBezTo>
                  <a:cubicBezTo>
                    <a:pt x="8840" y="6305"/>
                    <a:pt x="9841" y="7472"/>
                    <a:pt x="10975" y="5704"/>
                  </a:cubicBezTo>
                  <a:cubicBezTo>
                    <a:pt x="12109" y="3936"/>
                    <a:pt x="11475" y="3536"/>
                    <a:pt x="13010" y="3302"/>
                  </a:cubicBezTo>
                  <a:cubicBezTo>
                    <a:pt x="14511" y="3036"/>
                    <a:pt x="16412" y="2669"/>
                    <a:pt x="17413" y="1901"/>
                  </a:cubicBezTo>
                  <a:cubicBezTo>
                    <a:pt x="18313" y="1234"/>
                    <a:pt x="19348" y="901"/>
                    <a:pt x="20448" y="901"/>
                  </a:cubicBezTo>
                  <a:cubicBezTo>
                    <a:pt x="20982" y="901"/>
                    <a:pt x="21482" y="801"/>
                    <a:pt x="21949" y="634"/>
                  </a:cubicBezTo>
                  <a:cubicBezTo>
                    <a:pt x="22650" y="234"/>
                    <a:pt x="23450" y="33"/>
                    <a:pt x="24251" y="0"/>
                  </a:cubicBezTo>
                  <a:cubicBezTo>
                    <a:pt x="25485" y="0"/>
                    <a:pt x="25485" y="500"/>
                    <a:pt x="27653" y="0"/>
                  </a:cubicBezTo>
                  <a:moveTo>
                    <a:pt x="21949" y="2268"/>
                  </a:moveTo>
                  <a:cubicBezTo>
                    <a:pt x="21949" y="2268"/>
                    <a:pt x="18547" y="4036"/>
                    <a:pt x="18180" y="5204"/>
                  </a:cubicBezTo>
                  <a:cubicBezTo>
                    <a:pt x="17813" y="6338"/>
                    <a:pt x="15912" y="5204"/>
                    <a:pt x="14511" y="6705"/>
                  </a:cubicBezTo>
                  <a:cubicBezTo>
                    <a:pt x="13143" y="8239"/>
                    <a:pt x="13643" y="9874"/>
                    <a:pt x="12109" y="10508"/>
                  </a:cubicBezTo>
                  <a:cubicBezTo>
                    <a:pt x="10608" y="11141"/>
                    <a:pt x="7439" y="11141"/>
                    <a:pt x="7306" y="13143"/>
                  </a:cubicBezTo>
                  <a:cubicBezTo>
                    <a:pt x="7206" y="15178"/>
                    <a:pt x="7072" y="16445"/>
                    <a:pt x="6071" y="17446"/>
                  </a:cubicBezTo>
                  <a:cubicBezTo>
                    <a:pt x="5071" y="18447"/>
                    <a:pt x="3803" y="18680"/>
                    <a:pt x="4670" y="20115"/>
                  </a:cubicBezTo>
                  <a:cubicBezTo>
                    <a:pt x="5571" y="21482"/>
                    <a:pt x="6071" y="22249"/>
                    <a:pt x="4804" y="23884"/>
                  </a:cubicBezTo>
                  <a:cubicBezTo>
                    <a:pt x="3536" y="25518"/>
                    <a:pt x="1401" y="26019"/>
                    <a:pt x="3303" y="27787"/>
                  </a:cubicBezTo>
                  <a:cubicBezTo>
                    <a:pt x="5204" y="29555"/>
                    <a:pt x="6438" y="29688"/>
                    <a:pt x="5704" y="30956"/>
                  </a:cubicBezTo>
                  <a:cubicBezTo>
                    <a:pt x="4937" y="32223"/>
                    <a:pt x="6839" y="32857"/>
                    <a:pt x="7339" y="33090"/>
                  </a:cubicBez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5"/>
            <p:cNvSpPr/>
            <p:nvPr/>
          </p:nvSpPr>
          <p:spPr>
            <a:xfrm>
              <a:off x="3781683" y="3292793"/>
              <a:ext cx="297599" cy="335250"/>
            </a:xfrm>
            <a:custGeom>
              <a:rect b="b" l="l" r="r" t="t"/>
              <a:pathLst>
                <a:path extrusionOk="0" fill="none" h="27621" w="24519">
                  <a:moveTo>
                    <a:pt x="1" y="11609"/>
                  </a:moveTo>
                  <a:cubicBezTo>
                    <a:pt x="1" y="11609"/>
                    <a:pt x="2803" y="11609"/>
                    <a:pt x="3670" y="10842"/>
                  </a:cubicBezTo>
                  <a:cubicBezTo>
                    <a:pt x="4571" y="10075"/>
                    <a:pt x="5438" y="8941"/>
                    <a:pt x="6606" y="9575"/>
                  </a:cubicBezTo>
                  <a:cubicBezTo>
                    <a:pt x="7740" y="10242"/>
                    <a:pt x="8874" y="9975"/>
                    <a:pt x="9508" y="8440"/>
                  </a:cubicBezTo>
                  <a:cubicBezTo>
                    <a:pt x="10142" y="6939"/>
                    <a:pt x="8507" y="6305"/>
                    <a:pt x="10775" y="6305"/>
                  </a:cubicBezTo>
                  <a:cubicBezTo>
                    <a:pt x="13010" y="6305"/>
                    <a:pt x="13144" y="5805"/>
                    <a:pt x="14178" y="4037"/>
                  </a:cubicBezTo>
                  <a:cubicBezTo>
                    <a:pt x="15178" y="2269"/>
                    <a:pt x="13911" y="2269"/>
                    <a:pt x="16946" y="2136"/>
                  </a:cubicBezTo>
                  <a:cubicBezTo>
                    <a:pt x="19982" y="2002"/>
                    <a:pt x="20215" y="1"/>
                    <a:pt x="21383" y="134"/>
                  </a:cubicBezTo>
                  <a:cubicBezTo>
                    <a:pt x="22517" y="234"/>
                    <a:pt x="23017" y="501"/>
                    <a:pt x="21883" y="2903"/>
                  </a:cubicBezTo>
                  <a:cubicBezTo>
                    <a:pt x="20749" y="5305"/>
                    <a:pt x="19715" y="5538"/>
                    <a:pt x="21249" y="6806"/>
                  </a:cubicBezTo>
                  <a:cubicBezTo>
                    <a:pt x="22751" y="8073"/>
                    <a:pt x="24285" y="7706"/>
                    <a:pt x="23384" y="10609"/>
                  </a:cubicBezTo>
                  <a:cubicBezTo>
                    <a:pt x="22517" y="13511"/>
                    <a:pt x="23251" y="13744"/>
                    <a:pt x="23651" y="14878"/>
                  </a:cubicBezTo>
                  <a:cubicBezTo>
                    <a:pt x="24018" y="16046"/>
                    <a:pt x="24518" y="16413"/>
                    <a:pt x="22884" y="17914"/>
                  </a:cubicBezTo>
                  <a:cubicBezTo>
                    <a:pt x="21249" y="19448"/>
                    <a:pt x="20749" y="19315"/>
                    <a:pt x="21116" y="21083"/>
                  </a:cubicBezTo>
                  <a:cubicBezTo>
                    <a:pt x="21483" y="22851"/>
                    <a:pt x="21883" y="23585"/>
                    <a:pt x="20482" y="24252"/>
                  </a:cubicBezTo>
                  <a:cubicBezTo>
                    <a:pt x="19081" y="24885"/>
                    <a:pt x="17947" y="25753"/>
                    <a:pt x="18581" y="26387"/>
                  </a:cubicBezTo>
                  <a:cubicBezTo>
                    <a:pt x="19215" y="27020"/>
                    <a:pt x="19482" y="27120"/>
                    <a:pt x="19081" y="27621"/>
                  </a:cubicBezTo>
                </a:path>
              </a:pathLst>
            </a:custGeom>
            <a:noFill/>
            <a:ln cap="flat" cmpd="sng" w="10850">
              <a:solidFill>
                <a:srgbClr val="FFFFFF"/>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5"/>
            <p:cNvSpPr/>
            <p:nvPr/>
          </p:nvSpPr>
          <p:spPr>
            <a:xfrm>
              <a:off x="3412448" y="3579444"/>
              <a:ext cx="774530" cy="493147"/>
            </a:xfrm>
            <a:custGeom>
              <a:rect b="b" l="l" r="r" t="t"/>
              <a:pathLst>
                <a:path extrusionOk="0" h="40630" w="63813">
                  <a:moveTo>
                    <a:pt x="35259" y="1"/>
                  </a:moveTo>
                  <a:cubicBezTo>
                    <a:pt x="35259" y="1"/>
                    <a:pt x="27753" y="1035"/>
                    <a:pt x="22116" y="1869"/>
                  </a:cubicBezTo>
                  <a:cubicBezTo>
                    <a:pt x="16479" y="2703"/>
                    <a:pt x="12509" y="3637"/>
                    <a:pt x="12409" y="5505"/>
                  </a:cubicBezTo>
                  <a:cubicBezTo>
                    <a:pt x="12309" y="7406"/>
                    <a:pt x="4170" y="27187"/>
                    <a:pt x="3236" y="27821"/>
                  </a:cubicBezTo>
                  <a:cubicBezTo>
                    <a:pt x="2002" y="28655"/>
                    <a:pt x="1201" y="29989"/>
                    <a:pt x="1068" y="31457"/>
                  </a:cubicBezTo>
                  <a:cubicBezTo>
                    <a:pt x="868" y="32758"/>
                    <a:pt x="534" y="34025"/>
                    <a:pt x="0" y="35226"/>
                  </a:cubicBezTo>
                  <a:cubicBezTo>
                    <a:pt x="0" y="35226"/>
                    <a:pt x="606" y="35155"/>
                    <a:pt x="1430" y="35155"/>
                  </a:cubicBezTo>
                  <a:cubicBezTo>
                    <a:pt x="2635" y="35155"/>
                    <a:pt x="4306" y="35307"/>
                    <a:pt x="5237" y="36060"/>
                  </a:cubicBezTo>
                  <a:cubicBezTo>
                    <a:pt x="6772" y="37294"/>
                    <a:pt x="7739" y="38028"/>
                    <a:pt x="7739" y="38028"/>
                  </a:cubicBezTo>
                  <a:cubicBezTo>
                    <a:pt x="7739" y="38028"/>
                    <a:pt x="12109" y="35226"/>
                    <a:pt x="12743" y="33758"/>
                  </a:cubicBezTo>
                  <a:cubicBezTo>
                    <a:pt x="13343" y="32291"/>
                    <a:pt x="11375" y="29188"/>
                    <a:pt x="12009" y="28121"/>
                  </a:cubicBezTo>
                  <a:cubicBezTo>
                    <a:pt x="12609" y="27087"/>
                    <a:pt x="15111" y="23651"/>
                    <a:pt x="15111" y="23651"/>
                  </a:cubicBezTo>
                  <a:cubicBezTo>
                    <a:pt x="15111" y="23651"/>
                    <a:pt x="18447" y="34092"/>
                    <a:pt x="18880" y="36260"/>
                  </a:cubicBezTo>
                  <a:cubicBezTo>
                    <a:pt x="19114" y="37728"/>
                    <a:pt x="18980" y="39229"/>
                    <a:pt x="18580" y="40630"/>
                  </a:cubicBezTo>
                  <a:lnTo>
                    <a:pt x="47868" y="40630"/>
                  </a:lnTo>
                  <a:lnTo>
                    <a:pt x="47868" y="31990"/>
                  </a:lnTo>
                  <a:cubicBezTo>
                    <a:pt x="47868" y="30423"/>
                    <a:pt x="49002" y="25519"/>
                    <a:pt x="49002" y="25519"/>
                  </a:cubicBezTo>
                  <a:cubicBezTo>
                    <a:pt x="49002" y="25519"/>
                    <a:pt x="51804" y="33658"/>
                    <a:pt x="52538" y="35860"/>
                  </a:cubicBezTo>
                  <a:cubicBezTo>
                    <a:pt x="53038" y="37428"/>
                    <a:pt x="53472" y="39029"/>
                    <a:pt x="53805" y="40630"/>
                  </a:cubicBezTo>
                  <a:lnTo>
                    <a:pt x="63812" y="40630"/>
                  </a:lnTo>
                  <a:cubicBezTo>
                    <a:pt x="63812" y="40630"/>
                    <a:pt x="60377" y="30323"/>
                    <a:pt x="59109" y="27087"/>
                  </a:cubicBezTo>
                  <a:cubicBezTo>
                    <a:pt x="57875" y="23851"/>
                    <a:pt x="56407" y="10942"/>
                    <a:pt x="55773" y="9374"/>
                  </a:cubicBezTo>
                  <a:cubicBezTo>
                    <a:pt x="55140" y="7806"/>
                    <a:pt x="46300" y="2903"/>
                    <a:pt x="41930" y="1869"/>
                  </a:cubicBezTo>
                  <a:cubicBezTo>
                    <a:pt x="39662" y="1369"/>
                    <a:pt x="37427" y="735"/>
                    <a:pt x="35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5"/>
            <p:cNvSpPr/>
            <p:nvPr/>
          </p:nvSpPr>
          <p:spPr>
            <a:xfrm>
              <a:off x="3412448" y="3613198"/>
              <a:ext cx="774530" cy="459805"/>
            </a:xfrm>
            <a:custGeom>
              <a:rect b="b" l="l" r="r" t="t"/>
              <a:pathLst>
                <a:path extrusionOk="0" h="37883" w="63813">
                  <a:moveTo>
                    <a:pt x="36134" y="1"/>
                  </a:moveTo>
                  <a:cubicBezTo>
                    <a:pt x="35057" y="1"/>
                    <a:pt x="33920" y="180"/>
                    <a:pt x="32757" y="656"/>
                  </a:cubicBezTo>
                  <a:cubicBezTo>
                    <a:pt x="32757" y="656"/>
                    <a:pt x="29621" y="3358"/>
                    <a:pt x="27320" y="3991"/>
                  </a:cubicBezTo>
                  <a:cubicBezTo>
                    <a:pt x="27169" y="4033"/>
                    <a:pt x="27009" y="4052"/>
                    <a:pt x="26840" y="4052"/>
                  </a:cubicBezTo>
                  <a:cubicBezTo>
                    <a:pt x="24959" y="4052"/>
                    <a:pt x="22088" y="1674"/>
                    <a:pt x="20736" y="1674"/>
                  </a:cubicBezTo>
                  <a:cubicBezTo>
                    <a:pt x="20361" y="1674"/>
                    <a:pt x="20102" y="1857"/>
                    <a:pt x="20015" y="2324"/>
                  </a:cubicBezTo>
                  <a:cubicBezTo>
                    <a:pt x="19781" y="3825"/>
                    <a:pt x="19781" y="5392"/>
                    <a:pt x="20015" y="6893"/>
                  </a:cubicBezTo>
                  <a:cubicBezTo>
                    <a:pt x="20015" y="6893"/>
                    <a:pt x="18269" y="2820"/>
                    <a:pt x="17830" y="2820"/>
                  </a:cubicBezTo>
                  <a:cubicBezTo>
                    <a:pt x="17744" y="2820"/>
                    <a:pt x="17708" y="2979"/>
                    <a:pt x="17746" y="3358"/>
                  </a:cubicBezTo>
                  <a:cubicBezTo>
                    <a:pt x="17946" y="5659"/>
                    <a:pt x="17946" y="7727"/>
                    <a:pt x="17946" y="7727"/>
                  </a:cubicBezTo>
                  <a:cubicBezTo>
                    <a:pt x="17946" y="7727"/>
                    <a:pt x="16374" y="4310"/>
                    <a:pt x="15829" y="4310"/>
                  </a:cubicBezTo>
                  <a:cubicBezTo>
                    <a:pt x="15714" y="4310"/>
                    <a:pt x="15645" y="4461"/>
                    <a:pt x="15645" y="4825"/>
                  </a:cubicBezTo>
                  <a:cubicBezTo>
                    <a:pt x="15645" y="6893"/>
                    <a:pt x="16679" y="9629"/>
                    <a:pt x="16479" y="11297"/>
                  </a:cubicBezTo>
                  <a:cubicBezTo>
                    <a:pt x="16279" y="12964"/>
                    <a:pt x="10441" y="23372"/>
                    <a:pt x="9807" y="24406"/>
                  </a:cubicBezTo>
                  <a:cubicBezTo>
                    <a:pt x="9173" y="25473"/>
                    <a:pt x="9407" y="27375"/>
                    <a:pt x="8673" y="28809"/>
                  </a:cubicBezTo>
                  <a:cubicBezTo>
                    <a:pt x="8206" y="29676"/>
                    <a:pt x="7406" y="30344"/>
                    <a:pt x="6472" y="30677"/>
                  </a:cubicBezTo>
                  <a:cubicBezTo>
                    <a:pt x="6472" y="30677"/>
                    <a:pt x="7061" y="28165"/>
                    <a:pt x="5039" y="28165"/>
                  </a:cubicBezTo>
                  <a:cubicBezTo>
                    <a:pt x="4964" y="28165"/>
                    <a:pt x="4886" y="28168"/>
                    <a:pt x="4804" y="28175"/>
                  </a:cubicBezTo>
                  <a:cubicBezTo>
                    <a:pt x="2502" y="28376"/>
                    <a:pt x="0" y="32445"/>
                    <a:pt x="0" y="32445"/>
                  </a:cubicBezTo>
                  <a:cubicBezTo>
                    <a:pt x="0" y="32445"/>
                    <a:pt x="606" y="32374"/>
                    <a:pt x="1430" y="32374"/>
                  </a:cubicBezTo>
                  <a:cubicBezTo>
                    <a:pt x="2635" y="32374"/>
                    <a:pt x="4306" y="32526"/>
                    <a:pt x="5237" y="33279"/>
                  </a:cubicBezTo>
                  <a:cubicBezTo>
                    <a:pt x="6772" y="34513"/>
                    <a:pt x="7739" y="35247"/>
                    <a:pt x="7739" y="35247"/>
                  </a:cubicBezTo>
                  <a:cubicBezTo>
                    <a:pt x="7739" y="35247"/>
                    <a:pt x="12109" y="32445"/>
                    <a:pt x="12743" y="30977"/>
                  </a:cubicBezTo>
                  <a:cubicBezTo>
                    <a:pt x="13343" y="29510"/>
                    <a:pt x="11375" y="26407"/>
                    <a:pt x="12009" y="25340"/>
                  </a:cubicBezTo>
                  <a:cubicBezTo>
                    <a:pt x="12609" y="24306"/>
                    <a:pt x="15111" y="20870"/>
                    <a:pt x="15111" y="20870"/>
                  </a:cubicBezTo>
                  <a:lnTo>
                    <a:pt x="15211" y="21104"/>
                  </a:lnTo>
                  <a:lnTo>
                    <a:pt x="17313" y="18602"/>
                  </a:lnTo>
                  <a:cubicBezTo>
                    <a:pt x="17313" y="18602"/>
                    <a:pt x="18147" y="18802"/>
                    <a:pt x="19414" y="23172"/>
                  </a:cubicBezTo>
                  <a:cubicBezTo>
                    <a:pt x="20648" y="27542"/>
                    <a:pt x="26086" y="30277"/>
                    <a:pt x="24818" y="32545"/>
                  </a:cubicBezTo>
                  <a:cubicBezTo>
                    <a:pt x="24017" y="34046"/>
                    <a:pt x="23284" y="36381"/>
                    <a:pt x="22883" y="37882"/>
                  </a:cubicBezTo>
                  <a:lnTo>
                    <a:pt x="47868" y="37882"/>
                  </a:lnTo>
                  <a:lnTo>
                    <a:pt x="47868" y="29209"/>
                  </a:lnTo>
                  <a:cubicBezTo>
                    <a:pt x="47868" y="27642"/>
                    <a:pt x="49002" y="22738"/>
                    <a:pt x="49002" y="22738"/>
                  </a:cubicBezTo>
                  <a:cubicBezTo>
                    <a:pt x="49002" y="22738"/>
                    <a:pt x="51804" y="30877"/>
                    <a:pt x="52538" y="33079"/>
                  </a:cubicBezTo>
                  <a:cubicBezTo>
                    <a:pt x="53038" y="34647"/>
                    <a:pt x="53472" y="36248"/>
                    <a:pt x="53805" y="37849"/>
                  </a:cubicBezTo>
                  <a:lnTo>
                    <a:pt x="63812" y="37849"/>
                  </a:lnTo>
                  <a:cubicBezTo>
                    <a:pt x="63812" y="37849"/>
                    <a:pt x="60377" y="27542"/>
                    <a:pt x="59109" y="24306"/>
                  </a:cubicBezTo>
                  <a:cubicBezTo>
                    <a:pt x="58042" y="21571"/>
                    <a:pt x="56841" y="11830"/>
                    <a:pt x="56107" y="7994"/>
                  </a:cubicBezTo>
                  <a:cubicBezTo>
                    <a:pt x="55740" y="7527"/>
                    <a:pt x="55306" y="7094"/>
                    <a:pt x="54839" y="6693"/>
                  </a:cubicBezTo>
                  <a:cubicBezTo>
                    <a:pt x="51937" y="4392"/>
                    <a:pt x="44832" y="1890"/>
                    <a:pt x="43164" y="1690"/>
                  </a:cubicBezTo>
                  <a:cubicBezTo>
                    <a:pt x="41921" y="1541"/>
                    <a:pt x="39287" y="1"/>
                    <a:pt x="361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5"/>
            <p:cNvSpPr/>
            <p:nvPr/>
          </p:nvSpPr>
          <p:spPr>
            <a:xfrm>
              <a:off x="3412448" y="3579444"/>
              <a:ext cx="774530" cy="493147"/>
            </a:xfrm>
            <a:custGeom>
              <a:rect b="b" l="l" r="r" t="t"/>
              <a:pathLst>
                <a:path extrusionOk="0" fill="none" h="40630" w="63813">
                  <a:moveTo>
                    <a:pt x="35259" y="1"/>
                  </a:moveTo>
                  <a:cubicBezTo>
                    <a:pt x="35259" y="1"/>
                    <a:pt x="27753" y="1035"/>
                    <a:pt x="22116" y="1869"/>
                  </a:cubicBezTo>
                  <a:cubicBezTo>
                    <a:pt x="16479" y="2703"/>
                    <a:pt x="12509" y="3637"/>
                    <a:pt x="12409" y="5505"/>
                  </a:cubicBezTo>
                  <a:cubicBezTo>
                    <a:pt x="12309" y="7406"/>
                    <a:pt x="4170" y="27187"/>
                    <a:pt x="3236" y="27821"/>
                  </a:cubicBezTo>
                  <a:cubicBezTo>
                    <a:pt x="2002" y="28655"/>
                    <a:pt x="1201" y="29989"/>
                    <a:pt x="1068" y="31457"/>
                  </a:cubicBezTo>
                  <a:cubicBezTo>
                    <a:pt x="868" y="32758"/>
                    <a:pt x="534" y="34025"/>
                    <a:pt x="0" y="35226"/>
                  </a:cubicBezTo>
                  <a:cubicBezTo>
                    <a:pt x="0" y="35226"/>
                    <a:pt x="3670" y="34792"/>
                    <a:pt x="5237" y="36060"/>
                  </a:cubicBezTo>
                  <a:cubicBezTo>
                    <a:pt x="6772" y="37294"/>
                    <a:pt x="7739" y="38028"/>
                    <a:pt x="7739" y="38028"/>
                  </a:cubicBezTo>
                  <a:cubicBezTo>
                    <a:pt x="7739" y="38028"/>
                    <a:pt x="12109" y="35226"/>
                    <a:pt x="12743" y="33758"/>
                  </a:cubicBezTo>
                  <a:cubicBezTo>
                    <a:pt x="13343" y="32291"/>
                    <a:pt x="11375" y="29188"/>
                    <a:pt x="12009" y="28121"/>
                  </a:cubicBezTo>
                  <a:cubicBezTo>
                    <a:pt x="12609" y="27087"/>
                    <a:pt x="15111" y="23651"/>
                    <a:pt x="15111" y="23651"/>
                  </a:cubicBezTo>
                  <a:cubicBezTo>
                    <a:pt x="15111" y="23651"/>
                    <a:pt x="18447" y="34092"/>
                    <a:pt x="18880" y="36260"/>
                  </a:cubicBezTo>
                  <a:cubicBezTo>
                    <a:pt x="19114" y="37728"/>
                    <a:pt x="18980" y="39229"/>
                    <a:pt x="18580" y="40630"/>
                  </a:cubicBezTo>
                  <a:lnTo>
                    <a:pt x="47868" y="40630"/>
                  </a:lnTo>
                  <a:lnTo>
                    <a:pt x="47868" y="31990"/>
                  </a:lnTo>
                  <a:cubicBezTo>
                    <a:pt x="47868" y="30423"/>
                    <a:pt x="49002" y="25519"/>
                    <a:pt x="49002" y="25519"/>
                  </a:cubicBezTo>
                  <a:cubicBezTo>
                    <a:pt x="49002" y="25519"/>
                    <a:pt x="51804" y="33658"/>
                    <a:pt x="52538" y="35860"/>
                  </a:cubicBezTo>
                  <a:cubicBezTo>
                    <a:pt x="53038" y="37428"/>
                    <a:pt x="53472" y="39029"/>
                    <a:pt x="53805" y="40630"/>
                  </a:cubicBezTo>
                  <a:lnTo>
                    <a:pt x="63812" y="40630"/>
                  </a:lnTo>
                  <a:cubicBezTo>
                    <a:pt x="63812" y="40630"/>
                    <a:pt x="60377" y="30323"/>
                    <a:pt x="59109" y="27087"/>
                  </a:cubicBezTo>
                  <a:cubicBezTo>
                    <a:pt x="57875" y="23851"/>
                    <a:pt x="56407" y="10942"/>
                    <a:pt x="55773" y="9374"/>
                  </a:cubicBezTo>
                  <a:cubicBezTo>
                    <a:pt x="55140" y="7806"/>
                    <a:pt x="46300" y="2903"/>
                    <a:pt x="41930" y="1869"/>
                  </a:cubicBezTo>
                  <a:cubicBezTo>
                    <a:pt x="39662" y="1369"/>
                    <a:pt x="37427" y="735"/>
                    <a:pt x="35259" y="1"/>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5"/>
            <p:cNvSpPr/>
            <p:nvPr/>
          </p:nvSpPr>
          <p:spPr>
            <a:xfrm>
              <a:off x="3850927" y="3794435"/>
              <a:ext cx="25914" cy="274927"/>
            </a:xfrm>
            <a:custGeom>
              <a:rect b="b" l="l" r="r" t="t"/>
              <a:pathLst>
                <a:path extrusionOk="0" fill="none" h="22651" w="2135">
                  <a:moveTo>
                    <a:pt x="1201" y="1"/>
                  </a:moveTo>
                  <a:cubicBezTo>
                    <a:pt x="1201" y="1"/>
                    <a:pt x="2135" y="9307"/>
                    <a:pt x="1735" y="13177"/>
                  </a:cubicBezTo>
                  <a:cubicBezTo>
                    <a:pt x="1334" y="17046"/>
                    <a:pt x="0" y="19948"/>
                    <a:pt x="567" y="2265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5"/>
            <p:cNvSpPr/>
            <p:nvPr/>
          </p:nvSpPr>
          <p:spPr>
            <a:xfrm>
              <a:off x="4017320" y="3767709"/>
              <a:ext cx="20257" cy="43343"/>
            </a:xfrm>
            <a:custGeom>
              <a:rect b="b" l="l" r="r" t="t"/>
              <a:pathLst>
                <a:path extrusionOk="0" fill="none" h="3571" w="1669">
                  <a:moveTo>
                    <a:pt x="1" y="3570"/>
                  </a:moveTo>
                  <a:lnTo>
                    <a:pt x="1669"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5"/>
            <p:cNvSpPr/>
            <p:nvPr/>
          </p:nvSpPr>
          <p:spPr>
            <a:xfrm>
              <a:off x="3772871" y="3545447"/>
              <a:ext cx="192646" cy="249001"/>
            </a:xfrm>
            <a:custGeom>
              <a:rect b="b" l="l" r="r" t="t"/>
              <a:pathLst>
                <a:path extrusionOk="0" h="20515" w="15872">
                  <a:moveTo>
                    <a:pt x="8490" y="0"/>
                  </a:moveTo>
                  <a:cubicBezTo>
                    <a:pt x="7309" y="0"/>
                    <a:pt x="5982" y="515"/>
                    <a:pt x="4596" y="1968"/>
                  </a:cubicBezTo>
                  <a:cubicBezTo>
                    <a:pt x="4596" y="1968"/>
                    <a:pt x="3462" y="2702"/>
                    <a:pt x="3262" y="3402"/>
                  </a:cubicBezTo>
                  <a:cubicBezTo>
                    <a:pt x="3062" y="4136"/>
                    <a:pt x="1394" y="6138"/>
                    <a:pt x="660" y="9040"/>
                  </a:cubicBezTo>
                  <a:cubicBezTo>
                    <a:pt x="1" y="11678"/>
                    <a:pt x="257" y="16228"/>
                    <a:pt x="703" y="16228"/>
                  </a:cubicBezTo>
                  <a:cubicBezTo>
                    <a:pt x="754" y="16228"/>
                    <a:pt x="806" y="16170"/>
                    <a:pt x="860" y="16045"/>
                  </a:cubicBezTo>
                  <a:cubicBezTo>
                    <a:pt x="1394" y="14777"/>
                    <a:pt x="2728" y="12075"/>
                    <a:pt x="3262" y="11441"/>
                  </a:cubicBezTo>
                  <a:cubicBezTo>
                    <a:pt x="3375" y="11299"/>
                    <a:pt x="3469" y="11230"/>
                    <a:pt x="3551" y="11230"/>
                  </a:cubicBezTo>
                  <a:cubicBezTo>
                    <a:pt x="3836" y="11230"/>
                    <a:pt x="3986" y="12040"/>
                    <a:pt x="4296" y="13409"/>
                  </a:cubicBezTo>
                  <a:cubicBezTo>
                    <a:pt x="4730" y="15211"/>
                    <a:pt x="7632" y="20515"/>
                    <a:pt x="7632" y="20515"/>
                  </a:cubicBezTo>
                  <a:cubicBezTo>
                    <a:pt x="7632" y="20515"/>
                    <a:pt x="9833" y="15611"/>
                    <a:pt x="11068" y="14877"/>
                  </a:cubicBezTo>
                  <a:cubicBezTo>
                    <a:pt x="12335" y="14143"/>
                    <a:pt x="12836" y="11742"/>
                    <a:pt x="12836" y="11742"/>
                  </a:cubicBezTo>
                  <a:cubicBezTo>
                    <a:pt x="12836" y="11742"/>
                    <a:pt x="14103" y="18013"/>
                    <a:pt x="14837" y="18013"/>
                  </a:cubicBezTo>
                  <a:cubicBezTo>
                    <a:pt x="15571" y="18013"/>
                    <a:pt x="15871" y="13209"/>
                    <a:pt x="15571" y="10307"/>
                  </a:cubicBezTo>
                  <a:cubicBezTo>
                    <a:pt x="15237" y="7372"/>
                    <a:pt x="13903" y="3836"/>
                    <a:pt x="13069" y="2702"/>
                  </a:cubicBezTo>
                  <a:cubicBezTo>
                    <a:pt x="12519" y="1932"/>
                    <a:pt x="10779" y="0"/>
                    <a:pt x="8490" y="0"/>
                  </a:cubicBezTo>
                  <a:close/>
                </a:path>
              </a:pathLst>
            </a:custGeom>
            <a:solidFill>
              <a:schemeClr val="accent1"/>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5"/>
            <p:cNvSpPr/>
            <p:nvPr/>
          </p:nvSpPr>
          <p:spPr>
            <a:xfrm>
              <a:off x="3825014" y="3561638"/>
              <a:ext cx="116617" cy="235055"/>
            </a:xfrm>
            <a:custGeom>
              <a:rect b="b" l="l" r="r" t="t"/>
              <a:pathLst>
                <a:path extrusionOk="0" h="19366" w="9608">
                  <a:moveTo>
                    <a:pt x="434" y="0"/>
                  </a:moveTo>
                  <a:lnTo>
                    <a:pt x="434" y="0"/>
                  </a:lnTo>
                  <a:cubicBezTo>
                    <a:pt x="434" y="1"/>
                    <a:pt x="0" y="8139"/>
                    <a:pt x="634" y="11675"/>
                  </a:cubicBezTo>
                  <a:cubicBezTo>
                    <a:pt x="1203" y="14849"/>
                    <a:pt x="2497" y="19366"/>
                    <a:pt x="3142" y="19366"/>
                  </a:cubicBezTo>
                  <a:cubicBezTo>
                    <a:pt x="3216" y="19366"/>
                    <a:pt x="3281" y="19307"/>
                    <a:pt x="3336" y="19181"/>
                  </a:cubicBezTo>
                  <a:cubicBezTo>
                    <a:pt x="3870" y="17913"/>
                    <a:pt x="7205" y="11775"/>
                    <a:pt x="7706" y="8973"/>
                  </a:cubicBezTo>
                  <a:cubicBezTo>
                    <a:pt x="8139" y="6972"/>
                    <a:pt x="8773" y="5004"/>
                    <a:pt x="9607" y="3136"/>
                  </a:cubicBezTo>
                  <a:lnTo>
                    <a:pt x="9607" y="3136"/>
                  </a:lnTo>
                  <a:cubicBezTo>
                    <a:pt x="9607" y="3136"/>
                    <a:pt x="9133" y="3191"/>
                    <a:pt x="8385" y="3191"/>
                  </a:cubicBezTo>
                  <a:cubicBezTo>
                    <a:pt x="6413" y="3191"/>
                    <a:pt x="2538" y="2806"/>
                    <a:pt x="434"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5"/>
            <p:cNvSpPr/>
            <p:nvPr/>
          </p:nvSpPr>
          <p:spPr>
            <a:xfrm>
              <a:off x="3824201" y="3338138"/>
              <a:ext cx="228355" cy="293400"/>
            </a:xfrm>
            <a:custGeom>
              <a:rect b="b" l="l" r="r" t="t"/>
              <a:pathLst>
                <a:path extrusionOk="0" h="24173" w="18814">
                  <a:moveTo>
                    <a:pt x="15645" y="1"/>
                  </a:moveTo>
                  <a:cubicBezTo>
                    <a:pt x="15645" y="1"/>
                    <a:pt x="13844" y="535"/>
                    <a:pt x="13377" y="1535"/>
                  </a:cubicBezTo>
                  <a:cubicBezTo>
                    <a:pt x="12943" y="2536"/>
                    <a:pt x="12543" y="2636"/>
                    <a:pt x="11409" y="3704"/>
                  </a:cubicBezTo>
                  <a:cubicBezTo>
                    <a:pt x="10241" y="4738"/>
                    <a:pt x="9908" y="4604"/>
                    <a:pt x="8974" y="5438"/>
                  </a:cubicBezTo>
                  <a:cubicBezTo>
                    <a:pt x="8073" y="6306"/>
                    <a:pt x="7372" y="6205"/>
                    <a:pt x="6305" y="6339"/>
                  </a:cubicBezTo>
                  <a:cubicBezTo>
                    <a:pt x="5238" y="6472"/>
                    <a:pt x="4304" y="6372"/>
                    <a:pt x="3803" y="6672"/>
                  </a:cubicBezTo>
                  <a:cubicBezTo>
                    <a:pt x="3336" y="6939"/>
                    <a:pt x="2836" y="7173"/>
                    <a:pt x="2302" y="7340"/>
                  </a:cubicBezTo>
                  <a:cubicBezTo>
                    <a:pt x="2302" y="7340"/>
                    <a:pt x="2232" y="7295"/>
                    <a:pt x="2118" y="7295"/>
                  </a:cubicBezTo>
                  <a:cubicBezTo>
                    <a:pt x="1891" y="7295"/>
                    <a:pt x="1490" y="7473"/>
                    <a:pt x="1135" y="8540"/>
                  </a:cubicBezTo>
                  <a:cubicBezTo>
                    <a:pt x="634" y="10108"/>
                    <a:pt x="0" y="13811"/>
                    <a:pt x="401" y="15879"/>
                  </a:cubicBezTo>
                  <a:cubicBezTo>
                    <a:pt x="768" y="17914"/>
                    <a:pt x="2269" y="22751"/>
                    <a:pt x="4637" y="23951"/>
                  </a:cubicBezTo>
                  <a:cubicBezTo>
                    <a:pt x="4942" y="24104"/>
                    <a:pt x="5304" y="24172"/>
                    <a:pt x="5706" y="24172"/>
                  </a:cubicBezTo>
                  <a:cubicBezTo>
                    <a:pt x="8388" y="24172"/>
                    <a:pt x="12863" y="21141"/>
                    <a:pt x="14111" y="19748"/>
                  </a:cubicBezTo>
                  <a:cubicBezTo>
                    <a:pt x="15578" y="18114"/>
                    <a:pt x="18580" y="10542"/>
                    <a:pt x="18714" y="9274"/>
                  </a:cubicBezTo>
                  <a:cubicBezTo>
                    <a:pt x="18814" y="7973"/>
                    <a:pt x="16846" y="5538"/>
                    <a:pt x="16479" y="4571"/>
                  </a:cubicBezTo>
                  <a:cubicBezTo>
                    <a:pt x="16112" y="3570"/>
                    <a:pt x="16612" y="3036"/>
                    <a:pt x="15912" y="2136"/>
                  </a:cubicBezTo>
                  <a:cubicBezTo>
                    <a:pt x="15178" y="1235"/>
                    <a:pt x="15645" y="1"/>
                    <a:pt x="15645"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5"/>
            <p:cNvSpPr/>
            <p:nvPr/>
          </p:nvSpPr>
          <p:spPr>
            <a:xfrm>
              <a:off x="3905582" y="3519120"/>
              <a:ext cx="37663" cy="21872"/>
            </a:xfrm>
            <a:custGeom>
              <a:rect b="b" l="l" r="r" t="t"/>
              <a:pathLst>
                <a:path extrusionOk="0" fill="none" h="1802" w="3103">
                  <a:moveTo>
                    <a:pt x="3102" y="1202"/>
                  </a:moveTo>
                  <a:cubicBezTo>
                    <a:pt x="3102" y="1202"/>
                    <a:pt x="2769" y="1802"/>
                    <a:pt x="1601" y="1669"/>
                  </a:cubicBezTo>
                  <a:cubicBezTo>
                    <a:pt x="467" y="1568"/>
                    <a:pt x="0" y="701"/>
                    <a:pt x="134"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5"/>
            <p:cNvSpPr/>
            <p:nvPr/>
          </p:nvSpPr>
          <p:spPr>
            <a:xfrm>
              <a:off x="3888978" y="3544221"/>
              <a:ext cx="47385" cy="17830"/>
            </a:xfrm>
            <a:custGeom>
              <a:rect b="b" l="l" r="r" t="t"/>
              <a:pathLst>
                <a:path extrusionOk="0" fill="none" h="1469" w="3904">
                  <a:moveTo>
                    <a:pt x="1" y="1"/>
                  </a:moveTo>
                  <a:cubicBezTo>
                    <a:pt x="1068" y="935"/>
                    <a:pt x="2469" y="1469"/>
                    <a:pt x="3903" y="146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5"/>
            <p:cNvSpPr/>
            <p:nvPr/>
          </p:nvSpPr>
          <p:spPr>
            <a:xfrm>
              <a:off x="3875214" y="3457183"/>
              <a:ext cx="40503" cy="23899"/>
            </a:xfrm>
            <a:custGeom>
              <a:rect b="b" l="l" r="r" t="t"/>
              <a:pathLst>
                <a:path extrusionOk="0" fill="none" h="1969" w="3337">
                  <a:moveTo>
                    <a:pt x="3336" y="334"/>
                  </a:moveTo>
                  <a:lnTo>
                    <a:pt x="2903" y="1301"/>
                  </a:lnTo>
                  <a:cubicBezTo>
                    <a:pt x="2903" y="1301"/>
                    <a:pt x="1368" y="1968"/>
                    <a:pt x="0"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5"/>
            <p:cNvSpPr/>
            <p:nvPr/>
          </p:nvSpPr>
          <p:spPr>
            <a:xfrm>
              <a:off x="3965093" y="3491192"/>
              <a:ext cx="34835" cy="19032"/>
            </a:xfrm>
            <a:custGeom>
              <a:rect b="b" l="l" r="r" t="t"/>
              <a:pathLst>
                <a:path extrusionOk="0" fill="none" h="1568" w="2870">
                  <a:moveTo>
                    <a:pt x="2869" y="200"/>
                  </a:moveTo>
                  <a:lnTo>
                    <a:pt x="2503" y="1134"/>
                  </a:lnTo>
                  <a:cubicBezTo>
                    <a:pt x="2503" y="1134"/>
                    <a:pt x="601" y="1568"/>
                    <a:pt x="1"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5"/>
            <p:cNvSpPr/>
            <p:nvPr/>
          </p:nvSpPr>
          <p:spPr>
            <a:xfrm>
              <a:off x="3974815" y="3440178"/>
              <a:ext cx="48599" cy="35235"/>
            </a:xfrm>
            <a:custGeom>
              <a:rect b="b" l="l" r="r" t="t"/>
              <a:pathLst>
                <a:path extrusionOk="0" fill="none" h="2903" w="4004">
                  <a:moveTo>
                    <a:pt x="0" y="1201"/>
                  </a:moveTo>
                  <a:cubicBezTo>
                    <a:pt x="0" y="1201"/>
                    <a:pt x="3136" y="0"/>
                    <a:pt x="4003" y="290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5"/>
            <p:cNvSpPr/>
            <p:nvPr/>
          </p:nvSpPr>
          <p:spPr>
            <a:xfrm>
              <a:off x="3882096" y="3408184"/>
              <a:ext cx="50626" cy="31594"/>
            </a:xfrm>
            <a:custGeom>
              <a:rect b="b" l="l" r="r" t="t"/>
              <a:pathLst>
                <a:path extrusionOk="0" fill="none" h="2603" w="4171">
                  <a:moveTo>
                    <a:pt x="4170" y="2603"/>
                  </a:moveTo>
                  <a:cubicBezTo>
                    <a:pt x="4170" y="2603"/>
                    <a:pt x="3069" y="1"/>
                    <a:pt x="1" y="1135"/>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5"/>
            <p:cNvSpPr/>
            <p:nvPr/>
          </p:nvSpPr>
          <p:spPr>
            <a:xfrm>
              <a:off x="3869947" y="3453129"/>
              <a:ext cx="40503" cy="23025"/>
            </a:xfrm>
            <a:custGeom>
              <a:rect b="b" l="l" r="r" t="t"/>
              <a:pathLst>
                <a:path extrusionOk="0" h="1897" w="3337">
                  <a:moveTo>
                    <a:pt x="3337" y="1635"/>
                  </a:moveTo>
                  <a:lnTo>
                    <a:pt x="3337" y="1635"/>
                  </a:lnTo>
                  <a:cubicBezTo>
                    <a:pt x="3321" y="1640"/>
                    <a:pt x="3306" y="1645"/>
                    <a:pt x="3291" y="1650"/>
                  </a:cubicBezTo>
                  <a:lnTo>
                    <a:pt x="3291" y="1650"/>
                  </a:lnTo>
                  <a:cubicBezTo>
                    <a:pt x="3321" y="1641"/>
                    <a:pt x="3337" y="1635"/>
                    <a:pt x="3337" y="1635"/>
                  </a:cubicBezTo>
                  <a:close/>
                  <a:moveTo>
                    <a:pt x="1" y="0"/>
                  </a:moveTo>
                  <a:cubicBezTo>
                    <a:pt x="1" y="1"/>
                    <a:pt x="1" y="1896"/>
                    <a:pt x="1925" y="1896"/>
                  </a:cubicBezTo>
                  <a:cubicBezTo>
                    <a:pt x="2302" y="1896"/>
                    <a:pt x="2752" y="1824"/>
                    <a:pt x="3291" y="1650"/>
                  </a:cubicBezTo>
                  <a:lnTo>
                    <a:pt x="3291" y="1650"/>
                  </a:lnTo>
                  <a:cubicBezTo>
                    <a:pt x="3220" y="1670"/>
                    <a:pt x="3069" y="1703"/>
                    <a:pt x="2833" y="1703"/>
                  </a:cubicBezTo>
                  <a:cubicBezTo>
                    <a:pt x="2542" y="1703"/>
                    <a:pt x="2123" y="1653"/>
                    <a:pt x="1569" y="1468"/>
                  </a:cubicBezTo>
                  <a:cubicBezTo>
                    <a:pt x="835" y="1235"/>
                    <a:pt x="268" y="70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5"/>
            <p:cNvSpPr/>
            <p:nvPr/>
          </p:nvSpPr>
          <p:spPr>
            <a:xfrm>
              <a:off x="3959424" y="3487138"/>
              <a:ext cx="40503" cy="23255"/>
            </a:xfrm>
            <a:custGeom>
              <a:rect b="b" l="l" r="r" t="t"/>
              <a:pathLst>
                <a:path extrusionOk="0" h="1916" w="3337">
                  <a:moveTo>
                    <a:pt x="3336" y="1668"/>
                  </a:moveTo>
                  <a:lnTo>
                    <a:pt x="3336" y="1668"/>
                  </a:lnTo>
                  <a:cubicBezTo>
                    <a:pt x="3334" y="1669"/>
                    <a:pt x="3331" y="1670"/>
                    <a:pt x="3328" y="1671"/>
                  </a:cubicBezTo>
                  <a:lnTo>
                    <a:pt x="3328" y="1671"/>
                  </a:lnTo>
                  <a:cubicBezTo>
                    <a:pt x="3334" y="1669"/>
                    <a:pt x="3336" y="1668"/>
                    <a:pt x="3336" y="1668"/>
                  </a:cubicBezTo>
                  <a:close/>
                  <a:moveTo>
                    <a:pt x="1" y="0"/>
                  </a:moveTo>
                  <a:cubicBezTo>
                    <a:pt x="1" y="1"/>
                    <a:pt x="1" y="1915"/>
                    <a:pt x="1955" y="1915"/>
                  </a:cubicBezTo>
                  <a:cubicBezTo>
                    <a:pt x="2334" y="1915"/>
                    <a:pt x="2787" y="1843"/>
                    <a:pt x="3328" y="1671"/>
                  </a:cubicBezTo>
                  <a:lnTo>
                    <a:pt x="3328" y="1671"/>
                  </a:lnTo>
                  <a:cubicBezTo>
                    <a:pt x="3294" y="1681"/>
                    <a:pt x="3154" y="1718"/>
                    <a:pt x="2903" y="1718"/>
                  </a:cubicBezTo>
                  <a:cubicBezTo>
                    <a:pt x="2611" y="1718"/>
                    <a:pt x="2169" y="1668"/>
                    <a:pt x="1569" y="1468"/>
                  </a:cubicBezTo>
                  <a:cubicBezTo>
                    <a:pt x="868" y="1235"/>
                    <a:pt x="301" y="70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5"/>
            <p:cNvSpPr/>
            <p:nvPr/>
          </p:nvSpPr>
          <p:spPr>
            <a:xfrm>
              <a:off x="3595858" y="3748689"/>
              <a:ext cx="66004" cy="117831"/>
            </a:xfrm>
            <a:custGeom>
              <a:rect b="b" l="l" r="r" t="t"/>
              <a:pathLst>
                <a:path extrusionOk="0" h="9708" w="5438">
                  <a:moveTo>
                    <a:pt x="5437" y="0"/>
                  </a:moveTo>
                  <a:lnTo>
                    <a:pt x="0" y="9707"/>
                  </a:lnTo>
                  <a:lnTo>
                    <a:pt x="0" y="9707"/>
                  </a:lnTo>
                  <a:cubicBezTo>
                    <a:pt x="0" y="9707"/>
                    <a:pt x="3569" y="3970"/>
                    <a:pt x="54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5"/>
            <p:cNvSpPr/>
            <p:nvPr/>
          </p:nvSpPr>
          <p:spPr>
            <a:xfrm>
              <a:off x="3595858" y="3748689"/>
              <a:ext cx="66004" cy="117831"/>
            </a:xfrm>
            <a:custGeom>
              <a:rect b="b" l="l" r="r" t="t"/>
              <a:pathLst>
                <a:path extrusionOk="0" fill="none" h="9708" w="5438">
                  <a:moveTo>
                    <a:pt x="0" y="9707"/>
                  </a:moveTo>
                  <a:cubicBezTo>
                    <a:pt x="0" y="9707"/>
                    <a:pt x="3569" y="3970"/>
                    <a:pt x="5437"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5"/>
            <p:cNvSpPr/>
            <p:nvPr/>
          </p:nvSpPr>
          <p:spPr>
            <a:xfrm>
              <a:off x="3629054" y="3766495"/>
              <a:ext cx="47785" cy="49412"/>
            </a:xfrm>
            <a:custGeom>
              <a:rect b="b" l="l" r="r" t="t"/>
              <a:pathLst>
                <a:path extrusionOk="0" fill="none" h="4071" w="3937">
                  <a:moveTo>
                    <a:pt x="0" y="4071"/>
                  </a:moveTo>
                  <a:cubicBezTo>
                    <a:pt x="1601" y="3036"/>
                    <a:pt x="2936" y="1635"/>
                    <a:pt x="3936"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5"/>
            <p:cNvSpPr/>
            <p:nvPr/>
          </p:nvSpPr>
          <p:spPr>
            <a:xfrm>
              <a:off x="3359407" y="4114695"/>
              <a:ext cx="404070" cy="96772"/>
            </a:xfrm>
            <a:custGeom>
              <a:rect b="b" l="l" r="r" t="t"/>
              <a:pathLst>
                <a:path extrusionOk="0" h="7973" w="33291">
                  <a:moveTo>
                    <a:pt x="0" y="0"/>
                  </a:moveTo>
                  <a:lnTo>
                    <a:pt x="8540" y="7972"/>
                  </a:lnTo>
                  <a:lnTo>
                    <a:pt x="33291" y="7972"/>
                  </a:lnTo>
                  <a:lnTo>
                    <a:pt x="21549"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5"/>
            <p:cNvSpPr/>
            <p:nvPr/>
          </p:nvSpPr>
          <p:spPr>
            <a:xfrm>
              <a:off x="3486135" y="4190397"/>
              <a:ext cx="209736" cy="12"/>
            </a:xfrm>
            <a:custGeom>
              <a:rect b="b" l="l" r="r" t="t"/>
              <a:pathLst>
                <a:path extrusionOk="0" fill="none" h="1" w="17280">
                  <a:moveTo>
                    <a:pt x="17279" y="1"/>
                  </a:moveTo>
                  <a:lnTo>
                    <a:pt x="0"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3465889" y="4170164"/>
              <a:ext cx="209736" cy="12"/>
            </a:xfrm>
            <a:custGeom>
              <a:rect b="b" l="l" r="r" t="t"/>
              <a:pathLst>
                <a:path extrusionOk="0" fill="none" h="1" w="17280">
                  <a:moveTo>
                    <a:pt x="17279" y="0"/>
                  </a:moveTo>
                  <a:lnTo>
                    <a:pt x="0"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5"/>
            <p:cNvSpPr/>
            <p:nvPr/>
          </p:nvSpPr>
          <p:spPr>
            <a:xfrm>
              <a:off x="3445644" y="4149919"/>
              <a:ext cx="209736" cy="12"/>
            </a:xfrm>
            <a:custGeom>
              <a:rect b="b" l="l" r="r" t="t"/>
              <a:pathLst>
                <a:path extrusionOk="0" fill="none" h="1" w="17280">
                  <a:moveTo>
                    <a:pt x="17280" y="0"/>
                  </a:moveTo>
                  <a:lnTo>
                    <a:pt x="1"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5"/>
            <p:cNvSpPr/>
            <p:nvPr/>
          </p:nvSpPr>
          <p:spPr>
            <a:xfrm>
              <a:off x="3177211" y="4175419"/>
              <a:ext cx="404082" cy="96784"/>
            </a:xfrm>
            <a:custGeom>
              <a:rect b="b" l="l" r="r" t="t"/>
              <a:pathLst>
                <a:path extrusionOk="0" h="7974" w="33292">
                  <a:moveTo>
                    <a:pt x="1" y="1"/>
                  </a:moveTo>
                  <a:lnTo>
                    <a:pt x="8540" y="7973"/>
                  </a:lnTo>
                  <a:lnTo>
                    <a:pt x="33291" y="7973"/>
                  </a:lnTo>
                  <a:lnTo>
                    <a:pt x="21549" y="1"/>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3303939" y="4251133"/>
              <a:ext cx="209736" cy="12"/>
            </a:xfrm>
            <a:custGeom>
              <a:rect b="b" l="l" r="r" t="t"/>
              <a:pathLst>
                <a:path extrusionOk="0" fill="none" h="1" w="17280">
                  <a:moveTo>
                    <a:pt x="17280" y="1"/>
                  </a:moveTo>
                  <a:lnTo>
                    <a:pt x="1"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5"/>
            <p:cNvSpPr/>
            <p:nvPr/>
          </p:nvSpPr>
          <p:spPr>
            <a:xfrm>
              <a:off x="3283693" y="4230888"/>
              <a:ext cx="209736" cy="12"/>
            </a:xfrm>
            <a:custGeom>
              <a:rect b="b" l="l" r="r" t="t"/>
              <a:pathLst>
                <a:path extrusionOk="0" fill="none" h="1" w="17280">
                  <a:moveTo>
                    <a:pt x="17280" y="1"/>
                  </a:moveTo>
                  <a:lnTo>
                    <a:pt x="1"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5"/>
            <p:cNvSpPr/>
            <p:nvPr/>
          </p:nvSpPr>
          <p:spPr>
            <a:xfrm>
              <a:off x="3263448" y="4210642"/>
              <a:ext cx="209736" cy="12"/>
            </a:xfrm>
            <a:custGeom>
              <a:rect b="b" l="l" r="r" t="t"/>
              <a:pathLst>
                <a:path extrusionOk="0" fill="none" h="1" w="17280">
                  <a:moveTo>
                    <a:pt x="17280" y="1"/>
                  </a:moveTo>
                  <a:lnTo>
                    <a:pt x="1" y="1"/>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5"/>
            <p:cNvSpPr/>
            <p:nvPr/>
          </p:nvSpPr>
          <p:spPr>
            <a:xfrm>
              <a:off x="3392203" y="3976182"/>
              <a:ext cx="169452" cy="152168"/>
            </a:xfrm>
            <a:custGeom>
              <a:rect b="b" l="l" r="r" t="t"/>
              <a:pathLst>
                <a:path extrusionOk="0" h="12537" w="13961">
                  <a:moveTo>
                    <a:pt x="4550" y="1"/>
                  </a:moveTo>
                  <a:cubicBezTo>
                    <a:pt x="4165" y="1"/>
                    <a:pt x="3780" y="44"/>
                    <a:pt x="3403" y="137"/>
                  </a:cubicBezTo>
                  <a:cubicBezTo>
                    <a:pt x="1135" y="704"/>
                    <a:pt x="0" y="2773"/>
                    <a:pt x="0" y="5008"/>
                  </a:cubicBezTo>
                  <a:cubicBezTo>
                    <a:pt x="0" y="7242"/>
                    <a:pt x="234" y="9044"/>
                    <a:pt x="2636" y="10345"/>
                  </a:cubicBezTo>
                  <a:cubicBezTo>
                    <a:pt x="5071" y="11679"/>
                    <a:pt x="10508" y="12379"/>
                    <a:pt x="10508" y="12379"/>
                  </a:cubicBezTo>
                  <a:cubicBezTo>
                    <a:pt x="10508" y="12379"/>
                    <a:pt x="10927" y="12536"/>
                    <a:pt x="11430" y="12536"/>
                  </a:cubicBezTo>
                  <a:cubicBezTo>
                    <a:pt x="12503" y="12536"/>
                    <a:pt x="13961" y="11825"/>
                    <a:pt x="12576" y="7376"/>
                  </a:cubicBezTo>
                  <a:cubicBezTo>
                    <a:pt x="12576" y="7376"/>
                    <a:pt x="10641" y="4440"/>
                    <a:pt x="9474" y="2639"/>
                  </a:cubicBezTo>
                  <a:cubicBezTo>
                    <a:pt x="8470" y="1133"/>
                    <a:pt x="6511" y="1"/>
                    <a:pt x="4550"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5"/>
            <p:cNvSpPr/>
            <p:nvPr/>
          </p:nvSpPr>
          <p:spPr>
            <a:xfrm>
              <a:off x="3480467" y="4057601"/>
              <a:ext cx="83409" cy="84671"/>
            </a:xfrm>
            <a:custGeom>
              <a:rect b="b" l="l" r="r" t="t"/>
              <a:pathLst>
                <a:path extrusionOk="0" h="6976" w="6872">
                  <a:moveTo>
                    <a:pt x="3303" y="1"/>
                  </a:moveTo>
                  <a:cubicBezTo>
                    <a:pt x="3303" y="1"/>
                    <a:pt x="634" y="835"/>
                    <a:pt x="434" y="1835"/>
                  </a:cubicBezTo>
                  <a:cubicBezTo>
                    <a:pt x="267" y="2836"/>
                    <a:pt x="0" y="5071"/>
                    <a:pt x="167" y="6072"/>
                  </a:cubicBezTo>
                  <a:cubicBezTo>
                    <a:pt x="334" y="6906"/>
                    <a:pt x="2006" y="6975"/>
                    <a:pt x="3524" y="6975"/>
                  </a:cubicBezTo>
                  <a:cubicBezTo>
                    <a:pt x="3828" y="6975"/>
                    <a:pt x="4125" y="6972"/>
                    <a:pt x="4403" y="6972"/>
                  </a:cubicBezTo>
                  <a:cubicBezTo>
                    <a:pt x="6038" y="6972"/>
                    <a:pt x="6872" y="5305"/>
                    <a:pt x="6505" y="4771"/>
                  </a:cubicBezTo>
                  <a:cubicBezTo>
                    <a:pt x="6138" y="4237"/>
                    <a:pt x="4670" y="3937"/>
                    <a:pt x="4103" y="2669"/>
                  </a:cubicBezTo>
                  <a:cubicBezTo>
                    <a:pt x="3770" y="1802"/>
                    <a:pt x="3503" y="901"/>
                    <a:pt x="3303"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5"/>
            <p:cNvSpPr/>
            <p:nvPr/>
          </p:nvSpPr>
          <p:spPr>
            <a:xfrm>
              <a:off x="3486936" y="4084327"/>
              <a:ext cx="71271" cy="40151"/>
            </a:xfrm>
            <a:custGeom>
              <a:rect b="b" l="l" r="r" t="t"/>
              <a:pathLst>
                <a:path extrusionOk="0" h="3308" w="5872">
                  <a:moveTo>
                    <a:pt x="1" y="0"/>
                  </a:moveTo>
                  <a:cubicBezTo>
                    <a:pt x="1" y="0"/>
                    <a:pt x="101" y="1101"/>
                    <a:pt x="2303" y="2402"/>
                  </a:cubicBezTo>
                  <a:cubicBezTo>
                    <a:pt x="3610" y="3155"/>
                    <a:pt x="4364" y="3308"/>
                    <a:pt x="4915" y="3308"/>
                  </a:cubicBezTo>
                  <a:cubicBezTo>
                    <a:pt x="5292" y="3308"/>
                    <a:pt x="5574" y="3236"/>
                    <a:pt x="5872" y="3236"/>
                  </a:cubicBezTo>
                  <a:lnTo>
                    <a:pt x="1"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5"/>
            <p:cNvSpPr/>
            <p:nvPr/>
          </p:nvSpPr>
          <p:spPr>
            <a:xfrm>
              <a:off x="3486936" y="4084327"/>
              <a:ext cx="71271" cy="44545"/>
            </a:xfrm>
            <a:custGeom>
              <a:rect b="b" l="l" r="r" t="t"/>
              <a:pathLst>
                <a:path extrusionOk="0" fill="none" h="3670" w="5872">
                  <a:moveTo>
                    <a:pt x="1" y="0"/>
                  </a:moveTo>
                  <a:cubicBezTo>
                    <a:pt x="1" y="0"/>
                    <a:pt x="101" y="1101"/>
                    <a:pt x="2303" y="2402"/>
                  </a:cubicBezTo>
                  <a:cubicBezTo>
                    <a:pt x="4504" y="3670"/>
                    <a:pt x="5138" y="3236"/>
                    <a:pt x="5872" y="3236"/>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5"/>
            <p:cNvSpPr/>
            <p:nvPr/>
          </p:nvSpPr>
          <p:spPr>
            <a:xfrm>
              <a:off x="3482494" y="4111042"/>
              <a:ext cx="64790" cy="26739"/>
            </a:xfrm>
            <a:custGeom>
              <a:rect b="b" l="l" r="r" t="t"/>
              <a:pathLst>
                <a:path extrusionOk="0" h="2203" w="5338">
                  <a:moveTo>
                    <a:pt x="0" y="1"/>
                  </a:moveTo>
                  <a:cubicBezTo>
                    <a:pt x="0" y="1"/>
                    <a:pt x="267" y="1802"/>
                    <a:pt x="5337" y="2202"/>
                  </a:cubicBezTo>
                  <a:lnTo>
                    <a:pt x="0"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5"/>
            <p:cNvSpPr/>
            <p:nvPr/>
          </p:nvSpPr>
          <p:spPr>
            <a:xfrm>
              <a:off x="3482494" y="4111042"/>
              <a:ext cx="64790" cy="26739"/>
            </a:xfrm>
            <a:custGeom>
              <a:rect b="b" l="l" r="r" t="t"/>
              <a:pathLst>
                <a:path extrusionOk="0" fill="none" h="2203" w="5338">
                  <a:moveTo>
                    <a:pt x="0" y="1"/>
                  </a:moveTo>
                  <a:cubicBezTo>
                    <a:pt x="0" y="1"/>
                    <a:pt x="267" y="1802"/>
                    <a:pt x="5337" y="220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5"/>
            <p:cNvSpPr/>
            <p:nvPr/>
          </p:nvSpPr>
          <p:spPr>
            <a:xfrm>
              <a:off x="3565890" y="4119951"/>
              <a:ext cx="14189" cy="23098"/>
            </a:xfrm>
            <a:custGeom>
              <a:rect b="b" l="l" r="r" t="t"/>
              <a:pathLst>
                <a:path extrusionOk="0" h="1903" w="1169">
                  <a:moveTo>
                    <a:pt x="1168" y="1"/>
                  </a:moveTo>
                  <a:lnTo>
                    <a:pt x="1" y="401"/>
                  </a:lnTo>
                  <a:lnTo>
                    <a:pt x="1168" y="1902"/>
                  </a:lnTo>
                  <a:lnTo>
                    <a:pt x="11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5"/>
            <p:cNvSpPr/>
            <p:nvPr/>
          </p:nvSpPr>
          <p:spPr>
            <a:xfrm>
              <a:off x="3574799" y="4134929"/>
              <a:ext cx="5280" cy="8120"/>
            </a:xfrm>
            <a:custGeom>
              <a:rect b="b" l="l" r="r" t="t"/>
              <a:pathLst>
                <a:path extrusionOk="0" h="669" w="435">
                  <a:moveTo>
                    <a:pt x="434" y="1"/>
                  </a:moveTo>
                  <a:cubicBezTo>
                    <a:pt x="267" y="1"/>
                    <a:pt x="134" y="68"/>
                    <a:pt x="0" y="134"/>
                  </a:cubicBezTo>
                  <a:lnTo>
                    <a:pt x="434" y="668"/>
                  </a:lnTo>
                  <a:lnTo>
                    <a:pt x="4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5"/>
            <p:cNvSpPr/>
            <p:nvPr/>
          </p:nvSpPr>
          <p:spPr>
            <a:xfrm>
              <a:off x="3546859" y="4024939"/>
              <a:ext cx="42639" cy="81285"/>
            </a:xfrm>
            <a:custGeom>
              <a:rect b="b" l="l" r="r" t="t"/>
              <a:pathLst>
                <a:path extrusionOk="0" h="6697" w="3513">
                  <a:moveTo>
                    <a:pt x="1103" y="1"/>
                  </a:moveTo>
                  <a:cubicBezTo>
                    <a:pt x="549" y="1"/>
                    <a:pt x="1" y="223"/>
                    <a:pt x="1" y="223"/>
                  </a:cubicBezTo>
                  <a:cubicBezTo>
                    <a:pt x="1" y="223"/>
                    <a:pt x="1035" y="6628"/>
                    <a:pt x="2269" y="6695"/>
                  </a:cubicBezTo>
                  <a:cubicBezTo>
                    <a:pt x="2291" y="6696"/>
                    <a:pt x="2313" y="6696"/>
                    <a:pt x="2334" y="6696"/>
                  </a:cubicBezTo>
                  <a:cubicBezTo>
                    <a:pt x="3512" y="6696"/>
                    <a:pt x="2836" y="4868"/>
                    <a:pt x="2836" y="3426"/>
                  </a:cubicBezTo>
                  <a:cubicBezTo>
                    <a:pt x="2836" y="1958"/>
                    <a:pt x="2503" y="690"/>
                    <a:pt x="1869" y="223"/>
                  </a:cubicBezTo>
                  <a:cubicBezTo>
                    <a:pt x="1658" y="57"/>
                    <a:pt x="1380" y="1"/>
                    <a:pt x="1103"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5"/>
            <p:cNvSpPr/>
            <p:nvPr/>
          </p:nvSpPr>
          <p:spPr>
            <a:xfrm>
              <a:off x="3765904" y="4090809"/>
              <a:ext cx="604484" cy="72473"/>
            </a:xfrm>
            <a:custGeom>
              <a:rect b="b" l="l" r="r" t="t"/>
              <a:pathLst>
                <a:path extrusionOk="0" h="5971" w="49803">
                  <a:moveTo>
                    <a:pt x="0" y="0"/>
                  </a:moveTo>
                  <a:lnTo>
                    <a:pt x="9507" y="5971"/>
                  </a:lnTo>
                  <a:lnTo>
                    <a:pt x="49802" y="5971"/>
                  </a:lnTo>
                  <a:lnTo>
                    <a:pt x="36293" y="0"/>
                  </a:ln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5"/>
            <p:cNvSpPr/>
            <p:nvPr/>
          </p:nvSpPr>
          <p:spPr>
            <a:xfrm>
              <a:off x="3881283" y="3814280"/>
              <a:ext cx="545374" cy="349002"/>
            </a:xfrm>
            <a:custGeom>
              <a:rect b="b" l="l" r="r" t="t"/>
              <a:pathLst>
                <a:path extrusionOk="0" h="28754" w="44933">
                  <a:moveTo>
                    <a:pt x="4637" y="0"/>
                  </a:moveTo>
                  <a:lnTo>
                    <a:pt x="1" y="28754"/>
                  </a:lnTo>
                  <a:lnTo>
                    <a:pt x="40296" y="28754"/>
                  </a:lnTo>
                  <a:lnTo>
                    <a:pt x="44933" y="0"/>
                  </a:ln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5"/>
            <p:cNvSpPr/>
            <p:nvPr/>
          </p:nvSpPr>
          <p:spPr>
            <a:xfrm>
              <a:off x="3881283" y="3992422"/>
              <a:ext cx="516633" cy="170860"/>
            </a:xfrm>
            <a:custGeom>
              <a:rect b="b" l="l" r="r" t="t"/>
              <a:pathLst>
                <a:path extrusionOk="0" h="14077" w="42565">
                  <a:moveTo>
                    <a:pt x="42565" y="0"/>
                  </a:moveTo>
                  <a:lnTo>
                    <a:pt x="42565" y="0"/>
                  </a:lnTo>
                  <a:cubicBezTo>
                    <a:pt x="35760" y="1535"/>
                    <a:pt x="29855" y="0"/>
                    <a:pt x="18180" y="1902"/>
                  </a:cubicBezTo>
                  <a:cubicBezTo>
                    <a:pt x="6739" y="3736"/>
                    <a:pt x="2102" y="8940"/>
                    <a:pt x="234" y="12509"/>
                  </a:cubicBezTo>
                  <a:lnTo>
                    <a:pt x="1" y="14077"/>
                  </a:lnTo>
                  <a:lnTo>
                    <a:pt x="40296" y="14077"/>
                  </a:lnTo>
                  <a:lnTo>
                    <a:pt x="42565" y="0"/>
                  </a:lnTo>
                  <a:close/>
                </a:path>
              </a:pathLst>
            </a:custGeom>
            <a:solidFill>
              <a:srgbClr val="263238"/>
            </a:solid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5"/>
            <p:cNvSpPr/>
            <p:nvPr/>
          </p:nvSpPr>
          <p:spPr>
            <a:xfrm>
              <a:off x="4350944" y="4035158"/>
              <a:ext cx="75483" cy="30963"/>
            </a:xfrm>
            <a:custGeom>
              <a:rect b="b" l="l" r="r" t="t"/>
              <a:pathLst>
                <a:path extrusionOk="0" h="2551" w="6219">
                  <a:moveTo>
                    <a:pt x="4436" y="0"/>
                  </a:moveTo>
                  <a:cubicBezTo>
                    <a:pt x="4282" y="0"/>
                    <a:pt x="4115" y="5"/>
                    <a:pt x="3936" y="15"/>
                  </a:cubicBezTo>
                  <a:cubicBezTo>
                    <a:pt x="3936" y="15"/>
                    <a:pt x="1635" y="315"/>
                    <a:pt x="801" y="1249"/>
                  </a:cubicBezTo>
                  <a:cubicBezTo>
                    <a:pt x="0" y="2183"/>
                    <a:pt x="634" y="2550"/>
                    <a:pt x="1334" y="2550"/>
                  </a:cubicBezTo>
                  <a:cubicBezTo>
                    <a:pt x="2035" y="2550"/>
                    <a:pt x="4403" y="2550"/>
                    <a:pt x="5437" y="1283"/>
                  </a:cubicBezTo>
                  <a:cubicBezTo>
                    <a:pt x="6218" y="411"/>
                    <a:pt x="5836" y="0"/>
                    <a:pt x="4436"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5"/>
            <p:cNvSpPr/>
            <p:nvPr/>
          </p:nvSpPr>
          <p:spPr>
            <a:xfrm>
              <a:off x="4341622" y="4116128"/>
              <a:ext cx="75495" cy="30963"/>
            </a:xfrm>
            <a:custGeom>
              <a:rect b="b" l="l" r="r" t="t"/>
              <a:pathLst>
                <a:path extrusionOk="0" h="2551" w="6220">
                  <a:moveTo>
                    <a:pt x="4436" y="1"/>
                  </a:moveTo>
                  <a:cubicBezTo>
                    <a:pt x="4282" y="1"/>
                    <a:pt x="4115" y="6"/>
                    <a:pt x="3937" y="16"/>
                  </a:cubicBezTo>
                  <a:cubicBezTo>
                    <a:pt x="3937" y="16"/>
                    <a:pt x="1635" y="316"/>
                    <a:pt x="835" y="1250"/>
                  </a:cubicBezTo>
                  <a:cubicBezTo>
                    <a:pt x="1" y="2184"/>
                    <a:pt x="635" y="2551"/>
                    <a:pt x="1335" y="2551"/>
                  </a:cubicBezTo>
                  <a:cubicBezTo>
                    <a:pt x="2069" y="2551"/>
                    <a:pt x="4404" y="2551"/>
                    <a:pt x="5438" y="1316"/>
                  </a:cubicBezTo>
                  <a:cubicBezTo>
                    <a:pt x="6220" y="415"/>
                    <a:pt x="5837" y="1"/>
                    <a:pt x="4436"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5"/>
            <p:cNvSpPr/>
            <p:nvPr/>
          </p:nvSpPr>
          <p:spPr>
            <a:xfrm>
              <a:off x="4344462" y="4094960"/>
              <a:ext cx="75228" cy="30671"/>
            </a:xfrm>
            <a:custGeom>
              <a:rect b="b" l="l" r="r" t="t"/>
              <a:pathLst>
                <a:path extrusionOk="0" h="2527" w="6198">
                  <a:moveTo>
                    <a:pt x="4549" y="0"/>
                  </a:moveTo>
                  <a:cubicBezTo>
                    <a:pt x="4364" y="0"/>
                    <a:pt x="4160" y="8"/>
                    <a:pt x="3937" y="25"/>
                  </a:cubicBezTo>
                  <a:cubicBezTo>
                    <a:pt x="3937" y="25"/>
                    <a:pt x="1635" y="292"/>
                    <a:pt x="834" y="1259"/>
                  </a:cubicBezTo>
                  <a:cubicBezTo>
                    <a:pt x="0" y="2193"/>
                    <a:pt x="634" y="2527"/>
                    <a:pt x="1335" y="2527"/>
                  </a:cubicBezTo>
                  <a:cubicBezTo>
                    <a:pt x="2069" y="2527"/>
                    <a:pt x="4404" y="2527"/>
                    <a:pt x="5438" y="1293"/>
                  </a:cubicBezTo>
                  <a:cubicBezTo>
                    <a:pt x="6197" y="416"/>
                    <a:pt x="5856" y="0"/>
                    <a:pt x="4549"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5"/>
            <p:cNvSpPr/>
            <p:nvPr/>
          </p:nvSpPr>
          <p:spPr>
            <a:xfrm>
              <a:off x="4345276" y="4070673"/>
              <a:ext cx="75289" cy="31072"/>
            </a:xfrm>
            <a:custGeom>
              <a:rect b="b" l="l" r="r" t="t"/>
              <a:pathLst>
                <a:path extrusionOk="0" h="2560" w="6203">
                  <a:moveTo>
                    <a:pt x="4522" y="1"/>
                  </a:moveTo>
                  <a:cubicBezTo>
                    <a:pt x="4344" y="1"/>
                    <a:pt x="4149" y="9"/>
                    <a:pt x="3936" y="25"/>
                  </a:cubicBezTo>
                  <a:cubicBezTo>
                    <a:pt x="3936" y="25"/>
                    <a:pt x="1635" y="325"/>
                    <a:pt x="801" y="1259"/>
                  </a:cubicBezTo>
                  <a:cubicBezTo>
                    <a:pt x="0" y="2193"/>
                    <a:pt x="634" y="2560"/>
                    <a:pt x="1334" y="2560"/>
                  </a:cubicBezTo>
                  <a:cubicBezTo>
                    <a:pt x="2035" y="2560"/>
                    <a:pt x="4403" y="2560"/>
                    <a:pt x="5437" y="1292"/>
                  </a:cubicBezTo>
                  <a:cubicBezTo>
                    <a:pt x="6202" y="439"/>
                    <a:pt x="5851" y="1"/>
                    <a:pt x="4522" y="1"/>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5"/>
            <p:cNvSpPr/>
            <p:nvPr/>
          </p:nvSpPr>
          <p:spPr>
            <a:xfrm>
              <a:off x="3511636" y="3962710"/>
              <a:ext cx="68443" cy="162121"/>
            </a:xfrm>
            <a:custGeom>
              <a:rect b="b" l="l" r="r" t="t"/>
              <a:pathLst>
                <a:path extrusionOk="0" h="13357" w="5639">
                  <a:moveTo>
                    <a:pt x="719" y="0"/>
                  </a:moveTo>
                  <a:cubicBezTo>
                    <a:pt x="646" y="0"/>
                    <a:pt x="571" y="15"/>
                    <a:pt x="501" y="47"/>
                  </a:cubicBezTo>
                  <a:cubicBezTo>
                    <a:pt x="168" y="147"/>
                    <a:pt x="1" y="514"/>
                    <a:pt x="101" y="847"/>
                  </a:cubicBezTo>
                  <a:lnTo>
                    <a:pt x="4471" y="13356"/>
                  </a:lnTo>
                  <a:lnTo>
                    <a:pt x="5638" y="12956"/>
                  </a:lnTo>
                  <a:lnTo>
                    <a:pt x="1302" y="413"/>
                  </a:lnTo>
                  <a:cubicBezTo>
                    <a:pt x="1200" y="158"/>
                    <a:pt x="961"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5"/>
            <p:cNvSpPr/>
            <p:nvPr/>
          </p:nvSpPr>
          <p:spPr>
            <a:xfrm>
              <a:off x="3510822" y="3962552"/>
              <a:ext cx="21471" cy="25428"/>
            </a:xfrm>
            <a:custGeom>
              <a:rect b="b" l="l" r="r" t="t"/>
              <a:pathLst>
                <a:path extrusionOk="0" h="2095" w="1769">
                  <a:moveTo>
                    <a:pt x="790" y="1"/>
                  </a:moveTo>
                  <a:cubicBezTo>
                    <a:pt x="397" y="1"/>
                    <a:pt x="1" y="358"/>
                    <a:pt x="168" y="860"/>
                  </a:cubicBezTo>
                  <a:lnTo>
                    <a:pt x="601" y="2094"/>
                  </a:lnTo>
                  <a:lnTo>
                    <a:pt x="1769" y="1661"/>
                  </a:lnTo>
                  <a:lnTo>
                    <a:pt x="1369" y="426"/>
                  </a:lnTo>
                  <a:cubicBezTo>
                    <a:pt x="1257" y="128"/>
                    <a:pt x="1024" y="1"/>
                    <a:pt x="7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5"/>
            <p:cNvSpPr/>
            <p:nvPr/>
          </p:nvSpPr>
          <p:spPr>
            <a:xfrm>
              <a:off x="3509657" y="4030206"/>
              <a:ext cx="48550" cy="78627"/>
            </a:xfrm>
            <a:custGeom>
              <a:rect b="b" l="l" r="r" t="t"/>
              <a:pathLst>
                <a:path extrusionOk="0" h="6478" w="4000">
                  <a:moveTo>
                    <a:pt x="864" y="0"/>
                  </a:moveTo>
                  <a:cubicBezTo>
                    <a:pt x="434" y="0"/>
                    <a:pt x="65" y="391"/>
                    <a:pt x="30" y="1224"/>
                  </a:cubicBezTo>
                  <a:cubicBezTo>
                    <a:pt x="0" y="2062"/>
                    <a:pt x="1369" y="6477"/>
                    <a:pt x="2735" y="6477"/>
                  </a:cubicBezTo>
                  <a:cubicBezTo>
                    <a:pt x="2890" y="6477"/>
                    <a:pt x="3046" y="6420"/>
                    <a:pt x="3199" y="6294"/>
                  </a:cubicBezTo>
                  <a:cubicBezTo>
                    <a:pt x="4000" y="5627"/>
                    <a:pt x="3633" y="4326"/>
                    <a:pt x="3099" y="3125"/>
                  </a:cubicBezTo>
                  <a:cubicBezTo>
                    <a:pt x="2732" y="2258"/>
                    <a:pt x="2232" y="1424"/>
                    <a:pt x="1998" y="957"/>
                  </a:cubicBezTo>
                  <a:cubicBezTo>
                    <a:pt x="1710" y="333"/>
                    <a:pt x="1261" y="0"/>
                    <a:pt x="864" y="0"/>
                  </a:cubicBezTo>
                  <a:close/>
                </a:path>
              </a:pathLst>
            </a:custGeom>
            <a:solidFill>
              <a:srgbClr val="FFF2CC"/>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1" name="Shape 3561"/>
        <p:cNvGrpSpPr/>
        <p:nvPr/>
      </p:nvGrpSpPr>
      <p:grpSpPr>
        <a:xfrm>
          <a:off x="0" y="0"/>
          <a:ext cx="0" cy="0"/>
          <a:chOff x="0" y="0"/>
          <a:chExt cx="0" cy="0"/>
        </a:xfrm>
      </p:grpSpPr>
      <p:sp>
        <p:nvSpPr>
          <p:cNvPr id="3562" name="Google Shape;3562;p66"/>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
        <p:nvSpPr>
          <p:cNvPr id="3563" name="Google Shape;3563;p66"/>
          <p:cNvSpPr txBox="1"/>
          <p:nvPr>
            <p:ph idx="1" type="subTitle"/>
          </p:nvPr>
        </p:nvSpPr>
        <p:spPr>
          <a:xfrm>
            <a:off x="713250" y="1686525"/>
            <a:ext cx="3734400" cy="2922000"/>
          </a:xfrm>
          <a:prstGeom prst="rect">
            <a:avLst/>
          </a:prstGeom>
        </p:spPr>
        <p:txBody>
          <a:bodyPr anchorCtr="0" anchor="t" bIns="91425" lIns="91425" spcFirstLastPara="1" rIns="91425" wrap="square" tIns="91425">
            <a:noAutofit/>
          </a:bodyPr>
          <a:lstStyle/>
          <a:p>
            <a:pPr indent="-190500" lvl="0" marL="228600" rtl="0" algn="l">
              <a:spcBef>
                <a:spcPts val="0"/>
              </a:spcBef>
              <a:spcAft>
                <a:spcPts val="0"/>
              </a:spcAft>
              <a:buSzPts val="1200"/>
              <a:buChar char="●"/>
            </a:pPr>
            <a:r>
              <a:rPr lang="en">
                <a:solidFill>
                  <a:schemeClr val="hlink"/>
                </a:solidFill>
                <a:uFill>
                  <a:noFill/>
                </a:uFill>
                <a:hlinkClick r:id="rId3"/>
              </a:rPr>
              <a:t>Modern background with colorful rounded shapes</a:t>
            </a:r>
            <a:endParaRPr/>
          </a:p>
          <a:p>
            <a:pPr indent="-190500" lvl="0" marL="228600" rtl="0" algn="l">
              <a:spcBef>
                <a:spcPts val="0"/>
              </a:spcBef>
              <a:spcAft>
                <a:spcPts val="0"/>
              </a:spcAft>
              <a:buSzPts val="1200"/>
              <a:buChar char="●"/>
            </a:pPr>
            <a:r>
              <a:rPr lang="en">
                <a:solidFill>
                  <a:schemeClr val="hlink"/>
                </a:solidFill>
                <a:uFill>
                  <a:noFill/>
                </a:uFill>
                <a:hlinkClick r:id="rId4"/>
              </a:rPr>
              <a:t>Curved shapes background</a:t>
            </a:r>
            <a:endParaRPr/>
          </a:p>
          <a:p>
            <a:pPr indent="-190500" lvl="0" marL="228600" rtl="0" algn="l">
              <a:spcBef>
                <a:spcPts val="0"/>
              </a:spcBef>
              <a:spcAft>
                <a:spcPts val="0"/>
              </a:spcAft>
              <a:buSzPts val="1200"/>
              <a:buChar char="●"/>
            </a:pPr>
            <a:r>
              <a:rPr lang="en">
                <a:solidFill>
                  <a:schemeClr val="hlink"/>
                </a:solidFill>
                <a:uFill>
                  <a:noFill/>
                </a:uFill>
                <a:hlinkClick r:id="rId5"/>
              </a:rPr>
              <a:t>Book lover</a:t>
            </a:r>
            <a:endParaRPr/>
          </a:p>
          <a:p>
            <a:pPr indent="-190500" lvl="0" marL="228600" rtl="0" algn="l">
              <a:spcBef>
                <a:spcPts val="0"/>
              </a:spcBef>
              <a:spcAft>
                <a:spcPts val="0"/>
              </a:spcAft>
              <a:buSzPts val="1200"/>
              <a:buChar char="●"/>
            </a:pPr>
            <a:r>
              <a:rPr lang="en">
                <a:solidFill>
                  <a:schemeClr val="hlink"/>
                </a:solidFill>
                <a:uFill>
                  <a:noFill/>
                </a:uFill>
                <a:hlinkClick r:id="rId6"/>
              </a:rPr>
              <a:t>Library</a:t>
            </a:r>
            <a:endParaRPr/>
          </a:p>
          <a:p>
            <a:pPr indent="-190500" lvl="0" marL="228600" rtl="0" algn="l">
              <a:spcBef>
                <a:spcPts val="0"/>
              </a:spcBef>
              <a:spcAft>
                <a:spcPts val="0"/>
              </a:spcAft>
              <a:buSzPts val="1200"/>
              <a:buChar char="●"/>
            </a:pPr>
            <a:r>
              <a:rPr lang="en">
                <a:solidFill>
                  <a:schemeClr val="hlink"/>
                </a:solidFill>
                <a:uFill>
                  <a:noFill/>
                </a:uFill>
                <a:hlinkClick r:id="rId7"/>
              </a:rPr>
              <a:t>Studying</a:t>
            </a:r>
            <a:endParaRPr/>
          </a:p>
          <a:p>
            <a:pPr indent="-190500" lvl="0" marL="228600" rtl="0" algn="l">
              <a:spcBef>
                <a:spcPts val="0"/>
              </a:spcBef>
              <a:spcAft>
                <a:spcPts val="0"/>
              </a:spcAft>
              <a:buSzPts val="1200"/>
              <a:buChar char="●"/>
            </a:pPr>
            <a:r>
              <a:rPr lang="en">
                <a:solidFill>
                  <a:schemeClr val="hlink"/>
                </a:solidFill>
                <a:uFill>
                  <a:noFill/>
                </a:uFill>
                <a:hlinkClick r:id="rId8"/>
              </a:rPr>
              <a:t>Graduation</a:t>
            </a:r>
            <a:endParaRPr/>
          </a:p>
          <a:p>
            <a:pPr indent="-190500" lvl="0" marL="228600" rtl="0" algn="l">
              <a:spcBef>
                <a:spcPts val="0"/>
              </a:spcBef>
              <a:spcAft>
                <a:spcPts val="0"/>
              </a:spcAft>
              <a:buSzPts val="1200"/>
              <a:buChar char="●"/>
            </a:pPr>
            <a:r>
              <a:rPr lang="en">
                <a:solidFill>
                  <a:schemeClr val="hlink"/>
                </a:solidFill>
                <a:uFill>
                  <a:noFill/>
                </a:uFill>
                <a:hlinkClick r:id="rId9"/>
              </a:rPr>
              <a:t>People buying school supplies</a:t>
            </a:r>
            <a:endParaRPr/>
          </a:p>
          <a:p>
            <a:pPr indent="-190500" lvl="0" marL="228600" rtl="0" algn="l">
              <a:spcBef>
                <a:spcPts val="0"/>
              </a:spcBef>
              <a:spcAft>
                <a:spcPts val="0"/>
              </a:spcAft>
              <a:buSzPts val="1200"/>
              <a:buChar char="●"/>
            </a:pPr>
            <a:r>
              <a:rPr lang="en">
                <a:solidFill>
                  <a:schemeClr val="hlink"/>
                </a:solidFill>
                <a:uFill>
                  <a:noFill/>
                </a:uFill>
                <a:hlinkClick r:id="rId10"/>
              </a:rPr>
              <a:t>Taking notes</a:t>
            </a:r>
            <a:endParaRPr/>
          </a:p>
          <a:p>
            <a:pPr indent="-190500" lvl="0" marL="228600" rtl="0" algn="l">
              <a:spcBef>
                <a:spcPts val="0"/>
              </a:spcBef>
              <a:spcAft>
                <a:spcPts val="0"/>
              </a:spcAft>
              <a:buSzPts val="1200"/>
              <a:buChar char="●"/>
            </a:pPr>
            <a:r>
              <a:rPr lang="en">
                <a:solidFill>
                  <a:schemeClr val="hlink"/>
                </a:solidFill>
                <a:uFill>
                  <a:noFill/>
                </a:uFill>
                <a:hlinkClick r:id="rId11"/>
              </a:rPr>
              <a:t>Grades</a:t>
            </a:r>
            <a:endParaRPr/>
          </a:p>
          <a:p>
            <a:pPr indent="-190500" lvl="0" marL="228600" rtl="0" algn="l">
              <a:spcBef>
                <a:spcPts val="0"/>
              </a:spcBef>
              <a:spcAft>
                <a:spcPts val="0"/>
              </a:spcAft>
              <a:buSzPts val="1200"/>
              <a:buChar char="●"/>
            </a:pPr>
            <a:r>
              <a:rPr lang="en">
                <a:solidFill>
                  <a:schemeClr val="hlink"/>
                </a:solidFill>
                <a:uFill>
                  <a:noFill/>
                </a:uFill>
                <a:hlinkClick r:id="rId12"/>
              </a:rPr>
              <a:t>Interview</a:t>
            </a:r>
            <a:endParaRPr/>
          </a:p>
          <a:p>
            <a:pPr indent="-190500" lvl="0" marL="228600" rtl="0" algn="l">
              <a:spcBef>
                <a:spcPts val="0"/>
              </a:spcBef>
              <a:spcAft>
                <a:spcPts val="0"/>
              </a:spcAft>
              <a:buSzPts val="1200"/>
              <a:buChar char="●"/>
            </a:pPr>
            <a:r>
              <a:rPr lang="en">
                <a:solidFill>
                  <a:schemeClr val="hlink"/>
                </a:solidFill>
                <a:uFill>
                  <a:noFill/>
                </a:uFill>
                <a:hlinkClick r:id="rId13"/>
              </a:rPr>
              <a:t>Business deal</a:t>
            </a:r>
            <a:endParaRPr/>
          </a:p>
          <a:p>
            <a:pPr indent="-190500" lvl="0" marL="228600" rtl="0" algn="l">
              <a:spcBef>
                <a:spcPts val="0"/>
              </a:spcBef>
              <a:spcAft>
                <a:spcPts val="0"/>
              </a:spcAft>
              <a:buSzPts val="1200"/>
              <a:buChar char="●"/>
            </a:pPr>
            <a:r>
              <a:rPr lang="en">
                <a:solidFill>
                  <a:schemeClr val="hlink"/>
                </a:solidFill>
                <a:uFill>
                  <a:noFill/>
                </a:uFill>
                <a:hlinkClick r:id="rId14"/>
              </a:rPr>
              <a:t>Working remotely</a:t>
            </a:r>
            <a:endParaRPr/>
          </a:p>
          <a:p>
            <a:pPr indent="-190500" lvl="0" marL="228600" rtl="0" algn="l">
              <a:spcBef>
                <a:spcPts val="0"/>
              </a:spcBef>
              <a:spcAft>
                <a:spcPts val="0"/>
              </a:spcAft>
              <a:buSzPts val="1200"/>
              <a:buChar char="●"/>
            </a:pPr>
            <a:r>
              <a:rPr lang="en">
                <a:solidFill>
                  <a:schemeClr val="hlink"/>
                </a:solidFill>
                <a:uFill>
                  <a:noFill/>
                </a:uFill>
                <a:hlinkClick r:id="rId15"/>
              </a:rPr>
              <a:t>Modern woman</a:t>
            </a:r>
            <a:endParaRPr/>
          </a:p>
          <a:p>
            <a:pPr indent="-190500" lvl="0" marL="228600" rtl="0" algn="l">
              <a:spcBef>
                <a:spcPts val="0"/>
              </a:spcBef>
              <a:spcAft>
                <a:spcPts val="0"/>
              </a:spcAft>
              <a:buSzPts val="1200"/>
              <a:buChar char="●"/>
            </a:pPr>
            <a:r>
              <a:rPr lang="en">
                <a:solidFill>
                  <a:schemeClr val="hlink"/>
                </a:solidFill>
                <a:uFill>
                  <a:noFill/>
                </a:uFill>
                <a:hlinkClick r:id="rId16"/>
              </a:rPr>
              <a:t>Powerful</a:t>
            </a:r>
            <a:endParaRPr/>
          </a:p>
        </p:txBody>
      </p:sp>
      <p:sp>
        <p:nvSpPr>
          <p:cNvPr id="3564" name="Google Shape;3564;p66"/>
          <p:cNvSpPr txBox="1"/>
          <p:nvPr>
            <p:ph idx="2" type="subTitle"/>
          </p:nvPr>
        </p:nvSpPr>
        <p:spPr>
          <a:xfrm>
            <a:off x="713250" y="1286025"/>
            <a:ext cx="3734400" cy="40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Vectors</a:t>
            </a:r>
            <a:endParaRPr/>
          </a:p>
        </p:txBody>
      </p:sp>
      <p:sp>
        <p:nvSpPr>
          <p:cNvPr id="3565" name="Google Shape;3565;p66"/>
          <p:cNvSpPr txBox="1"/>
          <p:nvPr>
            <p:ph idx="3" type="subTitle"/>
          </p:nvPr>
        </p:nvSpPr>
        <p:spPr>
          <a:xfrm>
            <a:off x="4696325" y="1686525"/>
            <a:ext cx="3734400" cy="2922000"/>
          </a:xfrm>
          <a:prstGeom prst="rect">
            <a:avLst/>
          </a:prstGeom>
        </p:spPr>
        <p:txBody>
          <a:bodyPr anchorCtr="0" anchor="t" bIns="91425" lIns="91425" spcFirstLastPara="1" rIns="91425" wrap="square" tIns="91425">
            <a:noAutofit/>
          </a:bodyPr>
          <a:lstStyle/>
          <a:p>
            <a:pPr indent="-190500" lvl="0" marL="228600" rtl="0" algn="l">
              <a:spcBef>
                <a:spcPts val="0"/>
              </a:spcBef>
              <a:spcAft>
                <a:spcPts val="0"/>
              </a:spcAft>
              <a:buSzPts val="1200"/>
              <a:buChar char="●"/>
            </a:pPr>
            <a:r>
              <a:rPr lang="en">
                <a:uFill>
                  <a:noFill/>
                </a:uFill>
                <a:hlinkClick r:id="rId17"/>
              </a:rPr>
              <a:t>Man looking away and thinking</a:t>
            </a:r>
            <a:endParaRPr/>
          </a:p>
          <a:p>
            <a:pPr indent="-190500" lvl="0" marL="228600" rtl="0" algn="l">
              <a:spcBef>
                <a:spcPts val="0"/>
              </a:spcBef>
              <a:spcAft>
                <a:spcPts val="0"/>
              </a:spcAft>
              <a:buSzPts val="1200"/>
              <a:buChar char="●"/>
            </a:pPr>
            <a:r>
              <a:rPr lang="en">
                <a:uFill>
                  <a:noFill/>
                </a:uFill>
                <a:hlinkClick r:id="rId18"/>
              </a:rPr>
              <a:t>Man with glasses being focused white reading a paper</a:t>
            </a:r>
            <a:endParaRPr/>
          </a:p>
        </p:txBody>
      </p:sp>
      <p:sp>
        <p:nvSpPr>
          <p:cNvPr id="3566" name="Google Shape;3566;p66"/>
          <p:cNvSpPr txBox="1"/>
          <p:nvPr>
            <p:ph idx="4" type="subTitle"/>
          </p:nvPr>
        </p:nvSpPr>
        <p:spPr>
          <a:xfrm>
            <a:off x="4696325" y="1286025"/>
            <a:ext cx="3734400" cy="40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Photos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70" name="Shape 3570"/>
        <p:cNvGrpSpPr/>
        <p:nvPr/>
      </p:nvGrpSpPr>
      <p:grpSpPr>
        <a:xfrm>
          <a:off x="0" y="0"/>
          <a:ext cx="0" cy="0"/>
          <a:chOff x="0" y="0"/>
          <a:chExt cx="0" cy="0"/>
        </a:xfrm>
      </p:grpSpPr>
      <p:sp>
        <p:nvSpPr>
          <p:cNvPr id="3571" name="Google Shape;3571;p67"/>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3572" name="Google Shape;3572;p67"/>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3573" name="Google Shape;3573;p6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77" name="Shape 3577"/>
        <p:cNvGrpSpPr/>
        <p:nvPr/>
      </p:nvGrpSpPr>
      <p:grpSpPr>
        <a:xfrm>
          <a:off x="0" y="0"/>
          <a:ext cx="0" cy="0"/>
          <a:chOff x="0" y="0"/>
          <a:chExt cx="0" cy="0"/>
        </a:xfrm>
      </p:grpSpPr>
      <p:sp>
        <p:nvSpPr>
          <p:cNvPr id="3578" name="Google Shape;3578;p68"/>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3579" name="Google Shape;3579;p68"/>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3580" name="Google Shape;3580;p68"/>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584" name="Shape 3584"/>
        <p:cNvGrpSpPr/>
        <p:nvPr/>
      </p:nvGrpSpPr>
      <p:grpSpPr>
        <a:xfrm>
          <a:off x="0" y="0"/>
          <a:ext cx="0" cy="0"/>
          <a:chOff x="0" y="0"/>
          <a:chExt cx="0" cy="0"/>
        </a:xfrm>
      </p:grpSpPr>
      <p:sp>
        <p:nvSpPr>
          <p:cNvPr id="3585" name="Google Shape;3585;p69"/>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586" name="Google Shape;3586;p69"/>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3587" name="Google Shape;3587;p69"/>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Kanit</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https://fonts.google.com/specimen/Kanit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Open Sans</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3588" name="Google Shape;3588;p69"/>
          <p:cNvSpPr/>
          <p:nvPr/>
        </p:nvSpPr>
        <p:spPr>
          <a:xfrm>
            <a:off x="2583563" y="3498875"/>
            <a:ext cx="791400" cy="754200"/>
          </a:xfrm>
          <a:prstGeom prst="roundRect">
            <a:avLst>
              <a:gd fmla="val 16667" name="adj"/>
            </a:avLst>
          </a:prstGeom>
          <a:solidFill>
            <a:srgbClr val="73365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9"/>
          <p:cNvSpPr/>
          <p:nvPr/>
        </p:nvSpPr>
        <p:spPr>
          <a:xfrm>
            <a:off x="3645382" y="3498875"/>
            <a:ext cx="791400" cy="754200"/>
          </a:xfrm>
          <a:prstGeom prst="roundRect">
            <a:avLst>
              <a:gd fmla="val 16667" name="adj"/>
            </a:avLst>
          </a:prstGeom>
          <a:solidFill>
            <a:srgbClr val="B9308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9"/>
          <p:cNvSpPr/>
          <p:nvPr/>
        </p:nvSpPr>
        <p:spPr>
          <a:xfrm>
            <a:off x="4707202" y="3498875"/>
            <a:ext cx="791400" cy="754200"/>
          </a:xfrm>
          <a:prstGeom prst="roundRect">
            <a:avLst>
              <a:gd fmla="val 16667" name="adj"/>
            </a:avLst>
          </a:prstGeom>
          <a:solidFill>
            <a:srgbClr val="18616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9"/>
          <p:cNvSpPr/>
          <p:nvPr/>
        </p:nvSpPr>
        <p:spPr>
          <a:xfrm>
            <a:off x="1521738" y="3498875"/>
            <a:ext cx="791400" cy="754200"/>
          </a:xfrm>
          <a:prstGeom prst="roundRect">
            <a:avLst>
              <a:gd fmla="val 16667" name="adj"/>
            </a:avLst>
          </a:prstGeom>
          <a:solidFill>
            <a:srgbClr val="F2F1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9"/>
          <p:cNvSpPr txBox="1"/>
          <p:nvPr/>
        </p:nvSpPr>
        <p:spPr>
          <a:xfrm>
            <a:off x="25835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733651</a:t>
            </a:r>
            <a:endParaRPr sz="1000">
              <a:solidFill>
                <a:srgbClr val="FFFFFF"/>
              </a:solidFill>
            </a:endParaRPr>
          </a:p>
        </p:txBody>
      </p:sp>
      <p:sp>
        <p:nvSpPr>
          <p:cNvPr id="3593" name="Google Shape;3593;p69"/>
          <p:cNvSpPr txBox="1"/>
          <p:nvPr/>
        </p:nvSpPr>
        <p:spPr>
          <a:xfrm>
            <a:off x="36453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#b93080</a:t>
            </a:r>
            <a:endParaRPr sz="1000">
              <a:solidFill>
                <a:srgbClr val="FFFFFF"/>
              </a:solidFill>
            </a:endParaRPr>
          </a:p>
        </p:txBody>
      </p:sp>
      <p:sp>
        <p:nvSpPr>
          <p:cNvPr id="3594" name="Google Shape;3594;p69"/>
          <p:cNvSpPr txBox="1"/>
          <p:nvPr/>
        </p:nvSpPr>
        <p:spPr>
          <a:xfrm>
            <a:off x="47072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#186168</a:t>
            </a:r>
            <a:endParaRPr sz="1000">
              <a:solidFill>
                <a:srgbClr val="FFFFFF"/>
              </a:solidFill>
            </a:endParaRPr>
          </a:p>
        </p:txBody>
      </p:sp>
      <p:sp>
        <p:nvSpPr>
          <p:cNvPr id="3595" name="Google Shape;3595;p69"/>
          <p:cNvSpPr txBox="1"/>
          <p:nvPr/>
        </p:nvSpPr>
        <p:spPr>
          <a:xfrm>
            <a:off x="15217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63238"/>
                </a:solidFill>
              </a:rPr>
              <a:t>#f2f1e6</a:t>
            </a:r>
            <a:endParaRPr sz="1000">
              <a:solidFill>
                <a:srgbClr val="263238"/>
              </a:solidFill>
            </a:endParaRPr>
          </a:p>
        </p:txBody>
      </p:sp>
      <p:sp>
        <p:nvSpPr>
          <p:cNvPr id="3596" name="Google Shape;3596;p69"/>
          <p:cNvSpPr/>
          <p:nvPr/>
        </p:nvSpPr>
        <p:spPr>
          <a:xfrm>
            <a:off x="5769038" y="3498875"/>
            <a:ext cx="791400" cy="754200"/>
          </a:xfrm>
          <a:prstGeom prst="roundRect">
            <a:avLst>
              <a:gd fmla="val 16667" name="adj"/>
            </a:avLst>
          </a:prstGeom>
          <a:solidFill>
            <a:srgbClr val="23AF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9"/>
          <p:cNvSpPr/>
          <p:nvPr/>
        </p:nvSpPr>
        <p:spPr>
          <a:xfrm>
            <a:off x="6830857" y="3498875"/>
            <a:ext cx="791400" cy="754200"/>
          </a:xfrm>
          <a:prstGeom prst="roundRect">
            <a:avLst>
              <a:gd fmla="val 16667" name="adj"/>
            </a:avLst>
          </a:prstGeom>
          <a:solidFill>
            <a:srgbClr val="BBAB4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9"/>
          <p:cNvSpPr/>
          <p:nvPr/>
        </p:nvSpPr>
        <p:spPr>
          <a:xfrm>
            <a:off x="7892677" y="3498875"/>
            <a:ext cx="791400" cy="754200"/>
          </a:xfrm>
          <a:prstGeom prst="roundRect">
            <a:avLst>
              <a:gd fmla="val 16667" name="adj"/>
            </a:avLst>
          </a:prstGeom>
          <a:solidFill>
            <a:srgbClr val="F3CC3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9"/>
          <p:cNvSpPr txBox="1"/>
          <p:nvPr/>
        </p:nvSpPr>
        <p:spPr>
          <a:xfrm>
            <a:off x="57690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#23afbb</a:t>
            </a:r>
            <a:endParaRPr sz="1000">
              <a:solidFill>
                <a:srgbClr val="FFFFFF"/>
              </a:solidFill>
            </a:endParaRPr>
          </a:p>
        </p:txBody>
      </p:sp>
      <p:sp>
        <p:nvSpPr>
          <p:cNvPr id="3600" name="Google Shape;3600;p69"/>
          <p:cNvSpPr txBox="1"/>
          <p:nvPr/>
        </p:nvSpPr>
        <p:spPr>
          <a:xfrm>
            <a:off x="68308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#bbab46</a:t>
            </a:r>
            <a:endParaRPr sz="1000">
              <a:solidFill>
                <a:srgbClr val="FFFFFF"/>
              </a:solidFill>
            </a:endParaRPr>
          </a:p>
        </p:txBody>
      </p:sp>
      <p:sp>
        <p:nvSpPr>
          <p:cNvPr id="3601" name="Google Shape;3601;p69"/>
          <p:cNvSpPr txBox="1"/>
          <p:nvPr/>
        </p:nvSpPr>
        <p:spPr>
          <a:xfrm>
            <a:off x="789268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63238"/>
                </a:solidFill>
              </a:rPr>
              <a:t>#f3cc32</a:t>
            </a:r>
            <a:endParaRPr sz="1000">
              <a:solidFill>
                <a:srgbClr val="263238"/>
              </a:solidFill>
            </a:endParaRPr>
          </a:p>
        </p:txBody>
      </p:sp>
      <p:sp>
        <p:nvSpPr>
          <p:cNvPr id="3602" name="Google Shape;3602;p69"/>
          <p:cNvSpPr/>
          <p:nvPr/>
        </p:nvSpPr>
        <p:spPr>
          <a:xfrm>
            <a:off x="459913" y="3498875"/>
            <a:ext cx="791400" cy="754200"/>
          </a:xfrm>
          <a:prstGeom prst="roundRect">
            <a:avLst>
              <a:gd fmla="val 16667" name="adj"/>
            </a:avLst>
          </a:prstGeom>
          <a:solidFill>
            <a:srgbClr val="2632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9"/>
          <p:cNvSpPr txBox="1"/>
          <p:nvPr/>
        </p:nvSpPr>
        <p:spPr>
          <a:xfrm>
            <a:off x="4599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263238</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34"/>
          <p:cNvSpPr txBox="1"/>
          <p:nvPr>
            <p:ph type="title"/>
          </p:nvPr>
        </p:nvSpPr>
        <p:spPr>
          <a:xfrm>
            <a:off x="713225" y="539500"/>
            <a:ext cx="43836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02" name="Google Shape;802;p34"/>
          <p:cNvSpPr txBox="1"/>
          <p:nvPr>
            <p:ph idx="1" type="subTitle"/>
          </p:nvPr>
        </p:nvSpPr>
        <p:spPr>
          <a:xfrm>
            <a:off x="713225" y="1718200"/>
            <a:ext cx="4383600" cy="225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to make your point clear? Lists like this one:</a:t>
            </a:r>
            <a:endParaRPr/>
          </a:p>
          <a:p>
            <a:pPr indent="-330200" lvl="0" marL="457200" rtl="0" algn="l">
              <a:spcBef>
                <a:spcPts val="1600"/>
              </a:spcBef>
              <a:spcAft>
                <a:spcPts val="0"/>
              </a:spcAft>
              <a:buSzPts val="1600"/>
              <a:buChar char="●"/>
            </a:pPr>
            <a:r>
              <a:rPr lang="en"/>
              <a:t>They’re simple</a:t>
            </a:r>
            <a:endParaRPr/>
          </a:p>
          <a:p>
            <a:pPr indent="-330200" lvl="0" marL="457200" rtl="0" algn="l">
              <a:spcBef>
                <a:spcPts val="0"/>
              </a:spcBef>
              <a:spcAft>
                <a:spcPts val="0"/>
              </a:spcAft>
              <a:buSzPts val="1600"/>
              <a:buChar char="●"/>
            </a:pPr>
            <a:r>
              <a:rPr lang="en"/>
              <a:t>You can organize your ideas</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1600"/>
              </a:spcBef>
              <a:spcAft>
                <a:spcPts val="1600"/>
              </a:spcAft>
              <a:buNone/>
            </a:pPr>
            <a:r>
              <a:rPr lang="en"/>
              <a:t>And the most important thing: the audience won’t miss the point of your presentation</a:t>
            </a:r>
            <a:endParaRPr/>
          </a:p>
        </p:txBody>
      </p:sp>
      <p:grpSp>
        <p:nvGrpSpPr>
          <p:cNvPr id="803" name="Google Shape;803;p34"/>
          <p:cNvGrpSpPr/>
          <p:nvPr/>
        </p:nvGrpSpPr>
        <p:grpSpPr>
          <a:xfrm>
            <a:off x="5197716" y="1058138"/>
            <a:ext cx="2945885" cy="2989062"/>
            <a:chOff x="1985750" y="959450"/>
            <a:chExt cx="3646800" cy="3700250"/>
          </a:xfrm>
        </p:grpSpPr>
        <p:sp>
          <p:nvSpPr>
            <p:cNvPr id="804" name="Google Shape;804;p34"/>
            <p:cNvSpPr/>
            <p:nvPr/>
          </p:nvSpPr>
          <p:spPr>
            <a:xfrm>
              <a:off x="4763575" y="1805000"/>
              <a:ext cx="646425" cy="568825"/>
            </a:xfrm>
            <a:custGeom>
              <a:rect b="b" l="l" r="r" t="t"/>
              <a:pathLst>
                <a:path extrusionOk="0" h="22753" w="25857">
                  <a:moveTo>
                    <a:pt x="25617" y="0"/>
                  </a:moveTo>
                  <a:cubicBezTo>
                    <a:pt x="25525" y="0"/>
                    <a:pt x="25433" y="53"/>
                    <a:pt x="25419" y="170"/>
                  </a:cubicBezTo>
                  <a:lnTo>
                    <a:pt x="22083" y="22353"/>
                  </a:lnTo>
                  <a:cubicBezTo>
                    <a:pt x="20148" y="22319"/>
                    <a:pt x="5171" y="22052"/>
                    <a:pt x="4737" y="22052"/>
                  </a:cubicBezTo>
                  <a:cubicBezTo>
                    <a:pt x="4337" y="22052"/>
                    <a:pt x="3003" y="22019"/>
                    <a:pt x="2469" y="21485"/>
                  </a:cubicBezTo>
                  <a:cubicBezTo>
                    <a:pt x="1968" y="20985"/>
                    <a:pt x="734" y="19284"/>
                    <a:pt x="434" y="18883"/>
                  </a:cubicBezTo>
                  <a:lnTo>
                    <a:pt x="4804" y="704"/>
                  </a:lnTo>
                  <a:cubicBezTo>
                    <a:pt x="4837" y="604"/>
                    <a:pt x="4770" y="470"/>
                    <a:pt x="4637" y="470"/>
                  </a:cubicBezTo>
                  <a:cubicBezTo>
                    <a:pt x="4619" y="464"/>
                    <a:pt x="4601" y="462"/>
                    <a:pt x="4582" y="462"/>
                  </a:cubicBezTo>
                  <a:cubicBezTo>
                    <a:pt x="4494" y="462"/>
                    <a:pt x="4404" y="521"/>
                    <a:pt x="4404" y="604"/>
                  </a:cubicBezTo>
                  <a:lnTo>
                    <a:pt x="0" y="18883"/>
                  </a:lnTo>
                  <a:cubicBezTo>
                    <a:pt x="0" y="18950"/>
                    <a:pt x="0" y="18983"/>
                    <a:pt x="34" y="19050"/>
                  </a:cubicBezTo>
                  <a:cubicBezTo>
                    <a:pt x="100" y="19150"/>
                    <a:pt x="1501" y="21118"/>
                    <a:pt x="2169" y="21785"/>
                  </a:cubicBezTo>
                  <a:cubicBezTo>
                    <a:pt x="2836" y="22453"/>
                    <a:pt x="4303" y="22453"/>
                    <a:pt x="4737" y="22453"/>
                  </a:cubicBezTo>
                  <a:cubicBezTo>
                    <a:pt x="5204" y="22453"/>
                    <a:pt x="22083" y="22753"/>
                    <a:pt x="22250" y="22753"/>
                  </a:cubicBezTo>
                  <a:cubicBezTo>
                    <a:pt x="22350" y="22753"/>
                    <a:pt x="22450" y="22686"/>
                    <a:pt x="22483" y="22586"/>
                  </a:cubicBezTo>
                  <a:lnTo>
                    <a:pt x="25819" y="237"/>
                  </a:lnTo>
                  <a:cubicBezTo>
                    <a:pt x="25856" y="87"/>
                    <a:pt x="25736" y="0"/>
                    <a:pt x="256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p:cNvSpPr/>
            <p:nvPr/>
          </p:nvSpPr>
          <p:spPr>
            <a:xfrm>
              <a:off x="4929525" y="1729175"/>
              <a:ext cx="47550" cy="11700"/>
            </a:xfrm>
            <a:custGeom>
              <a:rect b="b" l="l" r="r" t="t"/>
              <a:pathLst>
                <a:path extrusionOk="0" h="468" w="1902">
                  <a:moveTo>
                    <a:pt x="234" y="1"/>
                  </a:moveTo>
                  <a:cubicBezTo>
                    <a:pt x="134" y="34"/>
                    <a:pt x="34" y="101"/>
                    <a:pt x="34" y="234"/>
                  </a:cubicBezTo>
                  <a:cubicBezTo>
                    <a:pt x="0" y="334"/>
                    <a:pt x="101" y="434"/>
                    <a:pt x="234" y="434"/>
                  </a:cubicBezTo>
                  <a:lnTo>
                    <a:pt x="1602" y="468"/>
                  </a:lnTo>
                  <a:lnTo>
                    <a:pt x="1635" y="468"/>
                  </a:lnTo>
                  <a:cubicBezTo>
                    <a:pt x="1902" y="468"/>
                    <a:pt x="1902" y="34"/>
                    <a:pt x="1635" y="34"/>
                  </a:cubicBezTo>
                  <a:lnTo>
                    <a:pt x="23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4"/>
            <p:cNvSpPr/>
            <p:nvPr/>
          </p:nvSpPr>
          <p:spPr>
            <a:xfrm>
              <a:off x="4786925" y="1730850"/>
              <a:ext cx="568750" cy="560425"/>
            </a:xfrm>
            <a:custGeom>
              <a:rect b="b" l="l" r="r" t="t"/>
              <a:pathLst>
                <a:path extrusionOk="0" h="22417" w="22750">
                  <a:moveTo>
                    <a:pt x="9040" y="0"/>
                  </a:moveTo>
                  <a:cubicBezTo>
                    <a:pt x="8907" y="0"/>
                    <a:pt x="8840" y="100"/>
                    <a:pt x="8807" y="201"/>
                  </a:cubicBezTo>
                  <a:cubicBezTo>
                    <a:pt x="8807" y="334"/>
                    <a:pt x="8907" y="434"/>
                    <a:pt x="9007" y="434"/>
                  </a:cubicBezTo>
                  <a:lnTo>
                    <a:pt x="22283" y="668"/>
                  </a:lnTo>
                  <a:lnTo>
                    <a:pt x="18447" y="21916"/>
                  </a:lnTo>
                  <a:lnTo>
                    <a:pt x="201" y="21983"/>
                  </a:lnTo>
                  <a:cubicBezTo>
                    <a:pt x="67" y="21983"/>
                    <a:pt x="0" y="22083"/>
                    <a:pt x="0" y="22183"/>
                  </a:cubicBezTo>
                  <a:cubicBezTo>
                    <a:pt x="0" y="22316"/>
                    <a:pt x="67" y="22416"/>
                    <a:pt x="201" y="22416"/>
                  </a:cubicBezTo>
                  <a:lnTo>
                    <a:pt x="18614" y="22350"/>
                  </a:lnTo>
                  <a:cubicBezTo>
                    <a:pt x="18714" y="22350"/>
                    <a:pt x="18814" y="22283"/>
                    <a:pt x="18814" y="22183"/>
                  </a:cubicBezTo>
                  <a:lnTo>
                    <a:pt x="22750" y="501"/>
                  </a:lnTo>
                  <a:cubicBezTo>
                    <a:pt x="22750" y="434"/>
                    <a:pt x="22717" y="367"/>
                    <a:pt x="22683" y="334"/>
                  </a:cubicBezTo>
                  <a:cubicBezTo>
                    <a:pt x="22650" y="267"/>
                    <a:pt x="22583" y="267"/>
                    <a:pt x="22550" y="267"/>
                  </a:cubicBezTo>
                  <a:lnTo>
                    <a:pt x="904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p:cNvSpPr/>
            <p:nvPr/>
          </p:nvSpPr>
          <p:spPr>
            <a:xfrm>
              <a:off x="4811950" y="1805025"/>
              <a:ext cx="571250" cy="542950"/>
            </a:xfrm>
            <a:custGeom>
              <a:rect b="b" l="l" r="r" t="t"/>
              <a:pathLst>
                <a:path extrusionOk="0" h="21718" w="22850">
                  <a:moveTo>
                    <a:pt x="21230" y="1"/>
                  </a:moveTo>
                  <a:cubicBezTo>
                    <a:pt x="21190" y="1"/>
                    <a:pt x="21151" y="12"/>
                    <a:pt x="21115" y="36"/>
                  </a:cubicBezTo>
                  <a:cubicBezTo>
                    <a:pt x="21048" y="102"/>
                    <a:pt x="21015" y="236"/>
                    <a:pt x="21082" y="336"/>
                  </a:cubicBezTo>
                  <a:lnTo>
                    <a:pt x="22383" y="2137"/>
                  </a:lnTo>
                  <a:lnTo>
                    <a:pt x="19214" y="21251"/>
                  </a:lnTo>
                  <a:lnTo>
                    <a:pt x="1835" y="20817"/>
                  </a:lnTo>
                  <a:lnTo>
                    <a:pt x="400" y="19216"/>
                  </a:lnTo>
                  <a:cubicBezTo>
                    <a:pt x="350" y="19183"/>
                    <a:pt x="292" y="19166"/>
                    <a:pt x="238" y="19166"/>
                  </a:cubicBezTo>
                  <a:cubicBezTo>
                    <a:pt x="184" y="19166"/>
                    <a:pt x="134" y="19183"/>
                    <a:pt x="100" y="19216"/>
                  </a:cubicBezTo>
                  <a:cubicBezTo>
                    <a:pt x="0" y="19283"/>
                    <a:pt x="0" y="19416"/>
                    <a:pt x="100" y="19516"/>
                  </a:cubicBezTo>
                  <a:lnTo>
                    <a:pt x="1601" y="21184"/>
                  </a:lnTo>
                  <a:cubicBezTo>
                    <a:pt x="1635" y="21217"/>
                    <a:pt x="1701" y="21251"/>
                    <a:pt x="1768" y="21251"/>
                  </a:cubicBezTo>
                  <a:lnTo>
                    <a:pt x="19414" y="21718"/>
                  </a:lnTo>
                  <a:cubicBezTo>
                    <a:pt x="19514" y="21718"/>
                    <a:pt x="19614" y="21651"/>
                    <a:pt x="19647" y="21518"/>
                  </a:cubicBezTo>
                  <a:lnTo>
                    <a:pt x="22850" y="2170"/>
                  </a:lnTo>
                  <a:cubicBezTo>
                    <a:pt x="22850" y="2104"/>
                    <a:pt x="22850" y="2037"/>
                    <a:pt x="22816" y="2004"/>
                  </a:cubicBezTo>
                  <a:lnTo>
                    <a:pt x="21415" y="102"/>
                  </a:lnTo>
                  <a:cubicBezTo>
                    <a:pt x="21372" y="38"/>
                    <a:pt x="21301" y="1"/>
                    <a:pt x="212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4"/>
            <p:cNvSpPr/>
            <p:nvPr/>
          </p:nvSpPr>
          <p:spPr>
            <a:xfrm>
              <a:off x="4852800" y="2313775"/>
              <a:ext cx="106775" cy="207675"/>
            </a:xfrm>
            <a:custGeom>
              <a:rect b="b" l="l" r="r" t="t"/>
              <a:pathLst>
                <a:path extrusionOk="0" h="8307" w="4271">
                  <a:moveTo>
                    <a:pt x="1702" y="0"/>
                  </a:moveTo>
                  <a:lnTo>
                    <a:pt x="1" y="7872"/>
                  </a:lnTo>
                  <a:lnTo>
                    <a:pt x="1802" y="5537"/>
                  </a:lnTo>
                  <a:lnTo>
                    <a:pt x="3303" y="8306"/>
                  </a:lnTo>
                  <a:cubicBezTo>
                    <a:pt x="3303" y="8306"/>
                    <a:pt x="3403" y="5838"/>
                    <a:pt x="3637" y="3936"/>
                  </a:cubicBezTo>
                  <a:cubicBezTo>
                    <a:pt x="3837" y="2002"/>
                    <a:pt x="4270" y="0"/>
                    <a:pt x="42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4"/>
            <p:cNvSpPr/>
            <p:nvPr/>
          </p:nvSpPr>
          <p:spPr>
            <a:xfrm>
              <a:off x="1999925" y="1985175"/>
              <a:ext cx="497050" cy="433700"/>
            </a:xfrm>
            <a:custGeom>
              <a:rect b="b" l="l" r="r" t="t"/>
              <a:pathLst>
                <a:path extrusionOk="0" h="17348" w="19882">
                  <a:moveTo>
                    <a:pt x="12848" y="0"/>
                  </a:moveTo>
                  <a:cubicBezTo>
                    <a:pt x="12814" y="0"/>
                    <a:pt x="12779" y="11"/>
                    <a:pt x="12743" y="35"/>
                  </a:cubicBezTo>
                  <a:lnTo>
                    <a:pt x="168" y="6406"/>
                  </a:lnTo>
                  <a:cubicBezTo>
                    <a:pt x="68" y="6473"/>
                    <a:pt x="1" y="6606"/>
                    <a:pt x="68" y="6706"/>
                  </a:cubicBezTo>
                  <a:cubicBezTo>
                    <a:pt x="111" y="6771"/>
                    <a:pt x="168" y="6808"/>
                    <a:pt x="230" y="6808"/>
                  </a:cubicBezTo>
                  <a:cubicBezTo>
                    <a:pt x="263" y="6808"/>
                    <a:pt x="299" y="6797"/>
                    <a:pt x="334" y="6773"/>
                  </a:cubicBezTo>
                  <a:lnTo>
                    <a:pt x="12777" y="502"/>
                  </a:lnTo>
                  <a:cubicBezTo>
                    <a:pt x="13611" y="1703"/>
                    <a:pt x="18714" y="9141"/>
                    <a:pt x="18848" y="9375"/>
                  </a:cubicBezTo>
                  <a:cubicBezTo>
                    <a:pt x="19248" y="9942"/>
                    <a:pt x="19448" y="10375"/>
                    <a:pt x="19381" y="10642"/>
                  </a:cubicBezTo>
                  <a:cubicBezTo>
                    <a:pt x="19215" y="11309"/>
                    <a:pt x="19048" y="11943"/>
                    <a:pt x="18814" y="12577"/>
                  </a:cubicBezTo>
                  <a:lnTo>
                    <a:pt x="8007" y="16947"/>
                  </a:lnTo>
                  <a:cubicBezTo>
                    <a:pt x="7906" y="16980"/>
                    <a:pt x="7873" y="17114"/>
                    <a:pt x="7906" y="17214"/>
                  </a:cubicBezTo>
                  <a:cubicBezTo>
                    <a:pt x="7940" y="17280"/>
                    <a:pt x="8007" y="17347"/>
                    <a:pt x="8107" y="17347"/>
                  </a:cubicBezTo>
                  <a:cubicBezTo>
                    <a:pt x="8107" y="17347"/>
                    <a:pt x="8140" y="17347"/>
                    <a:pt x="8173" y="17314"/>
                  </a:cubicBezTo>
                  <a:lnTo>
                    <a:pt x="19048" y="12944"/>
                  </a:lnTo>
                  <a:cubicBezTo>
                    <a:pt x="19114" y="12911"/>
                    <a:pt x="19148" y="12877"/>
                    <a:pt x="19181" y="12811"/>
                  </a:cubicBezTo>
                  <a:cubicBezTo>
                    <a:pt x="19215" y="12744"/>
                    <a:pt x="19715" y="11276"/>
                    <a:pt x="19815" y="10709"/>
                  </a:cubicBezTo>
                  <a:cubicBezTo>
                    <a:pt x="19882" y="10175"/>
                    <a:pt x="19515" y="9542"/>
                    <a:pt x="19215" y="9108"/>
                  </a:cubicBezTo>
                  <a:cubicBezTo>
                    <a:pt x="19048" y="8908"/>
                    <a:pt x="13077" y="202"/>
                    <a:pt x="13010" y="101"/>
                  </a:cubicBezTo>
                  <a:cubicBezTo>
                    <a:pt x="12967" y="37"/>
                    <a:pt x="12910" y="0"/>
                    <a:pt x="128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4"/>
            <p:cNvSpPr/>
            <p:nvPr/>
          </p:nvSpPr>
          <p:spPr>
            <a:xfrm>
              <a:off x="2117900" y="2393075"/>
              <a:ext cx="25500" cy="28300"/>
            </a:xfrm>
            <a:custGeom>
              <a:rect b="b" l="l" r="r" t="t"/>
              <a:pathLst>
                <a:path extrusionOk="0" h="1132" w="1020">
                  <a:moveTo>
                    <a:pt x="294" y="0"/>
                  </a:moveTo>
                  <a:cubicBezTo>
                    <a:pt x="150" y="0"/>
                    <a:pt x="1" y="165"/>
                    <a:pt x="119" y="331"/>
                  </a:cubicBezTo>
                  <a:lnTo>
                    <a:pt x="619" y="1031"/>
                  </a:lnTo>
                  <a:cubicBezTo>
                    <a:pt x="652" y="1098"/>
                    <a:pt x="719" y="1131"/>
                    <a:pt x="786" y="1131"/>
                  </a:cubicBezTo>
                  <a:cubicBezTo>
                    <a:pt x="819" y="1131"/>
                    <a:pt x="886" y="1131"/>
                    <a:pt x="919" y="1098"/>
                  </a:cubicBezTo>
                  <a:cubicBezTo>
                    <a:pt x="986" y="1031"/>
                    <a:pt x="1019" y="898"/>
                    <a:pt x="953" y="798"/>
                  </a:cubicBezTo>
                  <a:lnTo>
                    <a:pt x="452" y="97"/>
                  </a:lnTo>
                  <a:cubicBezTo>
                    <a:pt x="413" y="29"/>
                    <a:pt x="354" y="0"/>
                    <a:pt x="2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4"/>
            <p:cNvSpPr/>
            <p:nvPr/>
          </p:nvSpPr>
          <p:spPr>
            <a:xfrm>
              <a:off x="1985750" y="2050750"/>
              <a:ext cx="490375" cy="330600"/>
            </a:xfrm>
            <a:custGeom>
              <a:rect b="b" l="l" r="r" t="t"/>
              <a:pathLst>
                <a:path extrusionOk="0" h="13224" w="19615">
                  <a:moveTo>
                    <a:pt x="12656" y="0"/>
                  </a:moveTo>
                  <a:cubicBezTo>
                    <a:pt x="12630" y="0"/>
                    <a:pt x="12603" y="5"/>
                    <a:pt x="12576" y="14"/>
                  </a:cubicBezTo>
                  <a:lnTo>
                    <a:pt x="134" y="5851"/>
                  </a:lnTo>
                  <a:cubicBezTo>
                    <a:pt x="67" y="5884"/>
                    <a:pt x="34" y="5951"/>
                    <a:pt x="1" y="5985"/>
                  </a:cubicBezTo>
                  <a:cubicBezTo>
                    <a:pt x="1" y="6051"/>
                    <a:pt x="1" y="6118"/>
                    <a:pt x="34" y="6185"/>
                  </a:cubicBezTo>
                  <a:lnTo>
                    <a:pt x="4804" y="13123"/>
                  </a:lnTo>
                  <a:cubicBezTo>
                    <a:pt x="4838" y="13190"/>
                    <a:pt x="4904" y="13223"/>
                    <a:pt x="4971" y="13223"/>
                  </a:cubicBezTo>
                  <a:cubicBezTo>
                    <a:pt x="5004" y="13223"/>
                    <a:pt x="5038" y="13223"/>
                    <a:pt x="5071" y="13190"/>
                  </a:cubicBezTo>
                  <a:cubicBezTo>
                    <a:pt x="5171" y="13123"/>
                    <a:pt x="5204" y="12990"/>
                    <a:pt x="5138" y="12889"/>
                  </a:cubicBezTo>
                  <a:lnTo>
                    <a:pt x="501" y="6151"/>
                  </a:lnTo>
                  <a:lnTo>
                    <a:pt x="12610" y="481"/>
                  </a:lnTo>
                  <a:lnTo>
                    <a:pt x="19214" y="9687"/>
                  </a:lnTo>
                  <a:cubicBezTo>
                    <a:pt x="19258" y="9752"/>
                    <a:pt x="19328" y="9789"/>
                    <a:pt x="19391" y="9789"/>
                  </a:cubicBezTo>
                  <a:cubicBezTo>
                    <a:pt x="19426" y="9789"/>
                    <a:pt x="19458" y="9778"/>
                    <a:pt x="19481" y="9754"/>
                  </a:cubicBezTo>
                  <a:cubicBezTo>
                    <a:pt x="19581" y="9654"/>
                    <a:pt x="19615" y="9554"/>
                    <a:pt x="19548" y="9454"/>
                  </a:cubicBezTo>
                  <a:lnTo>
                    <a:pt x="12843" y="80"/>
                  </a:lnTo>
                  <a:cubicBezTo>
                    <a:pt x="12794" y="31"/>
                    <a:pt x="12728" y="0"/>
                    <a:pt x="126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4"/>
            <p:cNvSpPr/>
            <p:nvPr/>
          </p:nvSpPr>
          <p:spPr>
            <a:xfrm>
              <a:off x="2023275" y="2006550"/>
              <a:ext cx="452025" cy="273875"/>
            </a:xfrm>
            <a:custGeom>
              <a:rect b="b" l="l" r="r" t="t"/>
              <a:pathLst>
                <a:path extrusionOk="0" h="10955" w="18081">
                  <a:moveTo>
                    <a:pt x="11694" y="1"/>
                  </a:moveTo>
                  <a:cubicBezTo>
                    <a:pt x="11665" y="1"/>
                    <a:pt x="11636" y="5"/>
                    <a:pt x="11609" y="14"/>
                  </a:cubicBezTo>
                  <a:lnTo>
                    <a:pt x="601" y="5418"/>
                  </a:lnTo>
                  <a:cubicBezTo>
                    <a:pt x="568" y="5418"/>
                    <a:pt x="535" y="5484"/>
                    <a:pt x="501" y="5518"/>
                  </a:cubicBezTo>
                  <a:lnTo>
                    <a:pt x="34" y="6919"/>
                  </a:lnTo>
                  <a:cubicBezTo>
                    <a:pt x="1" y="7019"/>
                    <a:pt x="34" y="7152"/>
                    <a:pt x="168" y="7185"/>
                  </a:cubicBezTo>
                  <a:cubicBezTo>
                    <a:pt x="185" y="7191"/>
                    <a:pt x="203" y="7194"/>
                    <a:pt x="221" y="7194"/>
                  </a:cubicBezTo>
                  <a:cubicBezTo>
                    <a:pt x="302" y="7194"/>
                    <a:pt x="380" y="7134"/>
                    <a:pt x="434" y="7052"/>
                  </a:cubicBezTo>
                  <a:lnTo>
                    <a:pt x="868" y="5751"/>
                  </a:lnTo>
                  <a:lnTo>
                    <a:pt x="11642" y="481"/>
                  </a:lnTo>
                  <a:lnTo>
                    <a:pt x="17613" y="9420"/>
                  </a:lnTo>
                  <a:lnTo>
                    <a:pt x="17347" y="10688"/>
                  </a:lnTo>
                  <a:cubicBezTo>
                    <a:pt x="17313" y="10788"/>
                    <a:pt x="17380" y="10921"/>
                    <a:pt x="17513" y="10955"/>
                  </a:cubicBezTo>
                  <a:lnTo>
                    <a:pt x="17547" y="10955"/>
                  </a:lnTo>
                  <a:cubicBezTo>
                    <a:pt x="17647" y="10955"/>
                    <a:pt x="17747" y="10888"/>
                    <a:pt x="17780" y="10788"/>
                  </a:cubicBezTo>
                  <a:lnTo>
                    <a:pt x="18080" y="9420"/>
                  </a:lnTo>
                  <a:cubicBezTo>
                    <a:pt x="18080" y="9354"/>
                    <a:pt x="18080" y="9320"/>
                    <a:pt x="18047" y="9254"/>
                  </a:cubicBezTo>
                  <a:lnTo>
                    <a:pt x="11876" y="80"/>
                  </a:lnTo>
                  <a:cubicBezTo>
                    <a:pt x="11852" y="32"/>
                    <a:pt x="11773" y="1"/>
                    <a:pt x="116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4"/>
            <p:cNvSpPr/>
            <p:nvPr/>
          </p:nvSpPr>
          <p:spPr>
            <a:xfrm>
              <a:off x="2423575" y="2131125"/>
              <a:ext cx="138450" cy="95925"/>
            </a:xfrm>
            <a:custGeom>
              <a:rect b="b" l="l" r="r" t="t"/>
              <a:pathLst>
                <a:path extrusionOk="0" h="3837" w="5538">
                  <a:moveTo>
                    <a:pt x="4570" y="1"/>
                  </a:moveTo>
                  <a:cubicBezTo>
                    <a:pt x="4570" y="1"/>
                    <a:pt x="3303" y="835"/>
                    <a:pt x="2235" y="1435"/>
                  </a:cubicBezTo>
                  <a:cubicBezTo>
                    <a:pt x="1168" y="2002"/>
                    <a:pt x="0" y="2536"/>
                    <a:pt x="0" y="2536"/>
                  </a:cubicBezTo>
                  <a:lnTo>
                    <a:pt x="934" y="3837"/>
                  </a:lnTo>
                  <a:lnTo>
                    <a:pt x="5538" y="1836"/>
                  </a:lnTo>
                  <a:lnTo>
                    <a:pt x="3703" y="1769"/>
                  </a:lnTo>
                  <a:lnTo>
                    <a:pt x="4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4"/>
            <p:cNvSpPr/>
            <p:nvPr/>
          </p:nvSpPr>
          <p:spPr>
            <a:xfrm>
              <a:off x="2169225" y="2440525"/>
              <a:ext cx="909825" cy="781425"/>
            </a:xfrm>
            <a:custGeom>
              <a:rect b="b" l="l" r="r" t="t"/>
              <a:pathLst>
                <a:path extrusionOk="0" h="31257" w="36393">
                  <a:moveTo>
                    <a:pt x="28387" y="0"/>
                  </a:moveTo>
                  <a:lnTo>
                    <a:pt x="27720" y="67"/>
                  </a:lnTo>
                  <a:cubicBezTo>
                    <a:pt x="27587" y="67"/>
                    <a:pt x="27520" y="167"/>
                    <a:pt x="27520" y="267"/>
                  </a:cubicBezTo>
                  <a:cubicBezTo>
                    <a:pt x="27520" y="401"/>
                    <a:pt x="27620" y="467"/>
                    <a:pt x="27753" y="467"/>
                  </a:cubicBezTo>
                  <a:lnTo>
                    <a:pt x="28287" y="434"/>
                  </a:lnTo>
                  <a:lnTo>
                    <a:pt x="35893" y="12509"/>
                  </a:lnTo>
                  <a:lnTo>
                    <a:pt x="20548" y="17246"/>
                  </a:lnTo>
                  <a:cubicBezTo>
                    <a:pt x="20515" y="17246"/>
                    <a:pt x="20482" y="17279"/>
                    <a:pt x="20482" y="17313"/>
                  </a:cubicBezTo>
                  <a:lnTo>
                    <a:pt x="7873" y="30689"/>
                  </a:lnTo>
                  <a:lnTo>
                    <a:pt x="501" y="16546"/>
                  </a:lnTo>
                  <a:lnTo>
                    <a:pt x="1168" y="16212"/>
                  </a:lnTo>
                  <a:cubicBezTo>
                    <a:pt x="1372" y="16096"/>
                    <a:pt x="1245" y="15827"/>
                    <a:pt x="1054" y="15827"/>
                  </a:cubicBezTo>
                  <a:cubicBezTo>
                    <a:pt x="1027" y="15827"/>
                    <a:pt x="997" y="15832"/>
                    <a:pt x="968" y="15845"/>
                  </a:cubicBezTo>
                  <a:lnTo>
                    <a:pt x="100" y="16279"/>
                  </a:lnTo>
                  <a:cubicBezTo>
                    <a:pt x="67" y="16279"/>
                    <a:pt x="34" y="16345"/>
                    <a:pt x="0" y="16379"/>
                  </a:cubicBezTo>
                  <a:cubicBezTo>
                    <a:pt x="0" y="16446"/>
                    <a:pt x="0" y="16479"/>
                    <a:pt x="0" y="16546"/>
                  </a:cubicBezTo>
                  <a:lnTo>
                    <a:pt x="7639" y="31156"/>
                  </a:lnTo>
                  <a:cubicBezTo>
                    <a:pt x="7672" y="31189"/>
                    <a:pt x="7739" y="31256"/>
                    <a:pt x="7806" y="31256"/>
                  </a:cubicBezTo>
                  <a:lnTo>
                    <a:pt x="7839" y="31256"/>
                  </a:lnTo>
                  <a:cubicBezTo>
                    <a:pt x="7873" y="31256"/>
                    <a:pt x="7939" y="31223"/>
                    <a:pt x="7973" y="31189"/>
                  </a:cubicBezTo>
                  <a:lnTo>
                    <a:pt x="20715" y="17646"/>
                  </a:lnTo>
                  <a:lnTo>
                    <a:pt x="36260" y="12843"/>
                  </a:lnTo>
                  <a:cubicBezTo>
                    <a:pt x="36293" y="12810"/>
                    <a:pt x="36360" y="12776"/>
                    <a:pt x="36393" y="12709"/>
                  </a:cubicBezTo>
                  <a:cubicBezTo>
                    <a:pt x="36393" y="12643"/>
                    <a:pt x="36393" y="12576"/>
                    <a:pt x="36393" y="12543"/>
                  </a:cubicBezTo>
                  <a:lnTo>
                    <a:pt x="28587" y="100"/>
                  </a:lnTo>
                  <a:cubicBezTo>
                    <a:pt x="28554" y="34"/>
                    <a:pt x="28487" y="0"/>
                    <a:pt x="2838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4"/>
            <p:cNvSpPr/>
            <p:nvPr/>
          </p:nvSpPr>
          <p:spPr>
            <a:xfrm>
              <a:off x="2180900" y="2524400"/>
              <a:ext cx="476700" cy="647500"/>
            </a:xfrm>
            <a:custGeom>
              <a:rect b="b" l="l" r="r" t="t"/>
              <a:pathLst>
                <a:path extrusionOk="0" h="25900" w="19068">
                  <a:moveTo>
                    <a:pt x="10997" y="429"/>
                  </a:moveTo>
                  <a:cubicBezTo>
                    <a:pt x="11286" y="429"/>
                    <a:pt x="11579" y="457"/>
                    <a:pt x="11875" y="515"/>
                  </a:cubicBezTo>
                  <a:lnTo>
                    <a:pt x="18413" y="12323"/>
                  </a:lnTo>
                  <a:cubicBezTo>
                    <a:pt x="18316" y="12316"/>
                    <a:pt x="18204" y="12311"/>
                    <a:pt x="18083" y="12311"/>
                  </a:cubicBezTo>
                  <a:cubicBezTo>
                    <a:pt x="17088" y="12311"/>
                    <a:pt x="15420" y="12640"/>
                    <a:pt x="14944" y="14692"/>
                  </a:cubicBezTo>
                  <a:cubicBezTo>
                    <a:pt x="14344" y="17360"/>
                    <a:pt x="11509" y="20896"/>
                    <a:pt x="10174" y="22564"/>
                  </a:cubicBezTo>
                  <a:lnTo>
                    <a:pt x="10007" y="22764"/>
                  </a:lnTo>
                  <a:cubicBezTo>
                    <a:pt x="9274" y="23665"/>
                    <a:pt x="8440" y="24565"/>
                    <a:pt x="7572" y="25366"/>
                  </a:cubicBezTo>
                  <a:lnTo>
                    <a:pt x="501" y="11823"/>
                  </a:lnTo>
                  <a:cubicBezTo>
                    <a:pt x="1134" y="11256"/>
                    <a:pt x="4070" y="8587"/>
                    <a:pt x="5571" y="5051"/>
                  </a:cubicBezTo>
                  <a:cubicBezTo>
                    <a:pt x="6810" y="2100"/>
                    <a:pt x="8781" y="429"/>
                    <a:pt x="10997" y="429"/>
                  </a:cubicBezTo>
                  <a:close/>
                  <a:moveTo>
                    <a:pt x="10987" y="1"/>
                  </a:moveTo>
                  <a:cubicBezTo>
                    <a:pt x="8604" y="1"/>
                    <a:pt x="6481" y="1769"/>
                    <a:pt x="5171" y="4885"/>
                  </a:cubicBezTo>
                  <a:cubicBezTo>
                    <a:pt x="3570" y="8787"/>
                    <a:pt x="134" y="11589"/>
                    <a:pt x="100" y="11623"/>
                  </a:cubicBezTo>
                  <a:cubicBezTo>
                    <a:pt x="34" y="11656"/>
                    <a:pt x="0" y="11790"/>
                    <a:pt x="34" y="11856"/>
                  </a:cubicBezTo>
                  <a:lnTo>
                    <a:pt x="7339" y="25800"/>
                  </a:lnTo>
                  <a:cubicBezTo>
                    <a:pt x="7372" y="25866"/>
                    <a:pt x="7439" y="25900"/>
                    <a:pt x="7506" y="25900"/>
                  </a:cubicBezTo>
                  <a:lnTo>
                    <a:pt x="7539" y="25900"/>
                  </a:lnTo>
                  <a:cubicBezTo>
                    <a:pt x="7572" y="25900"/>
                    <a:pt x="7639" y="25900"/>
                    <a:pt x="7672" y="25866"/>
                  </a:cubicBezTo>
                  <a:cubicBezTo>
                    <a:pt x="8640" y="24966"/>
                    <a:pt x="9540" y="24032"/>
                    <a:pt x="10341" y="23031"/>
                  </a:cubicBezTo>
                  <a:lnTo>
                    <a:pt x="10508" y="22831"/>
                  </a:lnTo>
                  <a:cubicBezTo>
                    <a:pt x="11875" y="21130"/>
                    <a:pt x="14711" y="17560"/>
                    <a:pt x="15378" y="14792"/>
                  </a:cubicBezTo>
                  <a:cubicBezTo>
                    <a:pt x="15794" y="13010"/>
                    <a:pt x="17206" y="12737"/>
                    <a:pt x="18065" y="12737"/>
                  </a:cubicBezTo>
                  <a:cubicBezTo>
                    <a:pt x="18445" y="12737"/>
                    <a:pt x="18716" y="12790"/>
                    <a:pt x="18747" y="12790"/>
                  </a:cubicBezTo>
                  <a:cubicBezTo>
                    <a:pt x="18774" y="12799"/>
                    <a:pt x="18800" y="12803"/>
                    <a:pt x="18824" y="12803"/>
                  </a:cubicBezTo>
                  <a:cubicBezTo>
                    <a:pt x="18979" y="12803"/>
                    <a:pt x="19067" y="12634"/>
                    <a:pt x="18981" y="12490"/>
                  </a:cubicBezTo>
                  <a:lnTo>
                    <a:pt x="12176" y="215"/>
                  </a:lnTo>
                  <a:cubicBezTo>
                    <a:pt x="12176" y="181"/>
                    <a:pt x="12109" y="148"/>
                    <a:pt x="12042" y="115"/>
                  </a:cubicBezTo>
                  <a:cubicBezTo>
                    <a:pt x="11686" y="38"/>
                    <a:pt x="11334" y="1"/>
                    <a:pt x="1098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4"/>
            <p:cNvSpPr/>
            <p:nvPr/>
          </p:nvSpPr>
          <p:spPr>
            <a:xfrm>
              <a:off x="2476100" y="2410500"/>
              <a:ext cx="562925" cy="433675"/>
            </a:xfrm>
            <a:custGeom>
              <a:rect b="b" l="l" r="r" t="t"/>
              <a:pathLst>
                <a:path extrusionOk="0" h="17347" w="22517">
                  <a:moveTo>
                    <a:pt x="14578" y="501"/>
                  </a:moveTo>
                  <a:lnTo>
                    <a:pt x="21950" y="12576"/>
                  </a:lnTo>
                  <a:cubicBezTo>
                    <a:pt x="20849" y="13043"/>
                    <a:pt x="19715" y="13443"/>
                    <a:pt x="18547" y="13777"/>
                  </a:cubicBezTo>
                  <a:cubicBezTo>
                    <a:pt x="17124" y="14222"/>
                    <a:pt x="15597" y="14326"/>
                    <a:pt x="14174" y="14326"/>
                  </a:cubicBezTo>
                  <a:cubicBezTo>
                    <a:pt x="13462" y="14326"/>
                    <a:pt x="12777" y="14300"/>
                    <a:pt x="12143" y="14277"/>
                  </a:cubicBezTo>
                  <a:cubicBezTo>
                    <a:pt x="11759" y="14261"/>
                    <a:pt x="11367" y="14252"/>
                    <a:pt x="10975" y="14252"/>
                  </a:cubicBezTo>
                  <a:cubicBezTo>
                    <a:pt x="10583" y="14252"/>
                    <a:pt x="10191" y="14261"/>
                    <a:pt x="9808" y="14277"/>
                  </a:cubicBezTo>
                  <a:cubicBezTo>
                    <a:pt x="8207" y="14411"/>
                    <a:pt x="7306" y="15912"/>
                    <a:pt x="6972" y="16679"/>
                  </a:cubicBezTo>
                  <a:lnTo>
                    <a:pt x="401" y="4837"/>
                  </a:lnTo>
                  <a:cubicBezTo>
                    <a:pt x="901" y="2836"/>
                    <a:pt x="3303" y="1935"/>
                    <a:pt x="8140" y="1902"/>
                  </a:cubicBezTo>
                  <a:cubicBezTo>
                    <a:pt x="12043" y="1902"/>
                    <a:pt x="13977" y="901"/>
                    <a:pt x="14578" y="501"/>
                  </a:cubicBezTo>
                  <a:close/>
                  <a:moveTo>
                    <a:pt x="14678" y="1"/>
                  </a:moveTo>
                  <a:cubicBezTo>
                    <a:pt x="14611" y="1"/>
                    <a:pt x="14544" y="1"/>
                    <a:pt x="14511" y="34"/>
                  </a:cubicBezTo>
                  <a:cubicBezTo>
                    <a:pt x="14478" y="67"/>
                    <a:pt x="12676" y="1502"/>
                    <a:pt x="8173" y="1502"/>
                  </a:cubicBezTo>
                  <a:cubicBezTo>
                    <a:pt x="3036" y="1502"/>
                    <a:pt x="501" y="2536"/>
                    <a:pt x="1" y="4837"/>
                  </a:cubicBezTo>
                  <a:cubicBezTo>
                    <a:pt x="1" y="4871"/>
                    <a:pt x="1" y="4904"/>
                    <a:pt x="1" y="4971"/>
                  </a:cubicBezTo>
                  <a:lnTo>
                    <a:pt x="6806" y="17246"/>
                  </a:lnTo>
                  <a:cubicBezTo>
                    <a:pt x="6839" y="17313"/>
                    <a:pt x="6906" y="17346"/>
                    <a:pt x="7006" y="17346"/>
                  </a:cubicBezTo>
                  <a:lnTo>
                    <a:pt x="7039" y="17346"/>
                  </a:lnTo>
                  <a:cubicBezTo>
                    <a:pt x="7106" y="17313"/>
                    <a:pt x="7173" y="17280"/>
                    <a:pt x="7206" y="17180"/>
                  </a:cubicBezTo>
                  <a:cubicBezTo>
                    <a:pt x="7206" y="17180"/>
                    <a:pt x="8040" y="14844"/>
                    <a:pt x="9841" y="14678"/>
                  </a:cubicBezTo>
                  <a:cubicBezTo>
                    <a:pt x="10225" y="14661"/>
                    <a:pt x="10608" y="14653"/>
                    <a:pt x="10992" y="14653"/>
                  </a:cubicBezTo>
                  <a:cubicBezTo>
                    <a:pt x="11376" y="14653"/>
                    <a:pt x="11759" y="14661"/>
                    <a:pt x="12143" y="14678"/>
                  </a:cubicBezTo>
                  <a:cubicBezTo>
                    <a:pt x="12839" y="14713"/>
                    <a:pt x="13589" y="14748"/>
                    <a:pt x="14363" y="14748"/>
                  </a:cubicBezTo>
                  <a:cubicBezTo>
                    <a:pt x="15780" y="14748"/>
                    <a:pt x="17279" y="14630"/>
                    <a:pt x="18681" y="14177"/>
                  </a:cubicBezTo>
                  <a:cubicBezTo>
                    <a:pt x="21816" y="13177"/>
                    <a:pt x="22350" y="12810"/>
                    <a:pt x="22383" y="12810"/>
                  </a:cubicBezTo>
                  <a:cubicBezTo>
                    <a:pt x="22483" y="12743"/>
                    <a:pt x="22517" y="12643"/>
                    <a:pt x="22450" y="12543"/>
                  </a:cubicBezTo>
                  <a:lnTo>
                    <a:pt x="14811" y="101"/>
                  </a:lnTo>
                  <a:cubicBezTo>
                    <a:pt x="14778" y="34"/>
                    <a:pt x="14745" y="1"/>
                    <a:pt x="146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4"/>
            <p:cNvSpPr/>
            <p:nvPr/>
          </p:nvSpPr>
          <p:spPr>
            <a:xfrm>
              <a:off x="2496125" y="2867200"/>
              <a:ext cx="173475" cy="180450"/>
            </a:xfrm>
            <a:custGeom>
              <a:rect b="b" l="l" r="r" t="t"/>
              <a:pathLst>
                <a:path extrusionOk="0" h="7218" w="6939">
                  <a:moveTo>
                    <a:pt x="6680" y="0"/>
                  </a:moveTo>
                  <a:cubicBezTo>
                    <a:pt x="6654" y="0"/>
                    <a:pt x="6629" y="4"/>
                    <a:pt x="6605" y="12"/>
                  </a:cubicBezTo>
                  <a:cubicBezTo>
                    <a:pt x="5738" y="413"/>
                    <a:pt x="4937" y="946"/>
                    <a:pt x="4237" y="1547"/>
                  </a:cubicBezTo>
                  <a:cubicBezTo>
                    <a:pt x="3403" y="2347"/>
                    <a:pt x="2669" y="3215"/>
                    <a:pt x="2068" y="4182"/>
                  </a:cubicBezTo>
                  <a:cubicBezTo>
                    <a:pt x="1501" y="4983"/>
                    <a:pt x="868" y="5883"/>
                    <a:pt x="67" y="6884"/>
                  </a:cubicBezTo>
                  <a:cubicBezTo>
                    <a:pt x="0" y="6984"/>
                    <a:pt x="0" y="7117"/>
                    <a:pt x="100" y="7184"/>
                  </a:cubicBezTo>
                  <a:cubicBezTo>
                    <a:pt x="134" y="7217"/>
                    <a:pt x="167" y="7217"/>
                    <a:pt x="234" y="7217"/>
                  </a:cubicBezTo>
                  <a:cubicBezTo>
                    <a:pt x="301" y="7217"/>
                    <a:pt x="367" y="7184"/>
                    <a:pt x="401" y="7151"/>
                  </a:cubicBezTo>
                  <a:cubicBezTo>
                    <a:pt x="1201" y="6117"/>
                    <a:pt x="1835" y="5216"/>
                    <a:pt x="2402" y="4449"/>
                  </a:cubicBezTo>
                  <a:cubicBezTo>
                    <a:pt x="3002" y="3515"/>
                    <a:pt x="3703" y="2648"/>
                    <a:pt x="4504" y="1847"/>
                  </a:cubicBezTo>
                  <a:cubicBezTo>
                    <a:pt x="5204" y="1280"/>
                    <a:pt x="5938" y="780"/>
                    <a:pt x="6772" y="413"/>
                  </a:cubicBezTo>
                  <a:cubicBezTo>
                    <a:pt x="6872" y="346"/>
                    <a:pt x="6939" y="246"/>
                    <a:pt x="6872" y="146"/>
                  </a:cubicBezTo>
                  <a:cubicBezTo>
                    <a:pt x="6846" y="44"/>
                    <a:pt x="6763" y="0"/>
                    <a:pt x="66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4"/>
            <p:cNvSpPr/>
            <p:nvPr/>
          </p:nvSpPr>
          <p:spPr>
            <a:xfrm>
              <a:off x="2690425" y="2747000"/>
              <a:ext cx="341200" cy="105500"/>
            </a:xfrm>
            <a:custGeom>
              <a:rect b="b" l="l" r="r" t="t"/>
              <a:pathLst>
                <a:path extrusionOk="0" h="4220" w="13648">
                  <a:moveTo>
                    <a:pt x="13359" y="1"/>
                  </a:moveTo>
                  <a:cubicBezTo>
                    <a:pt x="13334" y="1"/>
                    <a:pt x="13306" y="6"/>
                    <a:pt x="13277" y="17"/>
                  </a:cubicBezTo>
                  <a:cubicBezTo>
                    <a:pt x="10308" y="1218"/>
                    <a:pt x="7172" y="1918"/>
                    <a:pt x="3970" y="2085"/>
                  </a:cubicBezTo>
                  <a:lnTo>
                    <a:pt x="3203" y="2152"/>
                  </a:lnTo>
                  <a:cubicBezTo>
                    <a:pt x="2002" y="2318"/>
                    <a:pt x="868" y="2952"/>
                    <a:pt x="67" y="3886"/>
                  </a:cubicBezTo>
                  <a:cubicBezTo>
                    <a:pt x="1" y="3986"/>
                    <a:pt x="34" y="4120"/>
                    <a:pt x="101" y="4187"/>
                  </a:cubicBezTo>
                  <a:cubicBezTo>
                    <a:pt x="167" y="4220"/>
                    <a:pt x="201" y="4220"/>
                    <a:pt x="234" y="4220"/>
                  </a:cubicBezTo>
                  <a:cubicBezTo>
                    <a:pt x="301" y="4220"/>
                    <a:pt x="367" y="4187"/>
                    <a:pt x="401" y="4153"/>
                  </a:cubicBezTo>
                  <a:cubicBezTo>
                    <a:pt x="1135" y="3286"/>
                    <a:pt x="2135" y="2719"/>
                    <a:pt x="3236" y="2585"/>
                  </a:cubicBezTo>
                  <a:lnTo>
                    <a:pt x="4003" y="2519"/>
                  </a:lnTo>
                  <a:cubicBezTo>
                    <a:pt x="7239" y="2318"/>
                    <a:pt x="10408" y="1618"/>
                    <a:pt x="13410" y="417"/>
                  </a:cubicBezTo>
                  <a:cubicBezTo>
                    <a:pt x="13648" y="328"/>
                    <a:pt x="13568" y="1"/>
                    <a:pt x="133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4"/>
            <p:cNvSpPr/>
            <p:nvPr/>
          </p:nvSpPr>
          <p:spPr>
            <a:xfrm>
              <a:off x="2241775" y="2613975"/>
              <a:ext cx="256875" cy="255200"/>
            </a:xfrm>
            <a:custGeom>
              <a:rect b="b" l="l" r="r" t="t"/>
              <a:pathLst>
                <a:path extrusionOk="0" h="10208" w="10275">
                  <a:moveTo>
                    <a:pt x="10074" y="1"/>
                  </a:moveTo>
                  <a:cubicBezTo>
                    <a:pt x="8173" y="1"/>
                    <a:pt x="6438" y="1368"/>
                    <a:pt x="4103" y="4737"/>
                  </a:cubicBezTo>
                  <a:cubicBezTo>
                    <a:pt x="2869" y="6539"/>
                    <a:pt x="1535" y="8240"/>
                    <a:pt x="134" y="9874"/>
                  </a:cubicBezTo>
                  <a:cubicBezTo>
                    <a:pt x="0" y="10008"/>
                    <a:pt x="100" y="10208"/>
                    <a:pt x="267" y="10208"/>
                  </a:cubicBezTo>
                  <a:cubicBezTo>
                    <a:pt x="334" y="10208"/>
                    <a:pt x="401" y="10208"/>
                    <a:pt x="434" y="10141"/>
                  </a:cubicBezTo>
                  <a:cubicBezTo>
                    <a:pt x="1868" y="8507"/>
                    <a:pt x="3203" y="6772"/>
                    <a:pt x="4437" y="5004"/>
                  </a:cubicBezTo>
                  <a:cubicBezTo>
                    <a:pt x="6705" y="1735"/>
                    <a:pt x="8340" y="434"/>
                    <a:pt x="10074" y="434"/>
                  </a:cubicBezTo>
                  <a:cubicBezTo>
                    <a:pt x="10174" y="434"/>
                    <a:pt x="10274" y="334"/>
                    <a:pt x="10274" y="234"/>
                  </a:cubicBezTo>
                  <a:cubicBezTo>
                    <a:pt x="10274" y="101"/>
                    <a:pt x="10174" y="1"/>
                    <a:pt x="100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4"/>
            <p:cNvSpPr/>
            <p:nvPr/>
          </p:nvSpPr>
          <p:spPr>
            <a:xfrm>
              <a:off x="2275975" y="2668175"/>
              <a:ext cx="256025" cy="255225"/>
            </a:xfrm>
            <a:custGeom>
              <a:rect b="b" l="l" r="r" t="t"/>
              <a:pathLst>
                <a:path extrusionOk="0" h="10209" w="10241">
                  <a:moveTo>
                    <a:pt x="10041" y="1"/>
                  </a:moveTo>
                  <a:cubicBezTo>
                    <a:pt x="8139" y="1"/>
                    <a:pt x="6405" y="1369"/>
                    <a:pt x="4070" y="4738"/>
                  </a:cubicBezTo>
                  <a:cubicBezTo>
                    <a:pt x="2835" y="6506"/>
                    <a:pt x="1501" y="8240"/>
                    <a:pt x="100" y="9875"/>
                  </a:cubicBezTo>
                  <a:cubicBezTo>
                    <a:pt x="0" y="9941"/>
                    <a:pt x="0" y="10075"/>
                    <a:pt x="100" y="10142"/>
                  </a:cubicBezTo>
                  <a:cubicBezTo>
                    <a:pt x="133" y="10175"/>
                    <a:pt x="200" y="10208"/>
                    <a:pt x="234" y="10208"/>
                  </a:cubicBezTo>
                  <a:cubicBezTo>
                    <a:pt x="300" y="10208"/>
                    <a:pt x="367" y="10175"/>
                    <a:pt x="400" y="10142"/>
                  </a:cubicBezTo>
                  <a:cubicBezTo>
                    <a:pt x="1835" y="8507"/>
                    <a:pt x="3169" y="6772"/>
                    <a:pt x="4403" y="4971"/>
                  </a:cubicBezTo>
                  <a:cubicBezTo>
                    <a:pt x="6671" y="1735"/>
                    <a:pt x="8306" y="435"/>
                    <a:pt x="10041" y="435"/>
                  </a:cubicBezTo>
                  <a:cubicBezTo>
                    <a:pt x="10141" y="435"/>
                    <a:pt x="10241" y="334"/>
                    <a:pt x="10241" y="201"/>
                  </a:cubicBezTo>
                  <a:cubicBezTo>
                    <a:pt x="10241" y="101"/>
                    <a:pt x="10141" y="1"/>
                    <a:pt x="100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4"/>
            <p:cNvSpPr/>
            <p:nvPr/>
          </p:nvSpPr>
          <p:spPr>
            <a:xfrm>
              <a:off x="2308475" y="2722400"/>
              <a:ext cx="256875" cy="255200"/>
            </a:xfrm>
            <a:custGeom>
              <a:rect b="b" l="l" r="r" t="t"/>
              <a:pathLst>
                <a:path extrusionOk="0" h="10208" w="10275">
                  <a:moveTo>
                    <a:pt x="10041" y="0"/>
                  </a:moveTo>
                  <a:cubicBezTo>
                    <a:pt x="8173" y="0"/>
                    <a:pt x="6439" y="1368"/>
                    <a:pt x="4071" y="4737"/>
                  </a:cubicBezTo>
                  <a:cubicBezTo>
                    <a:pt x="2836" y="6505"/>
                    <a:pt x="1535" y="8206"/>
                    <a:pt x="101" y="9841"/>
                  </a:cubicBezTo>
                  <a:cubicBezTo>
                    <a:pt x="1" y="9974"/>
                    <a:pt x="101" y="10174"/>
                    <a:pt x="268" y="10207"/>
                  </a:cubicBezTo>
                  <a:cubicBezTo>
                    <a:pt x="335" y="10207"/>
                    <a:pt x="368" y="10174"/>
                    <a:pt x="401" y="10141"/>
                  </a:cubicBezTo>
                  <a:cubicBezTo>
                    <a:pt x="1836" y="8473"/>
                    <a:pt x="3170" y="6772"/>
                    <a:pt x="4404" y="4970"/>
                  </a:cubicBezTo>
                  <a:cubicBezTo>
                    <a:pt x="6672" y="1735"/>
                    <a:pt x="8307" y="400"/>
                    <a:pt x="10041" y="400"/>
                  </a:cubicBezTo>
                  <a:cubicBezTo>
                    <a:pt x="10175" y="400"/>
                    <a:pt x="10275" y="300"/>
                    <a:pt x="10275" y="200"/>
                  </a:cubicBezTo>
                  <a:cubicBezTo>
                    <a:pt x="10242" y="67"/>
                    <a:pt x="10175" y="0"/>
                    <a:pt x="1004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4"/>
            <p:cNvSpPr/>
            <p:nvPr/>
          </p:nvSpPr>
          <p:spPr>
            <a:xfrm>
              <a:off x="2342675" y="2775750"/>
              <a:ext cx="256050" cy="255225"/>
            </a:xfrm>
            <a:custGeom>
              <a:rect b="b" l="l" r="r" t="t"/>
              <a:pathLst>
                <a:path extrusionOk="0" h="10209" w="10242">
                  <a:moveTo>
                    <a:pt x="10041" y="1"/>
                  </a:moveTo>
                  <a:cubicBezTo>
                    <a:pt x="8140" y="1"/>
                    <a:pt x="6405" y="1369"/>
                    <a:pt x="4037" y="4738"/>
                  </a:cubicBezTo>
                  <a:cubicBezTo>
                    <a:pt x="2836" y="6539"/>
                    <a:pt x="1502" y="8240"/>
                    <a:pt x="101" y="9875"/>
                  </a:cubicBezTo>
                  <a:cubicBezTo>
                    <a:pt x="1" y="9941"/>
                    <a:pt x="1" y="10075"/>
                    <a:pt x="101" y="10175"/>
                  </a:cubicBezTo>
                  <a:cubicBezTo>
                    <a:pt x="134" y="10208"/>
                    <a:pt x="167" y="10208"/>
                    <a:pt x="234" y="10208"/>
                  </a:cubicBezTo>
                  <a:cubicBezTo>
                    <a:pt x="301" y="10208"/>
                    <a:pt x="334" y="10208"/>
                    <a:pt x="401" y="10142"/>
                  </a:cubicBezTo>
                  <a:cubicBezTo>
                    <a:pt x="1835" y="8507"/>
                    <a:pt x="3170" y="6773"/>
                    <a:pt x="4404" y="4971"/>
                  </a:cubicBezTo>
                  <a:cubicBezTo>
                    <a:pt x="6672" y="1736"/>
                    <a:pt x="8273" y="435"/>
                    <a:pt x="10041" y="435"/>
                  </a:cubicBezTo>
                  <a:cubicBezTo>
                    <a:pt x="10141" y="435"/>
                    <a:pt x="10241" y="335"/>
                    <a:pt x="10241" y="234"/>
                  </a:cubicBezTo>
                  <a:cubicBezTo>
                    <a:pt x="10241" y="101"/>
                    <a:pt x="10141" y="1"/>
                    <a:pt x="100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4"/>
            <p:cNvSpPr/>
            <p:nvPr/>
          </p:nvSpPr>
          <p:spPr>
            <a:xfrm>
              <a:off x="2545325" y="2490250"/>
              <a:ext cx="307100" cy="109575"/>
            </a:xfrm>
            <a:custGeom>
              <a:rect b="b" l="l" r="r" t="t"/>
              <a:pathLst>
                <a:path extrusionOk="0" h="4383" w="12284">
                  <a:moveTo>
                    <a:pt x="12012" y="1"/>
                  </a:moveTo>
                  <a:cubicBezTo>
                    <a:pt x="11929" y="1"/>
                    <a:pt x="11847" y="44"/>
                    <a:pt x="11809" y="146"/>
                  </a:cubicBezTo>
                  <a:cubicBezTo>
                    <a:pt x="11409" y="1414"/>
                    <a:pt x="8240" y="2148"/>
                    <a:pt x="3369" y="2148"/>
                  </a:cubicBezTo>
                  <a:cubicBezTo>
                    <a:pt x="801" y="2148"/>
                    <a:pt x="34" y="4116"/>
                    <a:pt x="34" y="4116"/>
                  </a:cubicBezTo>
                  <a:cubicBezTo>
                    <a:pt x="0" y="4216"/>
                    <a:pt x="67" y="4349"/>
                    <a:pt x="167" y="4383"/>
                  </a:cubicBezTo>
                  <a:lnTo>
                    <a:pt x="234" y="4383"/>
                  </a:lnTo>
                  <a:cubicBezTo>
                    <a:pt x="334" y="4383"/>
                    <a:pt x="401" y="4349"/>
                    <a:pt x="434" y="4249"/>
                  </a:cubicBezTo>
                  <a:cubicBezTo>
                    <a:pt x="501" y="4182"/>
                    <a:pt x="1101" y="2581"/>
                    <a:pt x="3403" y="2581"/>
                  </a:cubicBezTo>
                  <a:cubicBezTo>
                    <a:pt x="6405" y="2581"/>
                    <a:pt x="11575" y="2281"/>
                    <a:pt x="12242" y="280"/>
                  </a:cubicBezTo>
                  <a:cubicBezTo>
                    <a:pt x="12284" y="115"/>
                    <a:pt x="12147" y="1"/>
                    <a:pt x="120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4"/>
            <p:cNvSpPr/>
            <p:nvPr/>
          </p:nvSpPr>
          <p:spPr>
            <a:xfrm>
              <a:off x="2582850" y="2552050"/>
              <a:ext cx="314425" cy="110325"/>
            </a:xfrm>
            <a:custGeom>
              <a:rect b="b" l="l" r="r" t="t"/>
              <a:pathLst>
                <a:path extrusionOk="0" h="4413" w="12577">
                  <a:moveTo>
                    <a:pt x="12343" y="1"/>
                  </a:moveTo>
                  <a:cubicBezTo>
                    <a:pt x="12293" y="1"/>
                    <a:pt x="12243" y="26"/>
                    <a:pt x="12209" y="76"/>
                  </a:cubicBezTo>
                  <a:cubicBezTo>
                    <a:pt x="10575" y="1677"/>
                    <a:pt x="8006" y="2478"/>
                    <a:pt x="4537" y="2478"/>
                  </a:cubicBezTo>
                  <a:cubicBezTo>
                    <a:pt x="1335" y="2478"/>
                    <a:pt x="134" y="4012"/>
                    <a:pt x="67" y="4079"/>
                  </a:cubicBezTo>
                  <a:cubicBezTo>
                    <a:pt x="0" y="4146"/>
                    <a:pt x="0" y="4279"/>
                    <a:pt x="101" y="4346"/>
                  </a:cubicBezTo>
                  <a:cubicBezTo>
                    <a:pt x="134" y="4379"/>
                    <a:pt x="201" y="4412"/>
                    <a:pt x="234" y="4412"/>
                  </a:cubicBezTo>
                  <a:cubicBezTo>
                    <a:pt x="301" y="4412"/>
                    <a:pt x="367" y="4379"/>
                    <a:pt x="401" y="4346"/>
                  </a:cubicBezTo>
                  <a:cubicBezTo>
                    <a:pt x="401" y="4346"/>
                    <a:pt x="1568" y="2945"/>
                    <a:pt x="4537" y="2945"/>
                  </a:cubicBezTo>
                  <a:cubicBezTo>
                    <a:pt x="8140" y="2945"/>
                    <a:pt x="10808" y="2044"/>
                    <a:pt x="12476" y="376"/>
                  </a:cubicBezTo>
                  <a:cubicBezTo>
                    <a:pt x="12576" y="276"/>
                    <a:pt x="12576" y="143"/>
                    <a:pt x="12476" y="76"/>
                  </a:cubicBezTo>
                  <a:cubicBezTo>
                    <a:pt x="12443" y="26"/>
                    <a:pt x="12393" y="1"/>
                    <a:pt x="123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2607875" y="2610325"/>
              <a:ext cx="314400" cy="113750"/>
            </a:xfrm>
            <a:custGeom>
              <a:rect b="b" l="l" r="r" t="t"/>
              <a:pathLst>
                <a:path extrusionOk="0" h="4550" w="12576">
                  <a:moveTo>
                    <a:pt x="12355" y="0"/>
                  </a:moveTo>
                  <a:cubicBezTo>
                    <a:pt x="12306" y="0"/>
                    <a:pt x="12254" y="17"/>
                    <a:pt x="12209" y="47"/>
                  </a:cubicBezTo>
                  <a:cubicBezTo>
                    <a:pt x="10574" y="1247"/>
                    <a:pt x="7539" y="1981"/>
                    <a:pt x="4036" y="1981"/>
                  </a:cubicBezTo>
                  <a:cubicBezTo>
                    <a:pt x="3976" y="1979"/>
                    <a:pt x="3917" y="1978"/>
                    <a:pt x="3857" y="1978"/>
                  </a:cubicBezTo>
                  <a:cubicBezTo>
                    <a:pt x="2259" y="1978"/>
                    <a:pt x="805" y="2835"/>
                    <a:pt x="34" y="4250"/>
                  </a:cubicBezTo>
                  <a:cubicBezTo>
                    <a:pt x="0" y="4350"/>
                    <a:pt x="34" y="4483"/>
                    <a:pt x="134" y="4550"/>
                  </a:cubicBezTo>
                  <a:lnTo>
                    <a:pt x="234" y="4550"/>
                  </a:lnTo>
                  <a:cubicBezTo>
                    <a:pt x="300" y="4550"/>
                    <a:pt x="400" y="4516"/>
                    <a:pt x="434" y="4450"/>
                  </a:cubicBezTo>
                  <a:cubicBezTo>
                    <a:pt x="1106" y="3169"/>
                    <a:pt x="2424" y="2411"/>
                    <a:pt x="3856" y="2411"/>
                  </a:cubicBezTo>
                  <a:cubicBezTo>
                    <a:pt x="3916" y="2411"/>
                    <a:pt x="3976" y="2412"/>
                    <a:pt x="4036" y="2415"/>
                  </a:cubicBezTo>
                  <a:cubicBezTo>
                    <a:pt x="5771" y="2415"/>
                    <a:pt x="10007" y="2215"/>
                    <a:pt x="12476" y="380"/>
                  </a:cubicBezTo>
                  <a:cubicBezTo>
                    <a:pt x="12542" y="313"/>
                    <a:pt x="12576" y="180"/>
                    <a:pt x="12509" y="80"/>
                  </a:cubicBezTo>
                  <a:cubicBezTo>
                    <a:pt x="12472" y="25"/>
                    <a:pt x="12415" y="0"/>
                    <a:pt x="123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2637050" y="2663900"/>
              <a:ext cx="320725" cy="106050"/>
            </a:xfrm>
            <a:custGeom>
              <a:rect b="b" l="l" r="r" t="t"/>
              <a:pathLst>
                <a:path extrusionOk="0" h="4242" w="12829">
                  <a:moveTo>
                    <a:pt x="12530" y="1"/>
                  </a:moveTo>
                  <a:cubicBezTo>
                    <a:pt x="12492" y="1"/>
                    <a:pt x="12452" y="12"/>
                    <a:pt x="12410" y="38"/>
                  </a:cubicBezTo>
                  <a:cubicBezTo>
                    <a:pt x="9574" y="1173"/>
                    <a:pt x="6572" y="1840"/>
                    <a:pt x="3537" y="2007"/>
                  </a:cubicBezTo>
                  <a:cubicBezTo>
                    <a:pt x="601" y="2173"/>
                    <a:pt x="34" y="3908"/>
                    <a:pt x="34" y="3975"/>
                  </a:cubicBezTo>
                  <a:cubicBezTo>
                    <a:pt x="1" y="4075"/>
                    <a:pt x="67" y="4208"/>
                    <a:pt x="167" y="4241"/>
                  </a:cubicBezTo>
                  <a:lnTo>
                    <a:pt x="234" y="4241"/>
                  </a:lnTo>
                  <a:cubicBezTo>
                    <a:pt x="301" y="4241"/>
                    <a:pt x="401" y="4175"/>
                    <a:pt x="434" y="4108"/>
                  </a:cubicBezTo>
                  <a:cubicBezTo>
                    <a:pt x="434" y="4041"/>
                    <a:pt x="935" y="2574"/>
                    <a:pt x="3570" y="2440"/>
                  </a:cubicBezTo>
                  <a:cubicBezTo>
                    <a:pt x="6639" y="2273"/>
                    <a:pt x="9708" y="1573"/>
                    <a:pt x="12576" y="405"/>
                  </a:cubicBezTo>
                  <a:cubicBezTo>
                    <a:pt x="12829" y="321"/>
                    <a:pt x="12727" y="1"/>
                    <a:pt x="125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4227350" y="959450"/>
              <a:ext cx="612975" cy="592950"/>
            </a:xfrm>
            <a:custGeom>
              <a:rect b="b" l="l" r="r" t="t"/>
              <a:pathLst>
                <a:path extrusionOk="0" h="23718" w="24519">
                  <a:moveTo>
                    <a:pt x="8607" y="1"/>
                  </a:moveTo>
                  <a:cubicBezTo>
                    <a:pt x="8574" y="1"/>
                    <a:pt x="8507" y="34"/>
                    <a:pt x="8473" y="68"/>
                  </a:cubicBezTo>
                  <a:lnTo>
                    <a:pt x="67" y="7673"/>
                  </a:lnTo>
                  <a:cubicBezTo>
                    <a:pt x="34" y="7707"/>
                    <a:pt x="1" y="7773"/>
                    <a:pt x="1" y="7840"/>
                  </a:cubicBezTo>
                  <a:cubicBezTo>
                    <a:pt x="1" y="7907"/>
                    <a:pt x="67" y="7973"/>
                    <a:pt x="101" y="8007"/>
                  </a:cubicBezTo>
                  <a:lnTo>
                    <a:pt x="11342" y="14144"/>
                  </a:lnTo>
                  <a:lnTo>
                    <a:pt x="17213" y="23618"/>
                  </a:lnTo>
                  <a:cubicBezTo>
                    <a:pt x="17246" y="23685"/>
                    <a:pt x="17313" y="23718"/>
                    <a:pt x="17380" y="23718"/>
                  </a:cubicBezTo>
                  <a:cubicBezTo>
                    <a:pt x="17413" y="23718"/>
                    <a:pt x="17480" y="23685"/>
                    <a:pt x="17513" y="23651"/>
                  </a:cubicBezTo>
                  <a:lnTo>
                    <a:pt x="24452" y="16313"/>
                  </a:lnTo>
                  <a:cubicBezTo>
                    <a:pt x="24518" y="16246"/>
                    <a:pt x="24518" y="16179"/>
                    <a:pt x="24485" y="16113"/>
                  </a:cubicBezTo>
                  <a:lnTo>
                    <a:pt x="24351" y="15646"/>
                  </a:lnTo>
                  <a:cubicBezTo>
                    <a:pt x="24313" y="15544"/>
                    <a:pt x="24231" y="15500"/>
                    <a:pt x="24150" y="15500"/>
                  </a:cubicBezTo>
                  <a:cubicBezTo>
                    <a:pt x="24019" y="15500"/>
                    <a:pt x="23889" y="15614"/>
                    <a:pt x="23951" y="15779"/>
                  </a:cubicBezTo>
                  <a:lnTo>
                    <a:pt x="24051" y="16113"/>
                  </a:lnTo>
                  <a:lnTo>
                    <a:pt x="17413" y="23184"/>
                  </a:lnTo>
                  <a:lnTo>
                    <a:pt x="11642" y="13878"/>
                  </a:lnTo>
                  <a:cubicBezTo>
                    <a:pt x="11642" y="13844"/>
                    <a:pt x="11609" y="13811"/>
                    <a:pt x="11576" y="13778"/>
                  </a:cubicBezTo>
                  <a:lnTo>
                    <a:pt x="568" y="7773"/>
                  </a:lnTo>
                  <a:lnTo>
                    <a:pt x="8574" y="535"/>
                  </a:lnTo>
                  <a:lnTo>
                    <a:pt x="8874" y="868"/>
                  </a:lnTo>
                  <a:cubicBezTo>
                    <a:pt x="8922" y="908"/>
                    <a:pt x="8973" y="925"/>
                    <a:pt x="9023" y="925"/>
                  </a:cubicBezTo>
                  <a:cubicBezTo>
                    <a:pt x="9179" y="925"/>
                    <a:pt x="9309" y="754"/>
                    <a:pt x="9207" y="601"/>
                  </a:cubicBezTo>
                  <a:lnTo>
                    <a:pt x="8774" y="101"/>
                  </a:lnTo>
                  <a:cubicBezTo>
                    <a:pt x="8707" y="34"/>
                    <a:pt x="8674" y="34"/>
                    <a:pt x="86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4260725" y="962375"/>
              <a:ext cx="452825" cy="323175"/>
            </a:xfrm>
            <a:custGeom>
              <a:rect b="b" l="l" r="r" t="t"/>
              <a:pathLst>
                <a:path extrusionOk="0" h="12927" w="18113">
                  <a:moveTo>
                    <a:pt x="8273" y="451"/>
                  </a:moveTo>
                  <a:cubicBezTo>
                    <a:pt x="9874" y="1552"/>
                    <a:pt x="11708" y="2319"/>
                    <a:pt x="13643" y="2653"/>
                  </a:cubicBezTo>
                  <a:cubicBezTo>
                    <a:pt x="16112" y="3020"/>
                    <a:pt x="17579" y="4220"/>
                    <a:pt x="17713" y="5988"/>
                  </a:cubicBezTo>
                  <a:lnTo>
                    <a:pt x="11041" y="12293"/>
                  </a:lnTo>
                  <a:cubicBezTo>
                    <a:pt x="10911" y="11247"/>
                    <a:pt x="10011" y="10457"/>
                    <a:pt x="8971" y="10457"/>
                  </a:cubicBezTo>
                  <a:cubicBezTo>
                    <a:pt x="8949" y="10457"/>
                    <a:pt x="8928" y="10458"/>
                    <a:pt x="8906" y="10458"/>
                  </a:cubicBezTo>
                  <a:lnTo>
                    <a:pt x="8840" y="10458"/>
                  </a:lnTo>
                  <a:cubicBezTo>
                    <a:pt x="8816" y="10459"/>
                    <a:pt x="8791" y="10459"/>
                    <a:pt x="8767" y="10459"/>
                  </a:cubicBezTo>
                  <a:cubicBezTo>
                    <a:pt x="6899" y="10459"/>
                    <a:pt x="4152" y="9216"/>
                    <a:pt x="2802" y="8624"/>
                  </a:cubicBezTo>
                  <a:lnTo>
                    <a:pt x="2669" y="8557"/>
                  </a:lnTo>
                  <a:cubicBezTo>
                    <a:pt x="1935" y="8257"/>
                    <a:pt x="1234" y="7856"/>
                    <a:pt x="567" y="7456"/>
                  </a:cubicBezTo>
                  <a:lnTo>
                    <a:pt x="8273" y="451"/>
                  </a:lnTo>
                  <a:close/>
                  <a:moveTo>
                    <a:pt x="8239" y="1"/>
                  </a:moveTo>
                  <a:cubicBezTo>
                    <a:pt x="8189" y="1"/>
                    <a:pt x="8139" y="17"/>
                    <a:pt x="8106" y="51"/>
                  </a:cubicBezTo>
                  <a:lnTo>
                    <a:pt x="100" y="7356"/>
                  </a:lnTo>
                  <a:cubicBezTo>
                    <a:pt x="33" y="7389"/>
                    <a:pt x="0" y="7456"/>
                    <a:pt x="33" y="7523"/>
                  </a:cubicBezTo>
                  <a:cubicBezTo>
                    <a:pt x="33" y="7590"/>
                    <a:pt x="67" y="7623"/>
                    <a:pt x="100" y="7656"/>
                  </a:cubicBezTo>
                  <a:cubicBezTo>
                    <a:pt x="867" y="8157"/>
                    <a:pt x="1668" y="8590"/>
                    <a:pt x="2468" y="8957"/>
                  </a:cubicBezTo>
                  <a:lnTo>
                    <a:pt x="2635" y="9024"/>
                  </a:lnTo>
                  <a:cubicBezTo>
                    <a:pt x="3986" y="9617"/>
                    <a:pt x="6799" y="10892"/>
                    <a:pt x="8765" y="10892"/>
                  </a:cubicBezTo>
                  <a:cubicBezTo>
                    <a:pt x="8790" y="10892"/>
                    <a:pt x="8815" y="10892"/>
                    <a:pt x="8840" y="10892"/>
                  </a:cubicBezTo>
                  <a:cubicBezTo>
                    <a:pt x="8871" y="10891"/>
                    <a:pt x="8902" y="10890"/>
                    <a:pt x="8933" y="10890"/>
                  </a:cubicBezTo>
                  <a:cubicBezTo>
                    <a:pt x="10611" y="10890"/>
                    <a:pt x="10708" y="12661"/>
                    <a:pt x="10708" y="12727"/>
                  </a:cubicBezTo>
                  <a:cubicBezTo>
                    <a:pt x="10708" y="12827"/>
                    <a:pt x="10741" y="12893"/>
                    <a:pt x="10841" y="12927"/>
                  </a:cubicBezTo>
                  <a:lnTo>
                    <a:pt x="10908" y="12927"/>
                  </a:lnTo>
                  <a:cubicBezTo>
                    <a:pt x="10941" y="12927"/>
                    <a:pt x="11008" y="12927"/>
                    <a:pt x="11075" y="12893"/>
                  </a:cubicBezTo>
                  <a:lnTo>
                    <a:pt x="18046" y="6222"/>
                  </a:lnTo>
                  <a:cubicBezTo>
                    <a:pt x="18080" y="6189"/>
                    <a:pt x="18113" y="6122"/>
                    <a:pt x="18113" y="6055"/>
                  </a:cubicBezTo>
                  <a:cubicBezTo>
                    <a:pt x="18013" y="4054"/>
                    <a:pt x="16378" y="2653"/>
                    <a:pt x="13676" y="2252"/>
                  </a:cubicBezTo>
                  <a:cubicBezTo>
                    <a:pt x="11775" y="1919"/>
                    <a:pt x="9974" y="1152"/>
                    <a:pt x="8373" y="51"/>
                  </a:cubicBezTo>
                  <a:cubicBezTo>
                    <a:pt x="8339" y="17"/>
                    <a:pt x="8289" y="1"/>
                    <a:pt x="82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4527575" y="1109450"/>
              <a:ext cx="325250" cy="411275"/>
            </a:xfrm>
            <a:custGeom>
              <a:rect b="b" l="l" r="r" t="t"/>
              <a:pathLst>
                <a:path extrusionOk="0" h="16451" w="13010">
                  <a:moveTo>
                    <a:pt x="7339" y="406"/>
                  </a:moveTo>
                  <a:cubicBezTo>
                    <a:pt x="8673" y="406"/>
                    <a:pt x="9707" y="1873"/>
                    <a:pt x="10508" y="5009"/>
                  </a:cubicBezTo>
                  <a:cubicBezTo>
                    <a:pt x="11142" y="7477"/>
                    <a:pt x="12109" y="8645"/>
                    <a:pt x="12509" y="9012"/>
                  </a:cubicBezTo>
                  <a:lnTo>
                    <a:pt x="5871" y="15917"/>
                  </a:lnTo>
                  <a:cubicBezTo>
                    <a:pt x="5404" y="15283"/>
                    <a:pt x="4937" y="14616"/>
                    <a:pt x="4537" y="13915"/>
                  </a:cubicBezTo>
                  <a:cubicBezTo>
                    <a:pt x="3736" y="12648"/>
                    <a:pt x="3369" y="11047"/>
                    <a:pt x="3103" y="9779"/>
                  </a:cubicBezTo>
                  <a:cubicBezTo>
                    <a:pt x="3002" y="9245"/>
                    <a:pt x="2836" y="8712"/>
                    <a:pt x="2669" y="8211"/>
                  </a:cubicBezTo>
                  <a:cubicBezTo>
                    <a:pt x="2335" y="7210"/>
                    <a:pt x="1268" y="6844"/>
                    <a:pt x="667" y="6710"/>
                  </a:cubicBezTo>
                  <a:lnTo>
                    <a:pt x="7339" y="406"/>
                  </a:lnTo>
                  <a:close/>
                  <a:moveTo>
                    <a:pt x="7354" y="1"/>
                  </a:moveTo>
                  <a:cubicBezTo>
                    <a:pt x="7305" y="1"/>
                    <a:pt x="7255" y="2"/>
                    <a:pt x="7205" y="5"/>
                  </a:cubicBezTo>
                  <a:cubicBezTo>
                    <a:pt x="7139" y="5"/>
                    <a:pt x="7105" y="5"/>
                    <a:pt x="7072" y="39"/>
                  </a:cubicBezTo>
                  <a:lnTo>
                    <a:pt x="67" y="6710"/>
                  </a:lnTo>
                  <a:cubicBezTo>
                    <a:pt x="0" y="6743"/>
                    <a:pt x="0" y="6844"/>
                    <a:pt x="34" y="6910"/>
                  </a:cubicBezTo>
                  <a:cubicBezTo>
                    <a:pt x="34" y="7010"/>
                    <a:pt x="134" y="7044"/>
                    <a:pt x="200" y="7044"/>
                  </a:cubicBezTo>
                  <a:cubicBezTo>
                    <a:pt x="234" y="7077"/>
                    <a:pt x="1868" y="7177"/>
                    <a:pt x="2302" y="8345"/>
                  </a:cubicBezTo>
                  <a:cubicBezTo>
                    <a:pt x="2435" y="8845"/>
                    <a:pt x="2569" y="9345"/>
                    <a:pt x="2669" y="9879"/>
                  </a:cubicBezTo>
                  <a:cubicBezTo>
                    <a:pt x="2969" y="11180"/>
                    <a:pt x="3336" y="12814"/>
                    <a:pt x="4170" y="14149"/>
                  </a:cubicBezTo>
                  <a:cubicBezTo>
                    <a:pt x="5337" y="16050"/>
                    <a:pt x="5671" y="16350"/>
                    <a:pt x="5704" y="16384"/>
                  </a:cubicBezTo>
                  <a:cubicBezTo>
                    <a:pt x="5738" y="16417"/>
                    <a:pt x="5804" y="16450"/>
                    <a:pt x="5838" y="16450"/>
                  </a:cubicBezTo>
                  <a:cubicBezTo>
                    <a:pt x="5905" y="16417"/>
                    <a:pt x="5971" y="16384"/>
                    <a:pt x="6005" y="16350"/>
                  </a:cubicBezTo>
                  <a:lnTo>
                    <a:pt x="12943" y="9145"/>
                  </a:lnTo>
                  <a:cubicBezTo>
                    <a:pt x="12976" y="9112"/>
                    <a:pt x="13010" y="9045"/>
                    <a:pt x="13010" y="8978"/>
                  </a:cubicBezTo>
                  <a:cubicBezTo>
                    <a:pt x="13010" y="8912"/>
                    <a:pt x="12976" y="8878"/>
                    <a:pt x="12910" y="8845"/>
                  </a:cubicBezTo>
                  <a:cubicBezTo>
                    <a:pt x="12910" y="8812"/>
                    <a:pt x="11642" y="7878"/>
                    <a:pt x="10875" y="4909"/>
                  </a:cubicBezTo>
                  <a:cubicBezTo>
                    <a:pt x="10002" y="1546"/>
                    <a:pt x="8909" y="1"/>
                    <a:pt x="73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4366625" y="1210650"/>
              <a:ext cx="152625" cy="89075"/>
            </a:xfrm>
            <a:custGeom>
              <a:rect b="b" l="l" r="r" t="t"/>
              <a:pathLst>
                <a:path extrusionOk="0" h="3563" w="6105">
                  <a:moveTo>
                    <a:pt x="212" y="0"/>
                  </a:moveTo>
                  <a:cubicBezTo>
                    <a:pt x="134" y="0"/>
                    <a:pt x="58" y="55"/>
                    <a:pt x="34" y="127"/>
                  </a:cubicBezTo>
                  <a:cubicBezTo>
                    <a:pt x="0" y="227"/>
                    <a:pt x="34" y="360"/>
                    <a:pt x="134" y="394"/>
                  </a:cubicBezTo>
                  <a:cubicBezTo>
                    <a:pt x="968" y="761"/>
                    <a:pt x="1668" y="1028"/>
                    <a:pt x="2302" y="1261"/>
                  </a:cubicBezTo>
                  <a:cubicBezTo>
                    <a:pt x="3003" y="1528"/>
                    <a:pt x="3703" y="1828"/>
                    <a:pt x="4370" y="2228"/>
                  </a:cubicBezTo>
                  <a:cubicBezTo>
                    <a:pt x="4871" y="2562"/>
                    <a:pt x="5304" y="2996"/>
                    <a:pt x="5704" y="3463"/>
                  </a:cubicBezTo>
                  <a:cubicBezTo>
                    <a:pt x="5738" y="3529"/>
                    <a:pt x="5805" y="3563"/>
                    <a:pt x="5871" y="3563"/>
                  </a:cubicBezTo>
                  <a:cubicBezTo>
                    <a:pt x="5905" y="3563"/>
                    <a:pt x="5971" y="3529"/>
                    <a:pt x="6005" y="3496"/>
                  </a:cubicBezTo>
                  <a:cubicBezTo>
                    <a:pt x="6071" y="3429"/>
                    <a:pt x="6105" y="3296"/>
                    <a:pt x="6038" y="3196"/>
                  </a:cubicBezTo>
                  <a:cubicBezTo>
                    <a:pt x="5604" y="2695"/>
                    <a:pt x="5137" y="2262"/>
                    <a:pt x="4604" y="1895"/>
                  </a:cubicBezTo>
                  <a:cubicBezTo>
                    <a:pt x="3903" y="1461"/>
                    <a:pt x="3203" y="1128"/>
                    <a:pt x="2435" y="894"/>
                  </a:cubicBezTo>
                  <a:cubicBezTo>
                    <a:pt x="1835" y="661"/>
                    <a:pt x="1135" y="394"/>
                    <a:pt x="301" y="27"/>
                  </a:cubicBezTo>
                  <a:cubicBezTo>
                    <a:pt x="273" y="8"/>
                    <a:pt x="242" y="0"/>
                    <a:pt x="2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4527025" y="1306325"/>
              <a:ext cx="134825" cy="212725"/>
            </a:xfrm>
            <a:custGeom>
              <a:rect b="b" l="l" r="r" t="t"/>
              <a:pathLst>
                <a:path extrusionOk="0" h="8509" w="5393">
                  <a:moveTo>
                    <a:pt x="309" y="0"/>
                  </a:moveTo>
                  <a:cubicBezTo>
                    <a:pt x="107" y="0"/>
                    <a:pt x="1" y="346"/>
                    <a:pt x="256" y="403"/>
                  </a:cubicBezTo>
                  <a:cubicBezTo>
                    <a:pt x="923" y="736"/>
                    <a:pt x="1490" y="1304"/>
                    <a:pt x="1757" y="2004"/>
                  </a:cubicBezTo>
                  <a:cubicBezTo>
                    <a:pt x="1824" y="2137"/>
                    <a:pt x="1890" y="2304"/>
                    <a:pt x="1924" y="2471"/>
                  </a:cubicBezTo>
                  <a:cubicBezTo>
                    <a:pt x="2624" y="4606"/>
                    <a:pt x="3658" y="6607"/>
                    <a:pt x="4993" y="8409"/>
                  </a:cubicBezTo>
                  <a:cubicBezTo>
                    <a:pt x="5026" y="8475"/>
                    <a:pt x="5093" y="8475"/>
                    <a:pt x="5159" y="8509"/>
                  </a:cubicBezTo>
                  <a:cubicBezTo>
                    <a:pt x="5193" y="8509"/>
                    <a:pt x="5226" y="8475"/>
                    <a:pt x="5259" y="8475"/>
                  </a:cubicBezTo>
                  <a:cubicBezTo>
                    <a:pt x="5359" y="8409"/>
                    <a:pt x="5393" y="8275"/>
                    <a:pt x="5326" y="8175"/>
                  </a:cubicBezTo>
                  <a:cubicBezTo>
                    <a:pt x="4025" y="6407"/>
                    <a:pt x="2991" y="4439"/>
                    <a:pt x="2324" y="2338"/>
                  </a:cubicBezTo>
                  <a:cubicBezTo>
                    <a:pt x="2257" y="2171"/>
                    <a:pt x="2224" y="2004"/>
                    <a:pt x="2157" y="1871"/>
                  </a:cubicBezTo>
                  <a:cubicBezTo>
                    <a:pt x="1824" y="1037"/>
                    <a:pt x="1223" y="403"/>
                    <a:pt x="423" y="36"/>
                  </a:cubicBezTo>
                  <a:cubicBezTo>
                    <a:pt x="383" y="11"/>
                    <a:pt x="344" y="0"/>
                    <a:pt x="3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4438550" y="1011325"/>
              <a:ext cx="219150" cy="131625"/>
            </a:xfrm>
            <a:custGeom>
              <a:rect b="b" l="l" r="r" t="t"/>
              <a:pathLst>
                <a:path extrusionOk="0" h="5265" w="8766">
                  <a:moveTo>
                    <a:pt x="329" y="1"/>
                  </a:moveTo>
                  <a:cubicBezTo>
                    <a:pt x="137" y="1"/>
                    <a:pt x="1" y="308"/>
                    <a:pt x="259" y="394"/>
                  </a:cubicBezTo>
                  <a:cubicBezTo>
                    <a:pt x="1593" y="1062"/>
                    <a:pt x="2961" y="1662"/>
                    <a:pt x="4395" y="2162"/>
                  </a:cubicBezTo>
                  <a:cubicBezTo>
                    <a:pt x="6897" y="3130"/>
                    <a:pt x="8065" y="3964"/>
                    <a:pt x="8331" y="5098"/>
                  </a:cubicBezTo>
                  <a:cubicBezTo>
                    <a:pt x="8365" y="5198"/>
                    <a:pt x="8465" y="5231"/>
                    <a:pt x="8532" y="5265"/>
                  </a:cubicBezTo>
                  <a:lnTo>
                    <a:pt x="8598" y="5231"/>
                  </a:lnTo>
                  <a:cubicBezTo>
                    <a:pt x="8698" y="5198"/>
                    <a:pt x="8765" y="5098"/>
                    <a:pt x="8765" y="4998"/>
                  </a:cubicBezTo>
                  <a:cubicBezTo>
                    <a:pt x="8431" y="3697"/>
                    <a:pt x="7197" y="2763"/>
                    <a:pt x="4529" y="1795"/>
                  </a:cubicBezTo>
                  <a:cubicBezTo>
                    <a:pt x="3128" y="1262"/>
                    <a:pt x="1760" y="695"/>
                    <a:pt x="426" y="27"/>
                  </a:cubicBezTo>
                  <a:cubicBezTo>
                    <a:pt x="393" y="9"/>
                    <a:pt x="360" y="1"/>
                    <a:pt x="3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4408600" y="1042700"/>
              <a:ext cx="219075" cy="131100"/>
            </a:xfrm>
            <a:custGeom>
              <a:rect b="b" l="l" r="r" t="t"/>
              <a:pathLst>
                <a:path extrusionOk="0" h="5244" w="8763">
                  <a:moveTo>
                    <a:pt x="308" y="0"/>
                  </a:moveTo>
                  <a:cubicBezTo>
                    <a:pt x="125" y="0"/>
                    <a:pt x="1" y="296"/>
                    <a:pt x="223" y="407"/>
                  </a:cubicBezTo>
                  <a:cubicBezTo>
                    <a:pt x="1590" y="1074"/>
                    <a:pt x="2958" y="1675"/>
                    <a:pt x="4359" y="2175"/>
                  </a:cubicBezTo>
                  <a:cubicBezTo>
                    <a:pt x="6894" y="3109"/>
                    <a:pt x="8028" y="3976"/>
                    <a:pt x="8329" y="5110"/>
                  </a:cubicBezTo>
                  <a:cubicBezTo>
                    <a:pt x="8362" y="5177"/>
                    <a:pt x="8429" y="5244"/>
                    <a:pt x="8529" y="5244"/>
                  </a:cubicBezTo>
                  <a:lnTo>
                    <a:pt x="8595" y="5244"/>
                  </a:lnTo>
                  <a:cubicBezTo>
                    <a:pt x="8695" y="5210"/>
                    <a:pt x="8762" y="5077"/>
                    <a:pt x="8729" y="4977"/>
                  </a:cubicBezTo>
                  <a:cubicBezTo>
                    <a:pt x="8395" y="3709"/>
                    <a:pt x="7194" y="2775"/>
                    <a:pt x="4526" y="1775"/>
                  </a:cubicBezTo>
                  <a:cubicBezTo>
                    <a:pt x="3125" y="1274"/>
                    <a:pt x="1757" y="707"/>
                    <a:pt x="423" y="40"/>
                  </a:cubicBezTo>
                  <a:cubicBezTo>
                    <a:pt x="384" y="12"/>
                    <a:pt x="345" y="0"/>
                    <a:pt x="3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4379175" y="1074650"/>
              <a:ext cx="218475" cy="130850"/>
            </a:xfrm>
            <a:custGeom>
              <a:rect b="b" l="l" r="r" t="t"/>
              <a:pathLst>
                <a:path extrusionOk="0" h="5234" w="8739">
                  <a:moveTo>
                    <a:pt x="298" y="1"/>
                  </a:moveTo>
                  <a:cubicBezTo>
                    <a:pt x="115" y="1"/>
                    <a:pt x="0" y="283"/>
                    <a:pt x="199" y="397"/>
                  </a:cubicBezTo>
                  <a:cubicBezTo>
                    <a:pt x="1567" y="1064"/>
                    <a:pt x="2934" y="1631"/>
                    <a:pt x="4335" y="2165"/>
                  </a:cubicBezTo>
                  <a:cubicBezTo>
                    <a:pt x="6870" y="3099"/>
                    <a:pt x="8004" y="3932"/>
                    <a:pt x="8305" y="5067"/>
                  </a:cubicBezTo>
                  <a:cubicBezTo>
                    <a:pt x="8338" y="5167"/>
                    <a:pt x="8405" y="5233"/>
                    <a:pt x="8505" y="5233"/>
                  </a:cubicBezTo>
                  <a:lnTo>
                    <a:pt x="8572" y="5233"/>
                  </a:lnTo>
                  <a:cubicBezTo>
                    <a:pt x="8672" y="5200"/>
                    <a:pt x="8738" y="5067"/>
                    <a:pt x="8705" y="4967"/>
                  </a:cubicBezTo>
                  <a:cubicBezTo>
                    <a:pt x="8371" y="3666"/>
                    <a:pt x="7171" y="2765"/>
                    <a:pt x="4502" y="1764"/>
                  </a:cubicBezTo>
                  <a:cubicBezTo>
                    <a:pt x="3101" y="1264"/>
                    <a:pt x="1733" y="663"/>
                    <a:pt x="399" y="30"/>
                  </a:cubicBezTo>
                  <a:cubicBezTo>
                    <a:pt x="364" y="10"/>
                    <a:pt x="330" y="1"/>
                    <a:pt x="2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4350775" y="1105925"/>
              <a:ext cx="216850" cy="131250"/>
            </a:xfrm>
            <a:custGeom>
              <a:rect b="b" l="l" r="r" t="t"/>
              <a:pathLst>
                <a:path extrusionOk="0" h="5250" w="8674">
                  <a:moveTo>
                    <a:pt x="255" y="0"/>
                  </a:moveTo>
                  <a:cubicBezTo>
                    <a:pt x="174" y="0"/>
                    <a:pt x="92" y="38"/>
                    <a:pt x="67" y="113"/>
                  </a:cubicBezTo>
                  <a:cubicBezTo>
                    <a:pt x="1" y="213"/>
                    <a:pt x="34" y="346"/>
                    <a:pt x="134" y="380"/>
                  </a:cubicBezTo>
                  <a:cubicBezTo>
                    <a:pt x="1468" y="1047"/>
                    <a:pt x="2869" y="1647"/>
                    <a:pt x="4270" y="2148"/>
                  </a:cubicBezTo>
                  <a:cubicBezTo>
                    <a:pt x="6805" y="3115"/>
                    <a:pt x="7940" y="3949"/>
                    <a:pt x="8240" y="5083"/>
                  </a:cubicBezTo>
                  <a:cubicBezTo>
                    <a:pt x="8273" y="5183"/>
                    <a:pt x="8340" y="5217"/>
                    <a:pt x="8440" y="5250"/>
                  </a:cubicBezTo>
                  <a:lnTo>
                    <a:pt x="8507" y="5217"/>
                  </a:lnTo>
                  <a:cubicBezTo>
                    <a:pt x="8607" y="5183"/>
                    <a:pt x="8673" y="5083"/>
                    <a:pt x="8640" y="4983"/>
                  </a:cubicBezTo>
                  <a:cubicBezTo>
                    <a:pt x="8307" y="3682"/>
                    <a:pt x="7072" y="2748"/>
                    <a:pt x="4437" y="1781"/>
                  </a:cubicBezTo>
                  <a:cubicBezTo>
                    <a:pt x="3036" y="1247"/>
                    <a:pt x="1668" y="680"/>
                    <a:pt x="334" y="13"/>
                  </a:cubicBezTo>
                  <a:cubicBezTo>
                    <a:pt x="309" y="5"/>
                    <a:pt x="282" y="0"/>
                    <a:pt x="2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4673500" y="1166275"/>
              <a:ext cx="128450" cy="189325"/>
            </a:xfrm>
            <a:custGeom>
              <a:rect b="b" l="l" r="r" t="t"/>
              <a:pathLst>
                <a:path extrusionOk="0" h="7573" w="5138">
                  <a:moveTo>
                    <a:pt x="234" y="1"/>
                  </a:moveTo>
                  <a:cubicBezTo>
                    <a:pt x="134" y="1"/>
                    <a:pt x="34" y="67"/>
                    <a:pt x="34" y="201"/>
                  </a:cubicBezTo>
                  <a:cubicBezTo>
                    <a:pt x="1" y="301"/>
                    <a:pt x="101" y="401"/>
                    <a:pt x="201" y="434"/>
                  </a:cubicBezTo>
                  <a:cubicBezTo>
                    <a:pt x="268" y="434"/>
                    <a:pt x="1402" y="568"/>
                    <a:pt x="1769" y="2035"/>
                  </a:cubicBezTo>
                  <a:cubicBezTo>
                    <a:pt x="2436" y="4504"/>
                    <a:pt x="3503" y="7473"/>
                    <a:pt x="4904" y="7573"/>
                  </a:cubicBezTo>
                  <a:cubicBezTo>
                    <a:pt x="5004" y="7573"/>
                    <a:pt x="5104" y="7473"/>
                    <a:pt x="5138" y="7373"/>
                  </a:cubicBezTo>
                  <a:cubicBezTo>
                    <a:pt x="5138" y="7272"/>
                    <a:pt x="5038" y="7172"/>
                    <a:pt x="4938" y="7139"/>
                  </a:cubicBezTo>
                  <a:cubicBezTo>
                    <a:pt x="4037" y="7106"/>
                    <a:pt x="3036" y="5138"/>
                    <a:pt x="2202" y="1935"/>
                  </a:cubicBezTo>
                  <a:cubicBezTo>
                    <a:pt x="1735" y="167"/>
                    <a:pt x="301" y="1"/>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4636500" y="1201925"/>
              <a:ext cx="132100" cy="194550"/>
            </a:xfrm>
            <a:custGeom>
              <a:rect b="b" l="l" r="r" t="t"/>
              <a:pathLst>
                <a:path extrusionOk="0" h="7782" w="5284">
                  <a:moveTo>
                    <a:pt x="319" y="0"/>
                  </a:moveTo>
                  <a:cubicBezTo>
                    <a:pt x="120" y="0"/>
                    <a:pt x="1" y="288"/>
                    <a:pt x="213" y="409"/>
                  </a:cubicBezTo>
                  <a:cubicBezTo>
                    <a:pt x="213" y="409"/>
                    <a:pt x="1314" y="910"/>
                    <a:pt x="1848" y="2878"/>
                  </a:cubicBezTo>
                  <a:cubicBezTo>
                    <a:pt x="2448" y="5246"/>
                    <a:pt x="3516" y="6914"/>
                    <a:pt x="4950" y="7748"/>
                  </a:cubicBezTo>
                  <a:cubicBezTo>
                    <a:pt x="4950" y="7781"/>
                    <a:pt x="5017" y="7781"/>
                    <a:pt x="5050" y="7781"/>
                  </a:cubicBezTo>
                  <a:cubicBezTo>
                    <a:pt x="5117" y="7781"/>
                    <a:pt x="5183" y="7748"/>
                    <a:pt x="5217" y="7681"/>
                  </a:cubicBezTo>
                  <a:cubicBezTo>
                    <a:pt x="5284" y="7581"/>
                    <a:pt x="5250" y="7448"/>
                    <a:pt x="5150" y="7381"/>
                  </a:cubicBezTo>
                  <a:cubicBezTo>
                    <a:pt x="3816" y="6614"/>
                    <a:pt x="2848" y="5046"/>
                    <a:pt x="2248" y="2778"/>
                  </a:cubicBezTo>
                  <a:cubicBezTo>
                    <a:pt x="1681" y="609"/>
                    <a:pt x="447" y="9"/>
                    <a:pt x="380" y="9"/>
                  </a:cubicBezTo>
                  <a:cubicBezTo>
                    <a:pt x="359" y="3"/>
                    <a:pt x="339" y="0"/>
                    <a:pt x="3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4600950" y="1229450"/>
              <a:ext cx="133450" cy="193700"/>
            </a:xfrm>
            <a:custGeom>
              <a:rect b="b" l="l" r="r" t="t"/>
              <a:pathLst>
                <a:path extrusionOk="0" h="7748" w="5338">
                  <a:moveTo>
                    <a:pt x="216" y="0"/>
                  </a:moveTo>
                  <a:cubicBezTo>
                    <a:pt x="135" y="0"/>
                    <a:pt x="62" y="65"/>
                    <a:pt x="34" y="176"/>
                  </a:cubicBezTo>
                  <a:cubicBezTo>
                    <a:pt x="1" y="276"/>
                    <a:pt x="67" y="376"/>
                    <a:pt x="201" y="409"/>
                  </a:cubicBezTo>
                  <a:cubicBezTo>
                    <a:pt x="1168" y="676"/>
                    <a:pt x="1902" y="1443"/>
                    <a:pt x="2136" y="2410"/>
                  </a:cubicBezTo>
                  <a:cubicBezTo>
                    <a:pt x="2436" y="3578"/>
                    <a:pt x="3303" y="6380"/>
                    <a:pt x="4971" y="7714"/>
                  </a:cubicBezTo>
                  <a:cubicBezTo>
                    <a:pt x="5004" y="7748"/>
                    <a:pt x="5038" y="7748"/>
                    <a:pt x="5104" y="7748"/>
                  </a:cubicBezTo>
                  <a:cubicBezTo>
                    <a:pt x="5138" y="7748"/>
                    <a:pt x="5204" y="7714"/>
                    <a:pt x="5238" y="7681"/>
                  </a:cubicBezTo>
                  <a:cubicBezTo>
                    <a:pt x="5338" y="7581"/>
                    <a:pt x="5305" y="7447"/>
                    <a:pt x="5204" y="7381"/>
                  </a:cubicBezTo>
                  <a:cubicBezTo>
                    <a:pt x="4137" y="6513"/>
                    <a:pt x="3136" y="4612"/>
                    <a:pt x="2536" y="2310"/>
                  </a:cubicBezTo>
                  <a:cubicBezTo>
                    <a:pt x="2269" y="1176"/>
                    <a:pt x="1402" y="276"/>
                    <a:pt x="268" y="9"/>
                  </a:cubicBezTo>
                  <a:cubicBezTo>
                    <a:pt x="250" y="3"/>
                    <a:pt x="233" y="0"/>
                    <a:pt x="2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4575950" y="1256350"/>
              <a:ext cx="127600" cy="198500"/>
            </a:xfrm>
            <a:custGeom>
              <a:rect b="b" l="l" r="r" t="t"/>
              <a:pathLst>
                <a:path extrusionOk="0" h="7940" w="5104">
                  <a:moveTo>
                    <a:pt x="234" y="0"/>
                  </a:moveTo>
                  <a:cubicBezTo>
                    <a:pt x="100" y="0"/>
                    <a:pt x="0" y="100"/>
                    <a:pt x="0" y="200"/>
                  </a:cubicBezTo>
                  <a:cubicBezTo>
                    <a:pt x="0" y="334"/>
                    <a:pt x="100" y="434"/>
                    <a:pt x="200" y="434"/>
                  </a:cubicBezTo>
                  <a:cubicBezTo>
                    <a:pt x="234" y="434"/>
                    <a:pt x="1268" y="501"/>
                    <a:pt x="1801" y="2168"/>
                  </a:cubicBezTo>
                  <a:cubicBezTo>
                    <a:pt x="2468" y="4203"/>
                    <a:pt x="3436" y="6138"/>
                    <a:pt x="4737" y="7839"/>
                  </a:cubicBezTo>
                  <a:cubicBezTo>
                    <a:pt x="4770" y="7906"/>
                    <a:pt x="4803" y="7939"/>
                    <a:pt x="4870" y="7939"/>
                  </a:cubicBezTo>
                  <a:cubicBezTo>
                    <a:pt x="4937" y="7939"/>
                    <a:pt x="4970" y="7906"/>
                    <a:pt x="5004" y="7872"/>
                  </a:cubicBezTo>
                  <a:cubicBezTo>
                    <a:pt x="5104" y="7806"/>
                    <a:pt x="5104" y="7672"/>
                    <a:pt x="5037" y="7606"/>
                  </a:cubicBezTo>
                  <a:cubicBezTo>
                    <a:pt x="3803" y="5904"/>
                    <a:pt x="2835" y="4036"/>
                    <a:pt x="2202" y="2035"/>
                  </a:cubicBezTo>
                  <a:cubicBezTo>
                    <a:pt x="1568" y="67"/>
                    <a:pt x="267" y="0"/>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2756300" y="1371550"/>
              <a:ext cx="538750" cy="306275"/>
            </a:xfrm>
            <a:custGeom>
              <a:rect b="b" l="l" r="r" t="t"/>
              <a:pathLst>
                <a:path extrusionOk="0" h="12251" w="21550">
                  <a:moveTo>
                    <a:pt x="9095" y="0"/>
                  </a:moveTo>
                  <a:cubicBezTo>
                    <a:pt x="8899" y="0"/>
                    <a:pt x="8809" y="282"/>
                    <a:pt x="9007" y="396"/>
                  </a:cubicBezTo>
                  <a:lnTo>
                    <a:pt x="20982" y="6634"/>
                  </a:lnTo>
                  <a:lnTo>
                    <a:pt x="19815" y="7834"/>
                  </a:lnTo>
                  <a:lnTo>
                    <a:pt x="8840" y="1497"/>
                  </a:lnTo>
                  <a:cubicBezTo>
                    <a:pt x="8814" y="1488"/>
                    <a:pt x="8784" y="1483"/>
                    <a:pt x="8755" y="1483"/>
                  </a:cubicBezTo>
                  <a:cubicBezTo>
                    <a:pt x="8674" y="1483"/>
                    <a:pt x="8589" y="1514"/>
                    <a:pt x="8540" y="1563"/>
                  </a:cubicBezTo>
                  <a:lnTo>
                    <a:pt x="1669" y="11804"/>
                  </a:lnTo>
                  <a:lnTo>
                    <a:pt x="568" y="11537"/>
                  </a:lnTo>
                  <a:lnTo>
                    <a:pt x="7406" y="863"/>
                  </a:lnTo>
                  <a:cubicBezTo>
                    <a:pt x="7500" y="698"/>
                    <a:pt x="7361" y="533"/>
                    <a:pt x="7213" y="533"/>
                  </a:cubicBezTo>
                  <a:cubicBezTo>
                    <a:pt x="7151" y="533"/>
                    <a:pt x="7088" y="561"/>
                    <a:pt x="7039" y="629"/>
                  </a:cubicBezTo>
                  <a:lnTo>
                    <a:pt x="67" y="11570"/>
                  </a:lnTo>
                  <a:cubicBezTo>
                    <a:pt x="1" y="11670"/>
                    <a:pt x="67" y="11837"/>
                    <a:pt x="201" y="11871"/>
                  </a:cubicBezTo>
                  <a:lnTo>
                    <a:pt x="1702" y="12238"/>
                  </a:lnTo>
                  <a:lnTo>
                    <a:pt x="1769" y="12238"/>
                  </a:lnTo>
                  <a:cubicBezTo>
                    <a:pt x="1787" y="12246"/>
                    <a:pt x="1804" y="12251"/>
                    <a:pt x="1822" y="12251"/>
                  </a:cubicBezTo>
                  <a:cubicBezTo>
                    <a:pt x="1869" y="12251"/>
                    <a:pt x="1911" y="12220"/>
                    <a:pt x="1935" y="12171"/>
                  </a:cubicBezTo>
                  <a:lnTo>
                    <a:pt x="8774" y="1997"/>
                  </a:lnTo>
                  <a:lnTo>
                    <a:pt x="19748" y="8301"/>
                  </a:lnTo>
                  <a:cubicBezTo>
                    <a:pt x="19776" y="8315"/>
                    <a:pt x="19809" y="8323"/>
                    <a:pt x="19844" y="8323"/>
                  </a:cubicBezTo>
                  <a:cubicBezTo>
                    <a:pt x="19892" y="8323"/>
                    <a:pt x="19943" y="8307"/>
                    <a:pt x="19982" y="8268"/>
                  </a:cubicBezTo>
                  <a:lnTo>
                    <a:pt x="21483" y="6767"/>
                  </a:lnTo>
                  <a:cubicBezTo>
                    <a:pt x="21549" y="6700"/>
                    <a:pt x="21549" y="6634"/>
                    <a:pt x="21549" y="6567"/>
                  </a:cubicBezTo>
                  <a:cubicBezTo>
                    <a:pt x="21549" y="6500"/>
                    <a:pt x="21516" y="6467"/>
                    <a:pt x="21449" y="6433"/>
                  </a:cubicBezTo>
                  <a:lnTo>
                    <a:pt x="9207" y="29"/>
                  </a:lnTo>
                  <a:cubicBezTo>
                    <a:pt x="9167" y="9"/>
                    <a:pt x="9130" y="0"/>
                    <a:pt x="90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2968950" y="1408125"/>
              <a:ext cx="316925" cy="594600"/>
            </a:xfrm>
            <a:custGeom>
              <a:rect b="b" l="l" r="r" t="t"/>
              <a:pathLst>
                <a:path extrusionOk="0" h="23784" w="12677">
                  <a:moveTo>
                    <a:pt x="201" y="0"/>
                  </a:moveTo>
                  <a:cubicBezTo>
                    <a:pt x="68" y="34"/>
                    <a:pt x="1" y="134"/>
                    <a:pt x="1" y="267"/>
                  </a:cubicBezTo>
                  <a:lnTo>
                    <a:pt x="3036" y="18347"/>
                  </a:lnTo>
                  <a:cubicBezTo>
                    <a:pt x="3036" y="18380"/>
                    <a:pt x="3070" y="18447"/>
                    <a:pt x="3136" y="18480"/>
                  </a:cubicBezTo>
                  <a:lnTo>
                    <a:pt x="12376" y="23751"/>
                  </a:lnTo>
                  <a:cubicBezTo>
                    <a:pt x="12376" y="23784"/>
                    <a:pt x="12410" y="23784"/>
                    <a:pt x="12476" y="23784"/>
                  </a:cubicBezTo>
                  <a:cubicBezTo>
                    <a:pt x="12510" y="23784"/>
                    <a:pt x="12543" y="23784"/>
                    <a:pt x="12576" y="23751"/>
                  </a:cubicBezTo>
                  <a:cubicBezTo>
                    <a:pt x="12643" y="23717"/>
                    <a:pt x="12677" y="23617"/>
                    <a:pt x="12677" y="23550"/>
                  </a:cubicBezTo>
                  <a:lnTo>
                    <a:pt x="11376" y="7539"/>
                  </a:lnTo>
                  <a:cubicBezTo>
                    <a:pt x="11376" y="7452"/>
                    <a:pt x="11301" y="7366"/>
                    <a:pt x="11194" y="7366"/>
                  </a:cubicBezTo>
                  <a:cubicBezTo>
                    <a:pt x="11177" y="7366"/>
                    <a:pt x="11160" y="7368"/>
                    <a:pt x="11142" y="7372"/>
                  </a:cubicBezTo>
                  <a:cubicBezTo>
                    <a:pt x="11042" y="7372"/>
                    <a:pt x="10942" y="7472"/>
                    <a:pt x="10942" y="7572"/>
                  </a:cubicBezTo>
                  <a:lnTo>
                    <a:pt x="12243" y="23183"/>
                  </a:lnTo>
                  <a:lnTo>
                    <a:pt x="3437" y="18180"/>
                  </a:lnTo>
                  <a:lnTo>
                    <a:pt x="434" y="200"/>
                  </a:lnTo>
                  <a:cubicBezTo>
                    <a:pt x="401" y="67"/>
                    <a:pt x="301" y="0"/>
                    <a:pt x="2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3274175" y="1531100"/>
              <a:ext cx="49225" cy="471625"/>
            </a:xfrm>
            <a:custGeom>
              <a:rect b="b" l="l" r="r" t="t"/>
              <a:pathLst>
                <a:path extrusionOk="0" h="18865" w="1969">
                  <a:moveTo>
                    <a:pt x="641" y="1"/>
                  </a:moveTo>
                  <a:cubicBezTo>
                    <a:pt x="530" y="1"/>
                    <a:pt x="416" y="76"/>
                    <a:pt x="434" y="218"/>
                  </a:cubicBezTo>
                  <a:lnTo>
                    <a:pt x="1535" y="15796"/>
                  </a:lnTo>
                  <a:lnTo>
                    <a:pt x="67" y="18565"/>
                  </a:lnTo>
                  <a:cubicBezTo>
                    <a:pt x="1" y="18698"/>
                    <a:pt x="101" y="18865"/>
                    <a:pt x="267" y="18865"/>
                  </a:cubicBezTo>
                  <a:cubicBezTo>
                    <a:pt x="334" y="18865"/>
                    <a:pt x="401" y="18832"/>
                    <a:pt x="468" y="18765"/>
                  </a:cubicBezTo>
                  <a:lnTo>
                    <a:pt x="1935" y="15929"/>
                  </a:lnTo>
                  <a:cubicBezTo>
                    <a:pt x="1969" y="15896"/>
                    <a:pt x="1969" y="15863"/>
                    <a:pt x="1969" y="15829"/>
                  </a:cubicBezTo>
                  <a:lnTo>
                    <a:pt x="834" y="185"/>
                  </a:lnTo>
                  <a:cubicBezTo>
                    <a:pt x="834" y="60"/>
                    <a:pt x="739" y="1"/>
                    <a:pt x="6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2808850" y="1705625"/>
              <a:ext cx="248200" cy="378000"/>
            </a:xfrm>
            <a:custGeom>
              <a:rect b="b" l="l" r="r" t="t"/>
              <a:pathLst>
                <a:path extrusionOk="0" h="15120" w="9928">
                  <a:moveTo>
                    <a:pt x="233" y="0"/>
                  </a:moveTo>
                  <a:cubicBezTo>
                    <a:pt x="212" y="0"/>
                    <a:pt x="190" y="3"/>
                    <a:pt x="167" y="9"/>
                  </a:cubicBezTo>
                  <a:cubicBezTo>
                    <a:pt x="67" y="42"/>
                    <a:pt x="0" y="142"/>
                    <a:pt x="34" y="242"/>
                  </a:cubicBezTo>
                  <a:lnTo>
                    <a:pt x="3236" y="14953"/>
                  </a:lnTo>
                  <a:cubicBezTo>
                    <a:pt x="3236" y="15019"/>
                    <a:pt x="3303" y="15086"/>
                    <a:pt x="3369" y="15120"/>
                  </a:cubicBezTo>
                  <a:lnTo>
                    <a:pt x="3436" y="15120"/>
                  </a:lnTo>
                  <a:cubicBezTo>
                    <a:pt x="3503" y="15086"/>
                    <a:pt x="3569" y="15053"/>
                    <a:pt x="3603" y="14986"/>
                  </a:cubicBezTo>
                  <a:lnTo>
                    <a:pt x="9807" y="6513"/>
                  </a:lnTo>
                  <a:cubicBezTo>
                    <a:pt x="9928" y="6369"/>
                    <a:pt x="9787" y="6189"/>
                    <a:pt x="9636" y="6189"/>
                  </a:cubicBezTo>
                  <a:cubicBezTo>
                    <a:pt x="9579" y="6189"/>
                    <a:pt x="9520" y="6215"/>
                    <a:pt x="9474" y="6280"/>
                  </a:cubicBezTo>
                  <a:lnTo>
                    <a:pt x="3536" y="14419"/>
                  </a:lnTo>
                  <a:lnTo>
                    <a:pt x="434" y="175"/>
                  </a:lnTo>
                  <a:cubicBezTo>
                    <a:pt x="406" y="65"/>
                    <a:pt x="333" y="0"/>
                    <a:pt x="2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2756650" y="1658275"/>
              <a:ext cx="145625" cy="425350"/>
            </a:xfrm>
            <a:custGeom>
              <a:rect b="b" l="l" r="r" t="t"/>
              <a:pathLst>
                <a:path extrusionOk="0" h="17014" w="5825">
                  <a:moveTo>
                    <a:pt x="245" y="1"/>
                  </a:moveTo>
                  <a:cubicBezTo>
                    <a:pt x="124" y="1"/>
                    <a:pt x="1" y="96"/>
                    <a:pt x="20" y="268"/>
                  </a:cubicBezTo>
                  <a:lnTo>
                    <a:pt x="3623" y="16647"/>
                  </a:lnTo>
                  <a:cubicBezTo>
                    <a:pt x="3623" y="16747"/>
                    <a:pt x="3689" y="16813"/>
                    <a:pt x="3789" y="16813"/>
                  </a:cubicBezTo>
                  <a:lnTo>
                    <a:pt x="5491" y="17014"/>
                  </a:lnTo>
                  <a:lnTo>
                    <a:pt x="5557" y="17014"/>
                  </a:lnTo>
                  <a:cubicBezTo>
                    <a:pt x="5824" y="17014"/>
                    <a:pt x="5824" y="16580"/>
                    <a:pt x="5557" y="16580"/>
                  </a:cubicBezTo>
                  <a:lnTo>
                    <a:pt x="3990" y="16413"/>
                  </a:lnTo>
                  <a:lnTo>
                    <a:pt x="454" y="168"/>
                  </a:lnTo>
                  <a:cubicBezTo>
                    <a:pt x="425" y="54"/>
                    <a:pt x="336"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2854700" y="1563725"/>
              <a:ext cx="135125" cy="179650"/>
            </a:xfrm>
            <a:custGeom>
              <a:rect b="b" l="l" r="r" t="t"/>
              <a:pathLst>
                <a:path extrusionOk="0" h="7186" w="5405">
                  <a:moveTo>
                    <a:pt x="5159" y="1"/>
                  </a:moveTo>
                  <a:cubicBezTo>
                    <a:pt x="5098" y="1"/>
                    <a:pt x="5041" y="26"/>
                    <a:pt x="5004" y="81"/>
                  </a:cubicBezTo>
                  <a:lnTo>
                    <a:pt x="101" y="6886"/>
                  </a:lnTo>
                  <a:cubicBezTo>
                    <a:pt x="1" y="7019"/>
                    <a:pt x="101" y="7186"/>
                    <a:pt x="268" y="7186"/>
                  </a:cubicBezTo>
                  <a:cubicBezTo>
                    <a:pt x="334" y="7186"/>
                    <a:pt x="401" y="7152"/>
                    <a:pt x="435" y="7119"/>
                  </a:cubicBezTo>
                  <a:lnTo>
                    <a:pt x="5338" y="348"/>
                  </a:lnTo>
                  <a:cubicBezTo>
                    <a:pt x="5405" y="247"/>
                    <a:pt x="5371" y="114"/>
                    <a:pt x="5305" y="47"/>
                  </a:cubicBezTo>
                  <a:cubicBezTo>
                    <a:pt x="5260" y="17"/>
                    <a:pt x="5208" y="1"/>
                    <a:pt x="51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2864725" y="1643800"/>
              <a:ext cx="134275" cy="179650"/>
            </a:xfrm>
            <a:custGeom>
              <a:rect b="b" l="l" r="r" t="t"/>
              <a:pathLst>
                <a:path extrusionOk="0" h="7186" w="5371">
                  <a:moveTo>
                    <a:pt x="5125" y="0"/>
                  </a:moveTo>
                  <a:cubicBezTo>
                    <a:pt x="5064" y="0"/>
                    <a:pt x="5007" y="25"/>
                    <a:pt x="4970" y="80"/>
                  </a:cubicBezTo>
                  <a:lnTo>
                    <a:pt x="67" y="6885"/>
                  </a:lnTo>
                  <a:cubicBezTo>
                    <a:pt x="0" y="6952"/>
                    <a:pt x="34" y="7085"/>
                    <a:pt x="134" y="7152"/>
                  </a:cubicBezTo>
                  <a:cubicBezTo>
                    <a:pt x="167" y="7185"/>
                    <a:pt x="200" y="7185"/>
                    <a:pt x="234" y="7185"/>
                  </a:cubicBezTo>
                  <a:cubicBezTo>
                    <a:pt x="300" y="7185"/>
                    <a:pt x="367" y="7152"/>
                    <a:pt x="400" y="7118"/>
                  </a:cubicBezTo>
                  <a:lnTo>
                    <a:pt x="5304" y="347"/>
                  </a:lnTo>
                  <a:cubicBezTo>
                    <a:pt x="5371" y="247"/>
                    <a:pt x="5371" y="113"/>
                    <a:pt x="5271" y="47"/>
                  </a:cubicBezTo>
                  <a:cubicBezTo>
                    <a:pt x="5226" y="17"/>
                    <a:pt x="5174" y="0"/>
                    <a:pt x="51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2874725" y="1723850"/>
              <a:ext cx="133450" cy="179650"/>
            </a:xfrm>
            <a:custGeom>
              <a:rect b="b" l="l" r="r" t="t"/>
              <a:pathLst>
                <a:path extrusionOk="0" h="7186" w="5338">
                  <a:moveTo>
                    <a:pt x="5091" y="0"/>
                  </a:moveTo>
                  <a:cubicBezTo>
                    <a:pt x="5031" y="0"/>
                    <a:pt x="4974" y="25"/>
                    <a:pt x="4937" y="80"/>
                  </a:cubicBezTo>
                  <a:lnTo>
                    <a:pt x="67" y="6885"/>
                  </a:lnTo>
                  <a:cubicBezTo>
                    <a:pt x="0" y="6952"/>
                    <a:pt x="0" y="7085"/>
                    <a:pt x="101" y="7152"/>
                  </a:cubicBezTo>
                  <a:cubicBezTo>
                    <a:pt x="134" y="7185"/>
                    <a:pt x="167" y="7185"/>
                    <a:pt x="234" y="7185"/>
                  </a:cubicBezTo>
                  <a:cubicBezTo>
                    <a:pt x="301" y="7185"/>
                    <a:pt x="367" y="7152"/>
                    <a:pt x="401" y="7119"/>
                  </a:cubicBezTo>
                  <a:lnTo>
                    <a:pt x="5304" y="347"/>
                  </a:lnTo>
                  <a:cubicBezTo>
                    <a:pt x="5338" y="247"/>
                    <a:pt x="5338" y="114"/>
                    <a:pt x="5238" y="47"/>
                  </a:cubicBezTo>
                  <a:cubicBezTo>
                    <a:pt x="5193" y="17"/>
                    <a:pt x="5141" y="0"/>
                    <a:pt x="50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2883075" y="1803900"/>
              <a:ext cx="134275" cy="179650"/>
            </a:xfrm>
            <a:custGeom>
              <a:rect b="b" l="l" r="r" t="t"/>
              <a:pathLst>
                <a:path extrusionOk="0" h="7186" w="5371">
                  <a:moveTo>
                    <a:pt x="5124" y="1"/>
                  </a:moveTo>
                  <a:cubicBezTo>
                    <a:pt x="5064" y="1"/>
                    <a:pt x="5007" y="25"/>
                    <a:pt x="4970" y="81"/>
                  </a:cubicBezTo>
                  <a:lnTo>
                    <a:pt x="67" y="6852"/>
                  </a:lnTo>
                  <a:cubicBezTo>
                    <a:pt x="0" y="6952"/>
                    <a:pt x="33" y="7086"/>
                    <a:pt x="133" y="7152"/>
                  </a:cubicBezTo>
                  <a:cubicBezTo>
                    <a:pt x="167" y="7186"/>
                    <a:pt x="200" y="7186"/>
                    <a:pt x="267" y="7186"/>
                  </a:cubicBezTo>
                  <a:cubicBezTo>
                    <a:pt x="300" y="7186"/>
                    <a:pt x="367" y="7152"/>
                    <a:pt x="434" y="7119"/>
                  </a:cubicBezTo>
                  <a:lnTo>
                    <a:pt x="5304" y="347"/>
                  </a:lnTo>
                  <a:cubicBezTo>
                    <a:pt x="5371" y="247"/>
                    <a:pt x="5371" y="114"/>
                    <a:pt x="5270" y="47"/>
                  </a:cubicBezTo>
                  <a:cubicBezTo>
                    <a:pt x="5225" y="17"/>
                    <a:pt x="5174" y="1"/>
                    <a:pt x="51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3028375" y="1568825"/>
              <a:ext cx="178275" cy="104500"/>
            </a:xfrm>
            <a:custGeom>
              <a:rect b="b" l="l" r="r" t="t"/>
              <a:pathLst>
                <a:path extrusionOk="0" h="4180" w="7131">
                  <a:moveTo>
                    <a:pt x="272" y="1"/>
                  </a:moveTo>
                  <a:cubicBezTo>
                    <a:pt x="101" y="1"/>
                    <a:pt x="1" y="268"/>
                    <a:pt x="192" y="377"/>
                  </a:cubicBezTo>
                  <a:lnTo>
                    <a:pt x="6797" y="4146"/>
                  </a:lnTo>
                  <a:cubicBezTo>
                    <a:pt x="6797" y="4146"/>
                    <a:pt x="6864" y="4180"/>
                    <a:pt x="6897" y="4180"/>
                  </a:cubicBezTo>
                  <a:cubicBezTo>
                    <a:pt x="6964" y="4180"/>
                    <a:pt x="7031" y="4146"/>
                    <a:pt x="7064" y="4080"/>
                  </a:cubicBezTo>
                  <a:cubicBezTo>
                    <a:pt x="7131" y="3980"/>
                    <a:pt x="7097" y="3846"/>
                    <a:pt x="6997" y="3779"/>
                  </a:cubicBezTo>
                  <a:lnTo>
                    <a:pt x="392" y="43"/>
                  </a:lnTo>
                  <a:cubicBezTo>
                    <a:pt x="351" y="14"/>
                    <a:pt x="310" y="1"/>
                    <a:pt x="2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3026925" y="1643950"/>
              <a:ext cx="179725" cy="104425"/>
            </a:xfrm>
            <a:custGeom>
              <a:rect b="b" l="l" r="r" t="t"/>
              <a:pathLst>
                <a:path extrusionOk="0" h="4177" w="7189">
                  <a:moveTo>
                    <a:pt x="333" y="1"/>
                  </a:moveTo>
                  <a:cubicBezTo>
                    <a:pt x="143" y="1"/>
                    <a:pt x="0" y="297"/>
                    <a:pt x="250" y="408"/>
                  </a:cubicBezTo>
                  <a:lnTo>
                    <a:pt x="6855" y="4144"/>
                  </a:lnTo>
                  <a:cubicBezTo>
                    <a:pt x="6855" y="4177"/>
                    <a:pt x="6922" y="4177"/>
                    <a:pt x="6955" y="4177"/>
                  </a:cubicBezTo>
                  <a:cubicBezTo>
                    <a:pt x="7022" y="4177"/>
                    <a:pt x="7089" y="4144"/>
                    <a:pt x="7122" y="4077"/>
                  </a:cubicBezTo>
                  <a:cubicBezTo>
                    <a:pt x="7189" y="3977"/>
                    <a:pt x="7155" y="3843"/>
                    <a:pt x="7055" y="3777"/>
                  </a:cubicBezTo>
                  <a:lnTo>
                    <a:pt x="450" y="41"/>
                  </a:lnTo>
                  <a:cubicBezTo>
                    <a:pt x="411" y="13"/>
                    <a:pt x="371" y="1"/>
                    <a:pt x="3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3053175" y="1724150"/>
              <a:ext cx="176825" cy="104300"/>
            </a:xfrm>
            <a:custGeom>
              <a:rect b="b" l="l" r="r" t="t"/>
              <a:pathLst>
                <a:path extrusionOk="0" h="4172" w="7073">
                  <a:moveTo>
                    <a:pt x="221" y="0"/>
                  </a:moveTo>
                  <a:cubicBezTo>
                    <a:pt x="152" y="0"/>
                    <a:pt x="89" y="37"/>
                    <a:pt x="68" y="102"/>
                  </a:cubicBezTo>
                  <a:cubicBezTo>
                    <a:pt x="1" y="202"/>
                    <a:pt x="34" y="335"/>
                    <a:pt x="134" y="402"/>
                  </a:cubicBezTo>
                  <a:lnTo>
                    <a:pt x="6739" y="4138"/>
                  </a:lnTo>
                  <a:cubicBezTo>
                    <a:pt x="6772" y="4171"/>
                    <a:pt x="6806" y="4171"/>
                    <a:pt x="6839" y="4171"/>
                  </a:cubicBezTo>
                  <a:cubicBezTo>
                    <a:pt x="6906" y="4171"/>
                    <a:pt x="6973" y="4138"/>
                    <a:pt x="7006" y="4071"/>
                  </a:cubicBezTo>
                  <a:cubicBezTo>
                    <a:pt x="7073" y="3971"/>
                    <a:pt x="7039" y="3838"/>
                    <a:pt x="6939" y="3771"/>
                  </a:cubicBezTo>
                  <a:lnTo>
                    <a:pt x="334" y="35"/>
                  </a:lnTo>
                  <a:cubicBezTo>
                    <a:pt x="299" y="11"/>
                    <a:pt x="259" y="0"/>
                    <a:pt x="2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3056625" y="1804300"/>
              <a:ext cx="179225" cy="104200"/>
            </a:xfrm>
            <a:custGeom>
              <a:rect b="b" l="l" r="r" t="t"/>
              <a:pathLst>
                <a:path extrusionOk="0" h="4168" w="7169">
                  <a:moveTo>
                    <a:pt x="289" y="0"/>
                  </a:moveTo>
                  <a:cubicBezTo>
                    <a:pt x="110" y="0"/>
                    <a:pt x="0" y="258"/>
                    <a:pt x="196" y="398"/>
                  </a:cubicBezTo>
                  <a:lnTo>
                    <a:pt x="6768" y="4134"/>
                  </a:lnTo>
                  <a:cubicBezTo>
                    <a:pt x="6801" y="4167"/>
                    <a:pt x="6835" y="4167"/>
                    <a:pt x="6901" y="4167"/>
                  </a:cubicBezTo>
                  <a:cubicBezTo>
                    <a:pt x="7101" y="4167"/>
                    <a:pt x="7168" y="3867"/>
                    <a:pt x="7001" y="3767"/>
                  </a:cubicBezTo>
                  <a:lnTo>
                    <a:pt x="397" y="31"/>
                  </a:lnTo>
                  <a:cubicBezTo>
                    <a:pt x="359" y="10"/>
                    <a:pt x="323" y="0"/>
                    <a:pt x="2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4950375" y="3072650"/>
              <a:ext cx="522900" cy="324425"/>
            </a:xfrm>
            <a:custGeom>
              <a:rect b="b" l="l" r="r" t="t"/>
              <a:pathLst>
                <a:path extrusionOk="0" h="12977" w="20916">
                  <a:moveTo>
                    <a:pt x="19181" y="0"/>
                  </a:moveTo>
                  <a:cubicBezTo>
                    <a:pt x="19114" y="0"/>
                    <a:pt x="19014" y="34"/>
                    <a:pt x="18981" y="100"/>
                  </a:cubicBezTo>
                  <a:lnTo>
                    <a:pt x="13176" y="10941"/>
                  </a:lnTo>
                  <a:lnTo>
                    <a:pt x="1668" y="5771"/>
                  </a:lnTo>
                  <a:cubicBezTo>
                    <a:pt x="1641" y="5762"/>
                    <a:pt x="1615" y="5758"/>
                    <a:pt x="1588" y="5758"/>
                  </a:cubicBezTo>
                  <a:cubicBezTo>
                    <a:pt x="1517" y="5758"/>
                    <a:pt x="1450" y="5789"/>
                    <a:pt x="1401" y="5838"/>
                  </a:cubicBezTo>
                  <a:lnTo>
                    <a:pt x="67" y="7506"/>
                  </a:lnTo>
                  <a:cubicBezTo>
                    <a:pt x="34" y="7539"/>
                    <a:pt x="0" y="7606"/>
                    <a:pt x="34" y="7672"/>
                  </a:cubicBezTo>
                  <a:cubicBezTo>
                    <a:pt x="34" y="7739"/>
                    <a:pt x="67" y="7806"/>
                    <a:pt x="134" y="7839"/>
                  </a:cubicBezTo>
                  <a:lnTo>
                    <a:pt x="12976" y="12976"/>
                  </a:lnTo>
                  <a:lnTo>
                    <a:pt x="13043" y="12976"/>
                  </a:lnTo>
                  <a:cubicBezTo>
                    <a:pt x="13143" y="12976"/>
                    <a:pt x="13210" y="12909"/>
                    <a:pt x="13243" y="12809"/>
                  </a:cubicBezTo>
                  <a:cubicBezTo>
                    <a:pt x="13277" y="12709"/>
                    <a:pt x="13243" y="12576"/>
                    <a:pt x="13143" y="12542"/>
                  </a:cubicBezTo>
                  <a:lnTo>
                    <a:pt x="567" y="7539"/>
                  </a:lnTo>
                  <a:lnTo>
                    <a:pt x="1635" y="6205"/>
                  </a:lnTo>
                  <a:lnTo>
                    <a:pt x="13176" y="11375"/>
                  </a:lnTo>
                  <a:cubicBezTo>
                    <a:pt x="13206" y="11395"/>
                    <a:pt x="13238" y="11403"/>
                    <a:pt x="13270" y="11403"/>
                  </a:cubicBezTo>
                  <a:cubicBezTo>
                    <a:pt x="13349" y="11403"/>
                    <a:pt x="13430" y="11355"/>
                    <a:pt x="13477" y="11308"/>
                  </a:cubicBezTo>
                  <a:lnTo>
                    <a:pt x="19281" y="434"/>
                  </a:lnTo>
                  <a:lnTo>
                    <a:pt x="20382" y="601"/>
                  </a:lnTo>
                  <a:lnTo>
                    <a:pt x="14678" y="11909"/>
                  </a:lnTo>
                  <a:cubicBezTo>
                    <a:pt x="14589" y="12063"/>
                    <a:pt x="14720" y="12203"/>
                    <a:pt x="14857" y="12203"/>
                  </a:cubicBezTo>
                  <a:cubicBezTo>
                    <a:pt x="14927" y="12203"/>
                    <a:pt x="14999" y="12166"/>
                    <a:pt x="15044" y="12075"/>
                  </a:cubicBezTo>
                  <a:lnTo>
                    <a:pt x="20882" y="534"/>
                  </a:lnTo>
                  <a:cubicBezTo>
                    <a:pt x="20915" y="467"/>
                    <a:pt x="20915" y="400"/>
                    <a:pt x="20882" y="334"/>
                  </a:cubicBezTo>
                  <a:cubicBezTo>
                    <a:pt x="20849" y="267"/>
                    <a:pt x="20782" y="234"/>
                    <a:pt x="20715" y="234"/>
                  </a:cubicBezTo>
                  <a:lnTo>
                    <a:pt x="1918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4913675" y="2797725"/>
              <a:ext cx="373625" cy="560150"/>
            </a:xfrm>
            <a:custGeom>
              <a:rect b="b" l="l" r="r" t="t"/>
              <a:pathLst>
                <a:path extrusionOk="0" h="22406" w="14945">
                  <a:moveTo>
                    <a:pt x="208" y="1"/>
                  </a:moveTo>
                  <a:cubicBezTo>
                    <a:pt x="163" y="1"/>
                    <a:pt x="120" y="17"/>
                    <a:pt x="101" y="56"/>
                  </a:cubicBezTo>
                  <a:cubicBezTo>
                    <a:pt x="34" y="89"/>
                    <a:pt x="1" y="156"/>
                    <a:pt x="1" y="256"/>
                  </a:cubicBezTo>
                  <a:lnTo>
                    <a:pt x="2936" y="16034"/>
                  </a:lnTo>
                  <a:cubicBezTo>
                    <a:pt x="2965" y="16121"/>
                    <a:pt x="3044" y="16207"/>
                    <a:pt x="3130" y="16207"/>
                  </a:cubicBezTo>
                  <a:cubicBezTo>
                    <a:pt x="3143" y="16207"/>
                    <a:pt x="3156" y="16205"/>
                    <a:pt x="3170" y="16201"/>
                  </a:cubicBezTo>
                  <a:cubicBezTo>
                    <a:pt x="3303" y="16168"/>
                    <a:pt x="3370" y="16067"/>
                    <a:pt x="3336" y="15967"/>
                  </a:cubicBezTo>
                  <a:lnTo>
                    <a:pt x="501" y="556"/>
                  </a:lnTo>
                  <a:lnTo>
                    <a:pt x="9741" y="4659"/>
                  </a:lnTo>
                  <a:lnTo>
                    <a:pt x="14544" y="22272"/>
                  </a:lnTo>
                  <a:cubicBezTo>
                    <a:pt x="14578" y="22339"/>
                    <a:pt x="14644" y="22405"/>
                    <a:pt x="14745" y="22405"/>
                  </a:cubicBezTo>
                  <a:lnTo>
                    <a:pt x="14778" y="22405"/>
                  </a:lnTo>
                  <a:cubicBezTo>
                    <a:pt x="14878" y="22372"/>
                    <a:pt x="14945" y="22272"/>
                    <a:pt x="14945" y="22138"/>
                  </a:cubicBezTo>
                  <a:lnTo>
                    <a:pt x="10141" y="4459"/>
                  </a:lnTo>
                  <a:cubicBezTo>
                    <a:pt x="10108" y="4392"/>
                    <a:pt x="10075" y="4359"/>
                    <a:pt x="10008" y="4326"/>
                  </a:cubicBezTo>
                  <a:lnTo>
                    <a:pt x="301" y="23"/>
                  </a:lnTo>
                  <a:cubicBezTo>
                    <a:pt x="273" y="9"/>
                    <a:pt x="240" y="1"/>
                    <a:pt x="2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4882825" y="2798350"/>
              <a:ext cx="78425" cy="470300"/>
            </a:xfrm>
            <a:custGeom>
              <a:rect b="b" l="l" r="r" t="t"/>
              <a:pathLst>
                <a:path extrusionOk="0" h="18812" w="3137">
                  <a:moveTo>
                    <a:pt x="1417" y="0"/>
                  </a:moveTo>
                  <a:cubicBezTo>
                    <a:pt x="1349" y="0"/>
                    <a:pt x="1280" y="30"/>
                    <a:pt x="1235" y="98"/>
                  </a:cubicBezTo>
                  <a:lnTo>
                    <a:pt x="34" y="3067"/>
                  </a:lnTo>
                  <a:cubicBezTo>
                    <a:pt x="0" y="3100"/>
                    <a:pt x="0" y="3133"/>
                    <a:pt x="34" y="3200"/>
                  </a:cubicBezTo>
                  <a:lnTo>
                    <a:pt x="2736" y="18611"/>
                  </a:lnTo>
                  <a:cubicBezTo>
                    <a:pt x="2736" y="18711"/>
                    <a:pt x="2836" y="18778"/>
                    <a:pt x="2936" y="18778"/>
                  </a:cubicBezTo>
                  <a:lnTo>
                    <a:pt x="2936" y="18811"/>
                  </a:lnTo>
                  <a:cubicBezTo>
                    <a:pt x="3069" y="18778"/>
                    <a:pt x="3136" y="18678"/>
                    <a:pt x="3136" y="18578"/>
                  </a:cubicBezTo>
                  <a:lnTo>
                    <a:pt x="434" y="3167"/>
                  </a:lnTo>
                  <a:lnTo>
                    <a:pt x="1635" y="264"/>
                  </a:lnTo>
                  <a:cubicBezTo>
                    <a:pt x="1679" y="111"/>
                    <a:pt x="1549" y="0"/>
                    <a:pt x="14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5155175" y="2679025"/>
              <a:ext cx="263050" cy="367800"/>
            </a:xfrm>
            <a:custGeom>
              <a:rect b="b" l="l" r="r" t="t"/>
              <a:pathLst>
                <a:path extrusionOk="0" h="14712" w="10522">
                  <a:moveTo>
                    <a:pt x="5618" y="1"/>
                  </a:moveTo>
                  <a:cubicBezTo>
                    <a:pt x="5552" y="1"/>
                    <a:pt x="5451" y="34"/>
                    <a:pt x="5418" y="101"/>
                  </a:cubicBezTo>
                  <a:lnTo>
                    <a:pt x="114" y="9174"/>
                  </a:lnTo>
                  <a:cubicBezTo>
                    <a:pt x="0" y="9334"/>
                    <a:pt x="136" y="9478"/>
                    <a:pt x="276" y="9478"/>
                  </a:cubicBezTo>
                  <a:cubicBezTo>
                    <a:pt x="341" y="9478"/>
                    <a:pt x="406" y="9447"/>
                    <a:pt x="448" y="9374"/>
                  </a:cubicBezTo>
                  <a:lnTo>
                    <a:pt x="5552" y="701"/>
                  </a:lnTo>
                  <a:lnTo>
                    <a:pt x="10088" y="14578"/>
                  </a:lnTo>
                  <a:cubicBezTo>
                    <a:pt x="10088" y="14644"/>
                    <a:pt x="10188" y="14711"/>
                    <a:pt x="10288" y="14711"/>
                  </a:cubicBezTo>
                  <a:lnTo>
                    <a:pt x="10322" y="14711"/>
                  </a:lnTo>
                  <a:cubicBezTo>
                    <a:pt x="10455" y="14678"/>
                    <a:pt x="10522" y="14544"/>
                    <a:pt x="10455" y="14444"/>
                  </a:cubicBezTo>
                  <a:lnTo>
                    <a:pt x="5818" y="134"/>
                  </a:lnTo>
                  <a:cubicBezTo>
                    <a:pt x="5785" y="67"/>
                    <a:pt x="5718" y="1"/>
                    <a:pt x="56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5289775" y="2679850"/>
              <a:ext cx="184325" cy="408650"/>
            </a:xfrm>
            <a:custGeom>
              <a:rect b="b" l="l" r="r" t="t"/>
              <a:pathLst>
                <a:path extrusionOk="0" h="16346" w="7373">
                  <a:moveTo>
                    <a:pt x="201" y="1"/>
                  </a:moveTo>
                  <a:cubicBezTo>
                    <a:pt x="101" y="1"/>
                    <a:pt x="1" y="68"/>
                    <a:pt x="1" y="201"/>
                  </a:cubicBezTo>
                  <a:cubicBezTo>
                    <a:pt x="1" y="301"/>
                    <a:pt x="101" y="401"/>
                    <a:pt x="201" y="401"/>
                  </a:cubicBezTo>
                  <a:lnTo>
                    <a:pt x="1769" y="401"/>
                  </a:lnTo>
                  <a:lnTo>
                    <a:pt x="6939" y="16213"/>
                  </a:lnTo>
                  <a:cubicBezTo>
                    <a:pt x="6939" y="16279"/>
                    <a:pt x="7039" y="16346"/>
                    <a:pt x="7139" y="16346"/>
                  </a:cubicBezTo>
                  <a:lnTo>
                    <a:pt x="7206" y="16346"/>
                  </a:lnTo>
                  <a:cubicBezTo>
                    <a:pt x="7306" y="16313"/>
                    <a:pt x="7373" y="16179"/>
                    <a:pt x="7339" y="16079"/>
                  </a:cubicBezTo>
                  <a:lnTo>
                    <a:pt x="2102" y="134"/>
                  </a:lnTo>
                  <a:cubicBezTo>
                    <a:pt x="2102" y="34"/>
                    <a:pt x="2002" y="1"/>
                    <a:pt x="19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5251425" y="3013125"/>
              <a:ext cx="115925" cy="191300"/>
            </a:xfrm>
            <a:custGeom>
              <a:rect b="b" l="l" r="r" t="t"/>
              <a:pathLst>
                <a:path extrusionOk="0" h="7652" w="4637">
                  <a:moveTo>
                    <a:pt x="4424" y="0"/>
                  </a:moveTo>
                  <a:cubicBezTo>
                    <a:pt x="4343" y="0"/>
                    <a:pt x="4262" y="38"/>
                    <a:pt x="4237" y="113"/>
                  </a:cubicBezTo>
                  <a:lnTo>
                    <a:pt x="67" y="7351"/>
                  </a:lnTo>
                  <a:cubicBezTo>
                    <a:pt x="0" y="7451"/>
                    <a:pt x="34" y="7552"/>
                    <a:pt x="134" y="7618"/>
                  </a:cubicBezTo>
                  <a:cubicBezTo>
                    <a:pt x="167" y="7652"/>
                    <a:pt x="200" y="7652"/>
                    <a:pt x="234" y="7652"/>
                  </a:cubicBezTo>
                  <a:cubicBezTo>
                    <a:pt x="301" y="7652"/>
                    <a:pt x="367" y="7618"/>
                    <a:pt x="401" y="7552"/>
                  </a:cubicBezTo>
                  <a:lnTo>
                    <a:pt x="4570" y="313"/>
                  </a:lnTo>
                  <a:cubicBezTo>
                    <a:pt x="4637" y="213"/>
                    <a:pt x="4604" y="80"/>
                    <a:pt x="4504" y="13"/>
                  </a:cubicBezTo>
                  <a:cubicBezTo>
                    <a:pt x="4479" y="4"/>
                    <a:pt x="4451" y="0"/>
                    <a:pt x="44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5233900" y="2933750"/>
              <a:ext cx="117975" cy="192300"/>
            </a:xfrm>
            <a:custGeom>
              <a:rect b="b" l="l" r="r" t="t"/>
              <a:pathLst>
                <a:path extrusionOk="0" h="7692" w="4719">
                  <a:moveTo>
                    <a:pt x="4418" y="0"/>
                  </a:moveTo>
                  <a:cubicBezTo>
                    <a:pt x="4349" y="0"/>
                    <a:pt x="4279" y="34"/>
                    <a:pt x="4237" y="119"/>
                  </a:cubicBezTo>
                  <a:lnTo>
                    <a:pt x="68" y="7357"/>
                  </a:lnTo>
                  <a:cubicBezTo>
                    <a:pt x="1" y="7458"/>
                    <a:pt x="34" y="7591"/>
                    <a:pt x="134" y="7658"/>
                  </a:cubicBezTo>
                  <a:cubicBezTo>
                    <a:pt x="168" y="7658"/>
                    <a:pt x="201" y="7691"/>
                    <a:pt x="234" y="7691"/>
                  </a:cubicBezTo>
                  <a:cubicBezTo>
                    <a:pt x="301" y="7691"/>
                    <a:pt x="401" y="7658"/>
                    <a:pt x="434" y="7591"/>
                  </a:cubicBezTo>
                  <a:lnTo>
                    <a:pt x="4604" y="319"/>
                  </a:lnTo>
                  <a:cubicBezTo>
                    <a:pt x="4718" y="160"/>
                    <a:pt x="4567" y="0"/>
                    <a:pt x="44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5216400" y="2856100"/>
              <a:ext cx="116825" cy="190725"/>
            </a:xfrm>
            <a:custGeom>
              <a:rect b="b" l="l" r="r" t="t"/>
              <a:pathLst>
                <a:path extrusionOk="0" h="7629" w="4673">
                  <a:moveTo>
                    <a:pt x="4416" y="0"/>
                  </a:moveTo>
                  <a:cubicBezTo>
                    <a:pt x="4354" y="0"/>
                    <a:pt x="4289" y="27"/>
                    <a:pt x="4237" y="89"/>
                  </a:cubicBezTo>
                  <a:lnTo>
                    <a:pt x="67" y="7328"/>
                  </a:lnTo>
                  <a:cubicBezTo>
                    <a:pt x="0" y="7428"/>
                    <a:pt x="34" y="7561"/>
                    <a:pt x="134" y="7595"/>
                  </a:cubicBezTo>
                  <a:cubicBezTo>
                    <a:pt x="167" y="7628"/>
                    <a:pt x="200" y="7628"/>
                    <a:pt x="234" y="7628"/>
                  </a:cubicBezTo>
                  <a:cubicBezTo>
                    <a:pt x="334" y="7628"/>
                    <a:pt x="401" y="7595"/>
                    <a:pt x="434" y="7528"/>
                  </a:cubicBezTo>
                  <a:lnTo>
                    <a:pt x="4604" y="290"/>
                  </a:lnTo>
                  <a:cubicBezTo>
                    <a:pt x="4672" y="129"/>
                    <a:pt x="4552" y="0"/>
                    <a:pt x="44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5198875" y="2777125"/>
              <a:ext cx="116775" cy="191300"/>
            </a:xfrm>
            <a:custGeom>
              <a:rect b="b" l="l" r="r" t="t"/>
              <a:pathLst>
                <a:path extrusionOk="0" h="7652" w="4671">
                  <a:moveTo>
                    <a:pt x="4444" y="0"/>
                  </a:moveTo>
                  <a:cubicBezTo>
                    <a:pt x="4356" y="0"/>
                    <a:pt x="4287" y="38"/>
                    <a:pt x="4237" y="113"/>
                  </a:cubicBezTo>
                  <a:lnTo>
                    <a:pt x="68" y="7351"/>
                  </a:lnTo>
                  <a:cubicBezTo>
                    <a:pt x="1" y="7418"/>
                    <a:pt x="34" y="7551"/>
                    <a:pt x="134" y="7618"/>
                  </a:cubicBezTo>
                  <a:cubicBezTo>
                    <a:pt x="168" y="7652"/>
                    <a:pt x="201" y="7652"/>
                    <a:pt x="234" y="7652"/>
                  </a:cubicBezTo>
                  <a:cubicBezTo>
                    <a:pt x="301" y="7652"/>
                    <a:pt x="368" y="7618"/>
                    <a:pt x="401" y="7551"/>
                  </a:cubicBezTo>
                  <a:lnTo>
                    <a:pt x="4604" y="313"/>
                  </a:lnTo>
                  <a:cubicBezTo>
                    <a:pt x="4671" y="213"/>
                    <a:pt x="4637" y="79"/>
                    <a:pt x="4537" y="13"/>
                  </a:cubicBezTo>
                  <a:cubicBezTo>
                    <a:pt x="4504" y="4"/>
                    <a:pt x="4473" y="0"/>
                    <a:pt x="44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5026250" y="3117350"/>
              <a:ext cx="187200" cy="88075"/>
            </a:xfrm>
            <a:custGeom>
              <a:rect b="b" l="l" r="r" t="t"/>
              <a:pathLst>
                <a:path extrusionOk="0" h="3523" w="7488">
                  <a:moveTo>
                    <a:pt x="222" y="1"/>
                  </a:moveTo>
                  <a:cubicBezTo>
                    <a:pt x="141" y="1"/>
                    <a:pt x="59" y="38"/>
                    <a:pt x="34" y="114"/>
                  </a:cubicBezTo>
                  <a:cubicBezTo>
                    <a:pt x="1" y="247"/>
                    <a:pt x="34" y="347"/>
                    <a:pt x="134" y="414"/>
                  </a:cubicBezTo>
                  <a:lnTo>
                    <a:pt x="7073" y="3483"/>
                  </a:lnTo>
                  <a:cubicBezTo>
                    <a:pt x="7106" y="3483"/>
                    <a:pt x="7139" y="3516"/>
                    <a:pt x="7173" y="3516"/>
                  </a:cubicBezTo>
                  <a:cubicBezTo>
                    <a:pt x="7192" y="3521"/>
                    <a:pt x="7210" y="3523"/>
                    <a:pt x="7227" y="3523"/>
                  </a:cubicBezTo>
                  <a:cubicBezTo>
                    <a:pt x="7447" y="3523"/>
                    <a:pt x="7487" y="3147"/>
                    <a:pt x="7239" y="3116"/>
                  </a:cubicBezTo>
                  <a:lnTo>
                    <a:pt x="301" y="13"/>
                  </a:lnTo>
                  <a:cubicBezTo>
                    <a:pt x="276" y="5"/>
                    <a:pt x="249" y="1"/>
                    <a:pt x="2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5016475" y="3042500"/>
              <a:ext cx="189425" cy="87900"/>
            </a:xfrm>
            <a:custGeom>
              <a:rect b="b" l="l" r="r" t="t"/>
              <a:pathLst>
                <a:path extrusionOk="0" h="3516" w="7577">
                  <a:moveTo>
                    <a:pt x="274" y="1"/>
                  </a:moveTo>
                  <a:cubicBezTo>
                    <a:pt x="83" y="1"/>
                    <a:pt x="1" y="321"/>
                    <a:pt x="225" y="406"/>
                  </a:cubicBezTo>
                  <a:lnTo>
                    <a:pt x="7163" y="3508"/>
                  </a:lnTo>
                  <a:lnTo>
                    <a:pt x="7263" y="3508"/>
                  </a:lnTo>
                  <a:cubicBezTo>
                    <a:pt x="7284" y="3513"/>
                    <a:pt x="7303" y="3515"/>
                    <a:pt x="7321" y="3515"/>
                  </a:cubicBezTo>
                  <a:cubicBezTo>
                    <a:pt x="7539" y="3515"/>
                    <a:pt x="7577" y="3169"/>
                    <a:pt x="7330" y="3108"/>
                  </a:cubicBezTo>
                  <a:lnTo>
                    <a:pt x="392" y="39"/>
                  </a:lnTo>
                  <a:cubicBezTo>
                    <a:pt x="350" y="12"/>
                    <a:pt x="310" y="1"/>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4987075" y="2965225"/>
              <a:ext cx="185150" cy="87425"/>
            </a:xfrm>
            <a:custGeom>
              <a:rect b="b" l="l" r="r" t="t"/>
              <a:pathLst>
                <a:path extrusionOk="0" h="3497" w="7406">
                  <a:moveTo>
                    <a:pt x="212" y="1"/>
                  </a:moveTo>
                  <a:cubicBezTo>
                    <a:pt x="134" y="1"/>
                    <a:pt x="58" y="55"/>
                    <a:pt x="33" y="128"/>
                  </a:cubicBezTo>
                  <a:cubicBezTo>
                    <a:pt x="0" y="228"/>
                    <a:pt x="33" y="361"/>
                    <a:pt x="134" y="394"/>
                  </a:cubicBezTo>
                  <a:lnTo>
                    <a:pt x="7072" y="3463"/>
                  </a:lnTo>
                  <a:cubicBezTo>
                    <a:pt x="7105" y="3497"/>
                    <a:pt x="7139" y="3497"/>
                    <a:pt x="7172" y="3497"/>
                  </a:cubicBezTo>
                  <a:cubicBezTo>
                    <a:pt x="7239" y="3497"/>
                    <a:pt x="7305" y="3463"/>
                    <a:pt x="7372" y="3363"/>
                  </a:cubicBezTo>
                  <a:cubicBezTo>
                    <a:pt x="7405" y="3263"/>
                    <a:pt x="7339" y="3130"/>
                    <a:pt x="7239" y="3096"/>
                  </a:cubicBezTo>
                  <a:lnTo>
                    <a:pt x="300" y="27"/>
                  </a:lnTo>
                  <a:cubicBezTo>
                    <a:pt x="272" y="9"/>
                    <a:pt x="242" y="1"/>
                    <a:pt x="2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4971500" y="2885775"/>
              <a:ext cx="188225" cy="87650"/>
            </a:xfrm>
            <a:custGeom>
              <a:rect b="b" l="l" r="r" t="t"/>
              <a:pathLst>
                <a:path extrusionOk="0" h="3506" w="7529">
                  <a:moveTo>
                    <a:pt x="309" y="1"/>
                  </a:moveTo>
                  <a:cubicBezTo>
                    <a:pt x="108" y="1"/>
                    <a:pt x="1" y="352"/>
                    <a:pt x="256" y="437"/>
                  </a:cubicBezTo>
                  <a:lnTo>
                    <a:pt x="7194" y="3506"/>
                  </a:lnTo>
                  <a:lnTo>
                    <a:pt x="7295" y="3506"/>
                  </a:lnTo>
                  <a:cubicBezTo>
                    <a:pt x="7361" y="3506"/>
                    <a:pt x="7428" y="3472"/>
                    <a:pt x="7461" y="3406"/>
                  </a:cubicBezTo>
                  <a:cubicBezTo>
                    <a:pt x="7528" y="3306"/>
                    <a:pt x="7461" y="3172"/>
                    <a:pt x="7361" y="3139"/>
                  </a:cubicBezTo>
                  <a:lnTo>
                    <a:pt x="423" y="37"/>
                  </a:lnTo>
                  <a:cubicBezTo>
                    <a:pt x="383" y="12"/>
                    <a:pt x="345" y="1"/>
                    <a:pt x="3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3146575" y="3487100"/>
              <a:ext cx="1101650" cy="226025"/>
            </a:xfrm>
            <a:custGeom>
              <a:rect b="b" l="l" r="r" t="t"/>
              <a:pathLst>
                <a:path extrusionOk="0" h="9041" w="44066">
                  <a:moveTo>
                    <a:pt x="1" y="1"/>
                  </a:moveTo>
                  <a:lnTo>
                    <a:pt x="1" y="9041"/>
                  </a:lnTo>
                  <a:lnTo>
                    <a:pt x="44066" y="9041"/>
                  </a:lnTo>
                  <a:lnTo>
                    <a:pt x="44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3140750" y="3482100"/>
              <a:ext cx="1112475" cy="236025"/>
            </a:xfrm>
            <a:custGeom>
              <a:rect b="b" l="l" r="r" t="t"/>
              <a:pathLst>
                <a:path extrusionOk="0" h="9441" w="44499">
                  <a:moveTo>
                    <a:pt x="44099" y="434"/>
                  </a:moveTo>
                  <a:lnTo>
                    <a:pt x="44099" y="9040"/>
                  </a:lnTo>
                  <a:lnTo>
                    <a:pt x="434" y="9040"/>
                  </a:lnTo>
                  <a:lnTo>
                    <a:pt x="434" y="434"/>
                  </a:lnTo>
                  <a:close/>
                  <a:moveTo>
                    <a:pt x="234" y="1"/>
                  </a:moveTo>
                  <a:cubicBezTo>
                    <a:pt x="100" y="1"/>
                    <a:pt x="0" y="101"/>
                    <a:pt x="0" y="201"/>
                  </a:cubicBezTo>
                  <a:lnTo>
                    <a:pt x="0" y="9241"/>
                  </a:lnTo>
                  <a:cubicBezTo>
                    <a:pt x="0" y="9341"/>
                    <a:pt x="100" y="9441"/>
                    <a:pt x="234" y="9441"/>
                  </a:cubicBezTo>
                  <a:lnTo>
                    <a:pt x="44299" y="9441"/>
                  </a:lnTo>
                  <a:cubicBezTo>
                    <a:pt x="44432" y="9441"/>
                    <a:pt x="44499" y="9341"/>
                    <a:pt x="44499" y="9241"/>
                  </a:cubicBezTo>
                  <a:lnTo>
                    <a:pt x="44499" y="201"/>
                  </a:lnTo>
                  <a:cubicBezTo>
                    <a:pt x="44499" y="101"/>
                    <a:pt x="44432" y="1"/>
                    <a:pt x="442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3150750" y="3540475"/>
              <a:ext cx="207675" cy="10875"/>
            </a:xfrm>
            <a:custGeom>
              <a:rect b="b" l="l" r="r" t="t"/>
              <a:pathLst>
                <a:path extrusionOk="0" h="435" w="8307">
                  <a:moveTo>
                    <a:pt x="268" y="1"/>
                  </a:moveTo>
                  <a:cubicBezTo>
                    <a:pt x="1" y="1"/>
                    <a:pt x="1" y="434"/>
                    <a:pt x="268" y="434"/>
                  </a:cubicBezTo>
                  <a:lnTo>
                    <a:pt x="8006" y="434"/>
                  </a:lnTo>
                  <a:cubicBezTo>
                    <a:pt x="8307" y="434"/>
                    <a:pt x="8307" y="1"/>
                    <a:pt x="80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3410100" y="3602175"/>
              <a:ext cx="36725" cy="10050"/>
            </a:xfrm>
            <a:custGeom>
              <a:rect b="b" l="l" r="r" t="t"/>
              <a:pathLst>
                <a:path extrusionOk="0" h="402" w="1469">
                  <a:moveTo>
                    <a:pt x="201" y="1"/>
                  </a:moveTo>
                  <a:cubicBezTo>
                    <a:pt x="101" y="1"/>
                    <a:pt x="1" y="101"/>
                    <a:pt x="1" y="201"/>
                  </a:cubicBezTo>
                  <a:cubicBezTo>
                    <a:pt x="1" y="335"/>
                    <a:pt x="101" y="401"/>
                    <a:pt x="201" y="401"/>
                  </a:cubicBezTo>
                  <a:lnTo>
                    <a:pt x="1268" y="401"/>
                  </a:lnTo>
                  <a:cubicBezTo>
                    <a:pt x="1368" y="401"/>
                    <a:pt x="1468" y="335"/>
                    <a:pt x="1468" y="201"/>
                  </a:cubicBezTo>
                  <a:cubicBezTo>
                    <a:pt x="1468" y="101"/>
                    <a:pt x="1368" y="1"/>
                    <a:pt x="12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3149925" y="3602175"/>
              <a:ext cx="226850" cy="10050"/>
            </a:xfrm>
            <a:custGeom>
              <a:rect b="b" l="l" r="r" t="t"/>
              <a:pathLst>
                <a:path extrusionOk="0" h="402" w="9074">
                  <a:moveTo>
                    <a:pt x="200" y="1"/>
                  </a:moveTo>
                  <a:cubicBezTo>
                    <a:pt x="67" y="1"/>
                    <a:pt x="0" y="101"/>
                    <a:pt x="0" y="201"/>
                  </a:cubicBezTo>
                  <a:cubicBezTo>
                    <a:pt x="0" y="335"/>
                    <a:pt x="67" y="401"/>
                    <a:pt x="200" y="401"/>
                  </a:cubicBezTo>
                  <a:lnTo>
                    <a:pt x="8873" y="401"/>
                  </a:lnTo>
                  <a:cubicBezTo>
                    <a:pt x="8973" y="401"/>
                    <a:pt x="9073" y="335"/>
                    <a:pt x="9073" y="201"/>
                  </a:cubicBezTo>
                  <a:cubicBezTo>
                    <a:pt x="9073" y="101"/>
                    <a:pt x="8973" y="1"/>
                    <a:pt x="88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3154100" y="3665575"/>
              <a:ext cx="100075" cy="10850"/>
            </a:xfrm>
            <a:custGeom>
              <a:rect b="b" l="l" r="r" t="t"/>
              <a:pathLst>
                <a:path extrusionOk="0" h="434" w="4003">
                  <a:moveTo>
                    <a:pt x="200" y="0"/>
                  </a:moveTo>
                  <a:cubicBezTo>
                    <a:pt x="100" y="0"/>
                    <a:pt x="0" y="100"/>
                    <a:pt x="0" y="234"/>
                  </a:cubicBezTo>
                  <a:cubicBezTo>
                    <a:pt x="0" y="334"/>
                    <a:pt x="100" y="434"/>
                    <a:pt x="200" y="434"/>
                  </a:cubicBezTo>
                  <a:lnTo>
                    <a:pt x="3769" y="434"/>
                  </a:lnTo>
                  <a:cubicBezTo>
                    <a:pt x="3903" y="434"/>
                    <a:pt x="4003" y="334"/>
                    <a:pt x="4003" y="234"/>
                  </a:cubicBezTo>
                  <a:cubicBezTo>
                    <a:pt x="4003" y="100"/>
                    <a:pt x="3903" y="0"/>
                    <a:pt x="37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4003025" y="3495450"/>
              <a:ext cx="462850" cy="212675"/>
            </a:xfrm>
            <a:custGeom>
              <a:rect b="b" l="l" r="r" t="t"/>
              <a:pathLst>
                <a:path extrusionOk="0" h="8507" w="18514">
                  <a:moveTo>
                    <a:pt x="768" y="0"/>
                  </a:moveTo>
                  <a:cubicBezTo>
                    <a:pt x="1" y="2769"/>
                    <a:pt x="1" y="5704"/>
                    <a:pt x="768" y="8506"/>
                  </a:cubicBezTo>
                  <a:lnTo>
                    <a:pt x="18514" y="8506"/>
                  </a:lnTo>
                  <a:cubicBezTo>
                    <a:pt x="18514" y="8506"/>
                    <a:pt x="16646" y="3102"/>
                    <a:pt x="185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3998025" y="3489600"/>
              <a:ext cx="474525" cy="223525"/>
            </a:xfrm>
            <a:custGeom>
              <a:rect b="b" l="l" r="r" t="t"/>
              <a:pathLst>
                <a:path extrusionOk="0" h="8941" w="18981">
                  <a:moveTo>
                    <a:pt x="18380" y="434"/>
                  </a:moveTo>
                  <a:cubicBezTo>
                    <a:pt x="16946" y="3236"/>
                    <a:pt x="18080" y="7406"/>
                    <a:pt x="18447" y="8507"/>
                  </a:cubicBezTo>
                  <a:lnTo>
                    <a:pt x="1135" y="8507"/>
                  </a:lnTo>
                  <a:cubicBezTo>
                    <a:pt x="434" y="5872"/>
                    <a:pt x="434" y="3070"/>
                    <a:pt x="1101" y="434"/>
                  </a:cubicBezTo>
                  <a:close/>
                  <a:moveTo>
                    <a:pt x="968" y="1"/>
                  </a:moveTo>
                  <a:cubicBezTo>
                    <a:pt x="868" y="1"/>
                    <a:pt x="801" y="67"/>
                    <a:pt x="768" y="168"/>
                  </a:cubicBezTo>
                  <a:cubicBezTo>
                    <a:pt x="1" y="2970"/>
                    <a:pt x="1" y="5938"/>
                    <a:pt x="768" y="8774"/>
                  </a:cubicBezTo>
                  <a:cubicBezTo>
                    <a:pt x="768" y="8874"/>
                    <a:pt x="868" y="8941"/>
                    <a:pt x="968" y="8941"/>
                  </a:cubicBezTo>
                  <a:lnTo>
                    <a:pt x="18714" y="8941"/>
                  </a:lnTo>
                  <a:cubicBezTo>
                    <a:pt x="18847" y="8941"/>
                    <a:pt x="18947" y="8807"/>
                    <a:pt x="18914" y="8674"/>
                  </a:cubicBezTo>
                  <a:cubicBezTo>
                    <a:pt x="18914" y="8607"/>
                    <a:pt x="17113" y="3303"/>
                    <a:pt x="18914" y="334"/>
                  </a:cubicBezTo>
                  <a:cubicBezTo>
                    <a:pt x="18981" y="201"/>
                    <a:pt x="18881" y="1"/>
                    <a:pt x="187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4003025" y="3495450"/>
              <a:ext cx="462850" cy="212675"/>
            </a:xfrm>
            <a:custGeom>
              <a:rect b="b" l="l" r="r" t="t"/>
              <a:pathLst>
                <a:path extrusionOk="0" h="8507" w="18514">
                  <a:moveTo>
                    <a:pt x="768" y="0"/>
                  </a:moveTo>
                  <a:cubicBezTo>
                    <a:pt x="1" y="2769"/>
                    <a:pt x="1" y="5704"/>
                    <a:pt x="768" y="8506"/>
                  </a:cubicBezTo>
                  <a:lnTo>
                    <a:pt x="18514" y="8506"/>
                  </a:lnTo>
                  <a:cubicBezTo>
                    <a:pt x="18514" y="8506"/>
                    <a:pt x="16646" y="3102"/>
                    <a:pt x="18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3998025" y="3489600"/>
              <a:ext cx="474525" cy="223525"/>
            </a:xfrm>
            <a:custGeom>
              <a:rect b="b" l="l" r="r" t="t"/>
              <a:pathLst>
                <a:path extrusionOk="0" h="8941" w="18981">
                  <a:moveTo>
                    <a:pt x="18380" y="434"/>
                  </a:moveTo>
                  <a:cubicBezTo>
                    <a:pt x="16946" y="3236"/>
                    <a:pt x="18080" y="7406"/>
                    <a:pt x="18447" y="8507"/>
                  </a:cubicBezTo>
                  <a:lnTo>
                    <a:pt x="1135" y="8507"/>
                  </a:lnTo>
                  <a:cubicBezTo>
                    <a:pt x="434" y="5872"/>
                    <a:pt x="434" y="3070"/>
                    <a:pt x="1101" y="434"/>
                  </a:cubicBezTo>
                  <a:close/>
                  <a:moveTo>
                    <a:pt x="968" y="1"/>
                  </a:moveTo>
                  <a:cubicBezTo>
                    <a:pt x="868" y="1"/>
                    <a:pt x="801" y="67"/>
                    <a:pt x="768" y="168"/>
                  </a:cubicBezTo>
                  <a:cubicBezTo>
                    <a:pt x="1" y="2970"/>
                    <a:pt x="1" y="5938"/>
                    <a:pt x="768" y="8774"/>
                  </a:cubicBezTo>
                  <a:cubicBezTo>
                    <a:pt x="768" y="8874"/>
                    <a:pt x="868" y="8941"/>
                    <a:pt x="968" y="8941"/>
                  </a:cubicBezTo>
                  <a:lnTo>
                    <a:pt x="18714" y="8941"/>
                  </a:lnTo>
                  <a:cubicBezTo>
                    <a:pt x="18847" y="8941"/>
                    <a:pt x="18947" y="8807"/>
                    <a:pt x="18914" y="8674"/>
                  </a:cubicBezTo>
                  <a:cubicBezTo>
                    <a:pt x="18914" y="8607"/>
                    <a:pt x="17113" y="3303"/>
                    <a:pt x="18914" y="334"/>
                  </a:cubicBezTo>
                  <a:cubicBezTo>
                    <a:pt x="18981" y="201"/>
                    <a:pt x="18881" y="1"/>
                    <a:pt x="187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3124075" y="3482100"/>
              <a:ext cx="1371000" cy="233525"/>
            </a:xfrm>
            <a:custGeom>
              <a:rect b="b" l="l" r="r" t="t"/>
              <a:pathLst>
                <a:path extrusionOk="0" h="9341" w="54840">
                  <a:moveTo>
                    <a:pt x="567" y="1"/>
                  </a:moveTo>
                  <a:cubicBezTo>
                    <a:pt x="234" y="1"/>
                    <a:pt x="0" y="267"/>
                    <a:pt x="0" y="568"/>
                  </a:cubicBezTo>
                  <a:lnTo>
                    <a:pt x="0" y="8440"/>
                  </a:lnTo>
                  <a:cubicBezTo>
                    <a:pt x="0" y="8940"/>
                    <a:pt x="401" y="9341"/>
                    <a:pt x="901" y="9341"/>
                  </a:cubicBezTo>
                  <a:lnTo>
                    <a:pt x="54406" y="9341"/>
                  </a:lnTo>
                  <a:cubicBezTo>
                    <a:pt x="54639" y="9341"/>
                    <a:pt x="54839" y="9174"/>
                    <a:pt x="54839" y="8940"/>
                  </a:cubicBezTo>
                  <a:cubicBezTo>
                    <a:pt x="54839" y="8707"/>
                    <a:pt x="54639" y="8507"/>
                    <a:pt x="54406" y="8507"/>
                  </a:cubicBezTo>
                  <a:lnTo>
                    <a:pt x="2335" y="8507"/>
                  </a:lnTo>
                  <a:cubicBezTo>
                    <a:pt x="1802" y="8507"/>
                    <a:pt x="1401" y="8073"/>
                    <a:pt x="1401" y="7573"/>
                  </a:cubicBezTo>
                  <a:lnTo>
                    <a:pt x="1401" y="1402"/>
                  </a:lnTo>
                  <a:cubicBezTo>
                    <a:pt x="1401" y="1101"/>
                    <a:pt x="1668" y="834"/>
                    <a:pt x="1968" y="834"/>
                  </a:cubicBezTo>
                  <a:lnTo>
                    <a:pt x="54406" y="834"/>
                  </a:lnTo>
                  <a:cubicBezTo>
                    <a:pt x="54639" y="834"/>
                    <a:pt x="54839" y="634"/>
                    <a:pt x="54839" y="401"/>
                  </a:cubicBezTo>
                  <a:cubicBezTo>
                    <a:pt x="54839" y="167"/>
                    <a:pt x="54639" y="1"/>
                    <a:pt x="544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3118225" y="3476200"/>
              <a:ext cx="1388825" cy="245325"/>
            </a:xfrm>
            <a:custGeom>
              <a:rect b="b" l="l" r="r" t="t"/>
              <a:pathLst>
                <a:path extrusionOk="0" h="9813" w="55553">
                  <a:moveTo>
                    <a:pt x="54663" y="402"/>
                  </a:moveTo>
                  <a:cubicBezTo>
                    <a:pt x="54899" y="402"/>
                    <a:pt x="54899" y="872"/>
                    <a:pt x="54663" y="872"/>
                  </a:cubicBezTo>
                  <a:cubicBezTo>
                    <a:pt x="54656" y="872"/>
                    <a:pt x="54648" y="871"/>
                    <a:pt x="54640" y="870"/>
                  </a:cubicBezTo>
                  <a:lnTo>
                    <a:pt x="2202" y="870"/>
                  </a:lnTo>
                  <a:cubicBezTo>
                    <a:pt x="1769" y="870"/>
                    <a:pt x="1435" y="1204"/>
                    <a:pt x="1435" y="1638"/>
                  </a:cubicBezTo>
                  <a:lnTo>
                    <a:pt x="1435" y="7809"/>
                  </a:lnTo>
                  <a:cubicBezTo>
                    <a:pt x="1435" y="8409"/>
                    <a:pt x="1935" y="8943"/>
                    <a:pt x="2569" y="8943"/>
                  </a:cubicBezTo>
                  <a:lnTo>
                    <a:pt x="54640" y="8943"/>
                  </a:lnTo>
                  <a:cubicBezTo>
                    <a:pt x="54648" y="8942"/>
                    <a:pt x="54657" y="8941"/>
                    <a:pt x="54665" y="8941"/>
                  </a:cubicBezTo>
                  <a:cubicBezTo>
                    <a:pt x="54898" y="8941"/>
                    <a:pt x="54898" y="9378"/>
                    <a:pt x="54665" y="9378"/>
                  </a:cubicBezTo>
                  <a:cubicBezTo>
                    <a:pt x="54657" y="9378"/>
                    <a:pt x="54648" y="9378"/>
                    <a:pt x="54640" y="9376"/>
                  </a:cubicBezTo>
                  <a:lnTo>
                    <a:pt x="1168" y="9376"/>
                  </a:lnTo>
                  <a:cubicBezTo>
                    <a:pt x="768" y="9376"/>
                    <a:pt x="434" y="9043"/>
                    <a:pt x="468" y="8676"/>
                  </a:cubicBezTo>
                  <a:lnTo>
                    <a:pt x="468" y="770"/>
                  </a:lnTo>
                  <a:cubicBezTo>
                    <a:pt x="468" y="570"/>
                    <a:pt x="601" y="403"/>
                    <a:pt x="801" y="403"/>
                  </a:cubicBezTo>
                  <a:lnTo>
                    <a:pt x="54640" y="403"/>
                  </a:lnTo>
                  <a:cubicBezTo>
                    <a:pt x="54648" y="402"/>
                    <a:pt x="54656" y="402"/>
                    <a:pt x="54663" y="402"/>
                  </a:cubicBezTo>
                  <a:close/>
                  <a:moveTo>
                    <a:pt x="54703" y="1"/>
                  </a:moveTo>
                  <a:cubicBezTo>
                    <a:pt x="54683" y="1"/>
                    <a:pt x="54661" y="2"/>
                    <a:pt x="54640" y="3"/>
                  </a:cubicBezTo>
                  <a:lnTo>
                    <a:pt x="801" y="3"/>
                  </a:lnTo>
                  <a:cubicBezTo>
                    <a:pt x="368" y="3"/>
                    <a:pt x="34" y="337"/>
                    <a:pt x="34" y="770"/>
                  </a:cubicBezTo>
                  <a:lnTo>
                    <a:pt x="34" y="8676"/>
                  </a:lnTo>
                  <a:cubicBezTo>
                    <a:pt x="1" y="9276"/>
                    <a:pt x="534" y="9777"/>
                    <a:pt x="1135" y="9810"/>
                  </a:cubicBezTo>
                  <a:lnTo>
                    <a:pt x="54640" y="9810"/>
                  </a:lnTo>
                  <a:cubicBezTo>
                    <a:pt x="54661" y="9812"/>
                    <a:pt x="54682" y="9812"/>
                    <a:pt x="54702" y="9812"/>
                  </a:cubicBezTo>
                  <a:cubicBezTo>
                    <a:pt x="55553" y="9812"/>
                    <a:pt x="55553" y="8507"/>
                    <a:pt x="54702" y="8507"/>
                  </a:cubicBezTo>
                  <a:cubicBezTo>
                    <a:pt x="54682" y="8507"/>
                    <a:pt x="54661" y="8508"/>
                    <a:pt x="54640" y="8509"/>
                  </a:cubicBezTo>
                  <a:lnTo>
                    <a:pt x="2569" y="8509"/>
                  </a:lnTo>
                  <a:cubicBezTo>
                    <a:pt x="2169" y="8509"/>
                    <a:pt x="1835" y="8176"/>
                    <a:pt x="1869" y="7809"/>
                  </a:cubicBezTo>
                  <a:lnTo>
                    <a:pt x="1869" y="1638"/>
                  </a:lnTo>
                  <a:cubicBezTo>
                    <a:pt x="1869" y="1437"/>
                    <a:pt x="2002" y="1271"/>
                    <a:pt x="2202" y="1271"/>
                  </a:cubicBezTo>
                  <a:lnTo>
                    <a:pt x="54640" y="1271"/>
                  </a:lnTo>
                  <a:cubicBezTo>
                    <a:pt x="54661" y="1272"/>
                    <a:pt x="54683" y="1273"/>
                    <a:pt x="54703" y="1273"/>
                  </a:cubicBezTo>
                  <a:cubicBezTo>
                    <a:pt x="55553" y="1273"/>
                    <a:pt x="55553" y="1"/>
                    <a:pt x="547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3146575" y="3952450"/>
              <a:ext cx="1101650" cy="226000"/>
            </a:xfrm>
            <a:custGeom>
              <a:rect b="b" l="l" r="r" t="t"/>
              <a:pathLst>
                <a:path extrusionOk="0" h="9040" w="44066">
                  <a:moveTo>
                    <a:pt x="1" y="0"/>
                  </a:moveTo>
                  <a:lnTo>
                    <a:pt x="1" y="9040"/>
                  </a:lnTo>
                  <a:lnTo>
                    <a:pt x="44066" y="9040"/>
                  </a:lnTo>
                  <a:lnTo>
                    <a:pt x="44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3140750" y="3947425"/>
              <a:ext cx="1112475" cy="236025"/>
            </a:xfrm>
            <a:custGeom>
              <a:rect b="b" l="l" r="r" t="t"/>
              <a:pathLst>
                <a:path extrusionOk="0" h="9441" w="44499">
                  <a:moveTo>
                    <a:pt x="44099" y="435"/>
                  </a:moveTo>
                  <a:lnTo>
                    <a:pt x="44099" y="9041"/>
                  </a:lnTo>
                  <a:lnTo>
                    <a:pt x="434" y="9041"/>
                  </a:lnTo>
                  <a:lnTo>
                    <a:pt x="434" y="435"/>
                  </a:lnTo>
                  <a:close/>
                  <a:moveTo>
                    <a:pt x="234" y="1"/>
                  </a:moveTo>
                  <a:cubicBezTo>
                    <a:pt x="100" y="1"/>
                    <a:pt x="0" y="101"/>
                    <a:pt x="0" y="234"/>
                  </a:cubicBezTo>
                  <a:lnTo>
                    <a:pt x="0" y="9241"/>
                  </a:lnTo>
                  <a:cubicBezTo>
                    <a:pt x="0" y="9341"/>
                    <a:pt x="100" y="9441"/>
                    <a:pt x="234" y="9441"/>
                  </a:cubicBezTo>
                  <a:lnTo>
                    <a:pt x="44299" y="9441"/>
                  </a:lnTo>
                  <a:cubicBezTo>
                    <a:pt x="44432" y="9441"/>
                    <a:pt x="44499" y="9341"/>
                    <a:pt x="44499" y="9241"/>
                  </a:cubicBezTo>
                  <a:lnTo>
                    <a:pt x="44499" y="234"/>
                  </a:lnTo>
                  <a:cubicBezTo>
                    <a:pt x="44499" y="101"/>
                    <a:pt x="44432" y="1"/>
                    <a:pt x="442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3157425" y="3990800"/>
              <a:ext cx="207675" cy="10875"/>
            </a:xfrm>
            <a:custGeom>
              <a:rect b="b" l="l" r="r" t="t"/>
              <a:pathLst>
                <a:path extrusionOk="0" h="435" w="8307">
                  <a:moveTo>
                    <a:pt x="301" y="0"/>
                  </a:moveTo>
                  <a:cubicBezTo>
                    <a:pt x="1" y="0"/>
                    <a:pt x="1" y="434"/>
                    <a:pt x="301" y="434"/>
                  </a:cubicBezTo>
                  <a:lnTo>
                    <a:pt x="8040" y="434"/>
                  </a:lnTo>
                  <a:cubicBezTo>
                    <a:pt x="8306" y="434"/>
                    <a:pt x="8306" y="0"/>
                    <a:pt x="80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3417600" y="4052500"/>
              <a:ext cx="36725" cy="10875"/>
            </a:xfrm>
            <a:custGeom>
              <a:rect b="b" l="l" r="r" t="t"/>
              <a:pathLst>
                <a:path extrusionOk="0" h="435" w="1469">
                  <a:moveTo>
                    <a:pt x="201" y="1"/>
                  </a:moveTo>
                  <a:cubicBezTo>
                    <a:pt x="101" y="1"/>
                    <a:pt x="1" y="101"/>
                    <a:pt x="1" y="234"/>
                  </a:cubicBezTo>
                  <a:cubicBezTo>
                    <a:pt x="1" y="334"/>
                    <a:pt x="101" y="435"/>
                    <a:pt x="201" y="435"/>
                  </a:cubicBezTo>
                  <a:lnTo>
                    <a:pt x="1269" y="435"/>
                  </a:lnTo>
                  <a:cubicBezTo>
                    <a:pt x="1369" y="435"/>
                    <a:pt x="1469" y="334"/>
                    <a:pt x="1469" y="234"/>
                  </a:cubicBezTo>
                  <a:cubicBezTo>
                    <a:pt x="1469" y="101"/>
                    <a:pt x="1369" y="1"/>
                    <a:pt x="12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p:nvPr/>
          </p:nvSpPr>
          <p:spPr>
            <a:xfrm>
              <a:off x="3156600" y="4052500"/>
              <a:ext cx="227675" cy="10875"/>
            </a:xfrm>
            <a:custGeom>
              <a:rect b="b" l="l" r="r" t="t"/>
              <a:pathLst>
                <a:path extrusionOk="0" h="435" w="9107">
                  <a:moveTo>
                    <a:pt x="200" y="1"/>
                  </a:moveTo>
                  <a:cubicBezTo>
                    <a:pt x="100" y="1"/>
                    <a:pt x="0" y="101"/>
                    <a:pt x="0" y="234"/>
                  </a:cubicBezTo>
                  <a:cubicBezTo>
                    <a:pt x="0" y="334"/>
                    <a:pt x="100" y="435"/>
                    <a:pt x="200" y="435"/>
                  </a:cubicBezTo>
                  <a:lnTo>
                    <a:pt x="8873" y="435"/>
                  </a:lnTo>
                  <a:cubicBezTo>
                    <a:pt x="9007" y="435"/>
                    <a:pt x="9107" y="334"/>
                    <a:pt x="9107" y="234"/>
                  </a:cubicBezTo>
                  <a:cubicBezTo>
                    <a:pt x="9107" y="101"/>
                    <a:pt x="9007" y="1"/>
                    <a:pt x="88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3160750" y="4116725"/>
              <a:ext cx="100100" cy="10025"/>
            </a:xfrm>
            <a:custGeom>
              <a:rect b="b" l="l" r="r" t="t"/>
              <a:pathLst>
                <a:path extrusionOk="0" h="401" w="4004">
                  <a:moveTo>
                    <a:pt x="234" y="0"/>
                  </a:moveTo>
                  <a:cubicBezTo>
                    <a:pt x="101" y="0"/>
                    <a:pt x="1" y="67"/>
                    <a:pt x="1" y="201"/>
                  </a:cubicBezTo>
                  <a:cubicBezTo>
                    <a:pt x="1" y="301"/>
                    <a:pt x="101" y="401"/>
                    <a:pt x="234" y="401"/>
                  </a:cubicBezTo>
                  <a:lnTo>
                    <a:pt x="3804" y="401"/>
                  </a:lnTo>
                  <a:cubicBezTo>
                    <a:pt x="3904" y="401"/>
                    <a:pt x="4004" y="301"/>
                    <a:pt x="4004" y="201"/>
                  </a:cubicBezTo>
                  <a:cubicBezTo>
                    <a:pt x="4004" y="67"/>
                    <a:pt x="3904" y="0"/>
                    <a:pt x="38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4010525" y="3960775"/>
              <a:ext cx="455350" cy="212675"/>
            </a:xfrm>
            <a:custGeom>
              <a:rect b="b" l="l" r="r" t="t"/>
              <a:pathLst>
                <a:path extrusionOk="0" h="8507" w="18214">
                  <a:moveTo>
                    <a:pt x="735" y="1"/>
                  </a:moveTo>
                  <a:cubicBezTo>
                    <a:pt x="1" y="2769"/>
                    <a:pt x="1" y="5705"/>
                    <a:pt x="735" y="8507"/>
                  </a:cubicBezTo>
                  <a:lnTo>
                    <a:pt x="18214" y="8507"/>
                  </a:lnTo>
                  <a:cubicBezTo>
                    <a:pt x="18214" y="8507"/>
                    <a:pt x="16346" y="3103"/>
                    <a:pt x="18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4005525" y="3955775"/>
              <a:ext cx="466200" cy="222675"/>
            </a:xfrm>
            <a:custGeom>
              <a:rect b="b" l="l" r="r" t="t"/>
              <a:pathLst>
                <a:path extrusionOk="0" h="8907" w="18648">
                  <a:moveTo>
                    <a:pt x="18080" y="401"/>
                  </a:moveTo>
                  <a:cubicBezTo>
                    <a:pt x="16646" y="3203"/>
                    <a:pt x="17780" y="7372"/>
                    <a:pt x="18147" y="8507"/>
                  </a:cubicBezTo>
                  <a:lnTo>
                    <a:pt x="1102" y="8507"/>
                  </a:lnTo>
                  <a:cubicBezTo>
                    <a:pt x="434" y="5838"/>
                    <a:pt x="434" y="3069"/>
                    <a:pt x="1102" y="401"/>
                  </a:cubicBezTo>
                  <a:close/>
                  <a:moveTo>
                    <a:pt x="935" y="0"/>
                  </a:moveTo>
                  <a:cubicBezTo>
                    <a:pt x="835" y="0"/>
                    <a:pt x="768" y="34"/>
                    <a:pt x="735" y="134"/>
                  </a:cubicBezTo>
                  <a:cubicBezTo>
                    <a:pt x="1" y="2936"/>
                    <a:pt x="1" y="5938"/>
                    <a:pt x="735" y="8740"/>
                  </a:cubicBezTo>
                  <a:cubicBezTo>
                    <a:pt x="768" y="8840"/>
                    <a:pt x="835" y="8907"/>
                    <a:pt x="935" y="8907"/>
                  </a:cubicBezTo>
                  <a:lnTo>
                    <a:pt x="18414" y="8907"/>
                  </a:lnTo>
                  <a:cubicBezTo>
                    <a:pt x="18481" y="8907"/>
                    <a:pt x="18547" y="8873"/>
                    <a:pt x="18581" y="8840"/>
                  </a:cubicBezTo>
                  <a:cubicBezTo>
                    <a:pt x="18614" y="8773"/>
                    <a:pt x="18614" y="8707"/>
                    <a:pt x="18614" y="8640"/>
                  </a:cubicBezTo>
                  <a:cubicBezTo>
                    <a:pt x="18614" y="8573"/>
                    <a:pt x="16813" y="3303"/>
                    <a:pt x="18614" y="301"/>
                  </a:cubicBezTo>
                  <a:cubicBezTo>
                    <a:pt x="18647" y="234"/>
                    <a:pt x="18647" y="167"/>
                    <a:pt x="18614" y="101"/>
                  </a:cubicBezTo>
                  <a:cubicBezTo>
                    <a:pt x="18581" y="34"/>
                    <a:pt x="18481" y="0"/>
                    <a:pt x="184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4010525" y="3960775"/>
              <a:ext cx="455350" cy="212675"/>
            </a:xfrm>
            <a:custGeom>
              <a:rect b="b" l="l" r="r" t="t"/>
              <a:pathLst>
                <a:path extrusionOk="0" h="8507" w="18214">
                  <a:moveTo>
                    <a:pt x="735" y="1"/>
                  </a:moveTo>
                  <a:cubicBezTo>
                    <a:pt x="1" y="2769"/>
                    <a:pt x="1" y="5705"/>
                    <a:pt x="735" y="8507"/>
                  </a:cubicBezTo>
                  <a:lnTo>
                    <a:pt x="18214" y="8507"/>
                  </a:lnTo>
                  <a:cubicBezTo>
                    <a:pt x="18214" y="8507"/>
                    <a:pt x="16346" y="3103"/>
                    <a:pt x="18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4"/>
            <p:cNvSpPr/>
            <p:nvPr/>
          </p:nvSpPr>
          <p:spPr>
            <a:xfrm>
              <a:off x="4005525" y="3955775"/>
              <a:ext cx="466200" cy="222675"/>
            </a:xfrm>
            <a:custGeom>
              <a:rect b="b" l="l" r="r" t="t"/>
              <a:pathLst>
                <a:path extrusionOk="0" h="8907" w="18648">
                  <a:moveTo>
                    <a:pt x="18080" y="401"/>
                  </a:moveTo>
                  <a:cubicBezTo>
                    <a:pt x="16646" y="3203"/>
                    <a:pt x="17780" y="7372"/>
                    <a:pt x="18147" y="8507"/>
                  </a:cubicBezTo>
                  <a:lnTo>
                    <a:pt x="1102" y="8507"/>
                  </a:lnTo>
                  <a:cubicBezTo>
                    <a:pt x="434" y="5838"/>
                    <a:pt x="434" y="3069"/>
                    <a:pt x="1102" y="401"/>
                  </a:cubicBezTo>
                  <a:close/>
                  <a:moveTo>
                    <a:pt x="935" y="0"/>
                  </a:moveTo>
                  <a:cubicBezTo>
                    <a:pt x="835" y="0"/>
                    <a:pt x="768" y="34"/>
                    <a:pt x="735" y="134"/>
                  </a:cubicBezTo>
                  <a:cubicBezTo>
                    <a:pt x="1" y="2936"/>
                    <a:pt x="1" y="5938"/>
                    <a:pt x="735" y="8740"/>
                  </a:cubicBezTo>
                  <a:cubicBezTo>
                    <a:pt x="768" y="8840"/>
                    <a:pt x="835" y="8907"/>
                    <a:pt x="935" y="8907"/>
                  </a:cubicBezTo>
                  <a:lnTo>
                    <a:pt x="18414" y="8907"/>
                  </a:lnTo>
                  <a:cubicBezTo>
                    <a:pt x="18481" y="8907"/>
                    <a:pt x="18547" y="8873"/>
                    <a:pt x="18581" y="8840"/>
                  </a:cubicBezTo>
                  <a:cubicBezTo>
                    <a:pt x="18614" y="8773"/>
                    <a:pt x="18614" y="8707"/>
                    <a:pt x="18614" y="8640"/>
                  </a:cubicBezTo>
                  <a:cubicBezTo>
                    <a:pt x="18614" y="8573"/>
                    <a:pt x="16813" y="3303"/>
                    <a:pt x="18614" y="301"/>
                  </a:cubicBezTo>
                  <a:cubicBezTo>
                    <a:pt x="18647" y="234"/>
                    <a:pt x="18647" y="167"/>
                    <a:pt x="18614" y="101"/>
                  </a:cubicBezTo>
                  <a:cubicBezTo>
                    <a:pt x="18581" y="34"/>
                    <a:pt x="18481" y="0"/>
                    <a:pt x="184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4"/>
            <p:cNvSpPr/>
            <p:nvPr/>
          </p:nvSpPr>
          <p:spPr>
            <a:xfrm>
              <a:off x="3124075" y="3947425"/>
              <a:ext cx="1371000" cy="234375"/>
            </a:xfrm>
            <a:custGeom>
              <a:rect b="b" l="l" r="r" t="t"/>
              <a:pathLst>
                <a:path extrusionOk="0" h="9375" w="54840">
                  <a:moveTo>
                    <a:pt x="567" y="1"/>
                  </a:moveTo>
                  <a:cubicBezTo>
                    <a:pt x="234" y="1"/>
                    <a:pt x="0" y="268"/>
                    <a:pt x="0" y="568"/>
                  </a:cubicBezTo>
                  <a:lnTo>
                    <a:pt x="0" y="8474"/>
                  </a:lnTo>
                  <a:cubicBezTo>
                    <a:pt x="0" y="8974"/>
                    <a:pt x="401" y="9374"/>
                    <a:pt x="901" y="9374"/>
                  </a:cubicBezTo>
                  <a:lnTo>
                    <a:pt x="54406" y="9374"/>
                  </a:lnTo>
                  <a:cubicBezTo>
                    <a:pt x="54639" y="9374"/>
                    <a:pt x="54839" y="9207"/>
                    <a:pt x="54839" y="8974"/>
                  </a:cubicBezTo>
                  <a:cubicBezTo>
                    <a:pt x="54839" y="8740"/>
                    <a:pt x="54639" y="8540"/>
                    <a:pt x="54406" y="8540"/>
                  </a:cubicBezTo>
                  <a:lnTo>
                    <a:pt x="2335" y="8540"/>
                  </a:lnTo>
                  <a:cubicBezTo>
                    <a:pt x="1802" y="8540"/>
                    <a:pt x="1368" y="8107"/>
                    <a:pt x="1401" y="7573"/>
                  </a:cubicBezTo>
                  <a:lnTo>
                    <a:pt x="1401" y="1402"/>
                  </a:lnTo>
                  <a:cubicBezTo>
                    <a:pt x="1401" y="1102"/>
                    <a:pt x="1668" y="835"/>
                    <a:pt x="1968" y="835"/>
                  </a:cubicBezTo>
                  <a:lnTo>
                    <a:pt x="54406" y="835"/>
                  </a:lnTo>
                  <a:cubicBezTo>
                    <a:pt x="54639" y="835"/>
                    <a:pt x="54839" y="668"/>
                    <a:pt x="54839" y="435"/>
                  </a:cubicBezTo>
                  <a:cubicBezTo>
                    <a:pt x="54839" y="201"/>
                    <a:pt x="54639" y="1"/>
                    <a:pt x="544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3119075" y="3941550"/>
              <a:ext cx="1387975" cy="245300"/>
            </a:xfrm>
            <a:custGeom>
              <a:rect b="b" l="l" r="r" t="t"/>
              <a:pathLst>
                <a:path extrusionOk="0" h="9812" w="55519">
                  <a:moveTo>
                    <a:pt x="54650" y="430"/>
                  </a:moveTo>
                  <a:cubicBezTo>
                    <a:pt x="54865" y="430"/>
                    <a:pt x="54858" y="871"/>
                    <a:pt x="54629" y="871"/>
                  </a:cubicBezTo>
                  <a:cubicBezTo>
                    <a:pt x="54622" y="871"/>
                    <a:pt x="54614" y="871"/>
                    <a:pt x="54606" y="870"/>
                  </a:cubicBezTo>
                  <a:lnTo>
                    <a:pt x="2168" y="870"/>
                  </a:lnTo>
                  <a:cubicBezTo>
                    <a:pt x="1735" y="870"/>
                    <a:pt x="1401" y="1203"/>
                    <a:pt x="1401" y="1637"/>
                  </a:cubicBezTo>
                  <a:lnTo>
                    <a:pt x="1401" y="7808"/>
                  </a:lnTo>
                  <a:cubicBezTo>
                    <a:pt x="1401" y="8442"/>
                    <a:pt x="1901" y="8942"/>
                    <a:pt x="2535" y="8942"/>
                  </a:cubicBezTo>
                  <a:lnTo>
                    <a:pt x="54606" y="8942"/>
                  </a:lnTo>
                  <a:cubicBezTo>
                    <a:pt x="54614" y="8941"/>
                    <a:pt x="54623" y="8941"/>
                    <a:pt x="54631" y="8941"/>
                  </a:cubicBezTo>
                  <a:cubicBezTo>
                    <a:pt x="54864" y="8941"/>
                    <a:pt x="54864" y="9377"/>
                    <a:pt x="54631" y="9377"/>
                  </a:cubicBezTo>
                  <a:cubicBezTo>
                    <a:pt x="54623" y="9377"/>
                    <a:pt x="54614" y="9377"/>
                    <a:pt x="54606" y="9376"/>
                  </a:cubicBezTo>
                  <a:lnTo>
                    <a:pt x="1134" y="9376"/>
                  </a:lnTo>
                  <a:cubicBezTo>
                    <a:pt x="734" y="9376"/>
                    <a:pt x="434" y="9076"/>
                    <a:pt x="434" y="8675"/>
                  </a:cubicBezTo>
                  <a:lnTo>
                    <a:pt x="434" y="770"/>
                  </a:lnTo>
                  <a:cubicBezTo>
                    <a:pt x="434" y="569"/>
                    <a:pt x="567" y="436"/>
                    <a:pt x="767" y="436"/>
                  </a:cubicBezTo>
                  <a:lnTo>
                    <a:pt x="54606" y="436"/>
                  </a:lnTo>
                  <a:cubicBezTo>
                    <a:pt x="54621" y="432"/>
                    <a:pt x="54636" y="430"/>
                    <a:pt x="54650" y="430"/>
                  </a:cubicBezTo>
                  <a:close/>
                  <a:moveTo>
                    <a:pt x="54668" y="0"/>
                  </a:moveTo>
                  <a:cubicBezTo>
                    <a:pt x="54648" y="0"/>
                    <a:pt x="54627" y="1"/>
                    <a:pt x="54606" y="2"/>
                  </a:cubicBezTo>
                  <a:lnTo>
                    <a:pt x="767" y="2"/>
                  </a:lnTo>
                  <a:cubicBezTo>
                    <a:pt x="334" y="2"/>
                    <a:pt x="0" y="336"/>
                    <a:pt x="0" y="770"/>
                  </a:cubicBezTo>
                  <a:lnTo>
                    <a:pt x="0" y="8675"/>
                  </a:lnTo>
                  <a:cubicBezTo>
                    <a:pt x="0" y="9309"/>
                    <a:pt x="500" y="9809"/>
                    <a:pt x="1101" y="9809"/>
                  </a:cubicBezTo>
                  <a:lnTo>
                    <a:pt x="54606" y="9809"/>
                  </a:lnTo>
                  <a:cubicBezTo>
                    <a:pt x="54627" y="9811"/>
                    <a:pt x="54648" y="9812"/>
                    <a:pt x="54668" y="9812"/>
                  </a:cubicBezTo>
                  <a:cubicBezTo>
                    <a:pt x="55519" y="9812"/>
                    <a:pt x="55519" y="8506"/>
                    <a:pt x="54668" y="8506"/>
                  </a:cubicBezTo>
                  <a:cubicBezTo>
                    <a:pt x="54648" y="8506"/>
                    <a:pt x="54627" y="8507"/>
                    <a:pt x="54606" y="8508"/>
                  </a:cubicBezTo>
                  <a:lnTo>
                    <a:pt x="2535" y="8508"/>
                  </a:lnTo>
                  <a:cubicBezTo>
                    <a:pt x="2135" y="8508"/>
                    <a:pt x="1835" y="8208"/>
                    <a:pt x="1835" y="7808"/>
                  </a:cubicBezTo>
                  <a:lnTo>
                    <a:pt x="1835" y="1637"/>
                  </a:lnTo>
                  <a:cubicBezTo>
                    <a:pt x="1835" y="1437"/>
                    <a:pt x="1968" y="1270"/>
                    <a:pt x="2168" y="1270"/>
                  </a:cubicBezTo>
                  <a:lnTo>
                    <a:pt x="54606" y="1270"/>
                  </a:lnTo>
                  <a:cubicBezTo>
                    <a:pt x="54637" y="1273"/>
                    <a:pt x="54668" y="1275"/>
                    <a:pt x="54697" y="1275"/>
                  </a:cubicBezTo>
                  <a:cubicBezTo>
                    <a:pt x="55519" y="1275"/>
                    <a:pt x="55509" y="0"/>
                    <a:pt x="546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3160750" y="4191775"/>
              <a:ext cx="1269275" cy="201825"/>
            </a:xfrm>
            <a:custGeom>
              <a:rect b="b" l="l" r="r" t="t"/>
              <a:pathLst>
                <a:path extrusionOk="0" h="8073" w="50771">
                  <a:moveTo>
                    <a:pt x="34" y="1"/>
                  </a:moveTo>
                  <a:cubicBezTo>
                    <a:pt x="1435" y="2736"/>
                    <a:pt x="301" y="7039"/>
                    <a:pt x="1" y="8073"/>
                  </a:cubicBezTo>
                  <a:lnTo>
                    <a:pt x="50771" y="8073"/>
                  </a:lnTo>
                  <a:lnTo>
                    <a:pt x="507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3154925" y="4185950"/>
              <a:ext cx="1280100" cy="212675"/>
            </a:xfrm>
            <a:custGeom>
              <a:rect b="b" l="l" r="r" t="t"/>
              <a:pathLst>
                <a:path extrusionOk="0" h="8507" w="51204">
                  <a:moveTo>
                    <a:pt x="50770" y="434"/>
                  </a:moveTo>
                  <a:lnTo>
                    <a:pt x="50770" y="8106"/>
                  </a:lnTo>
                  <a:lnTo>
                    <a:pt x="501" y="8106"/>
                  </a:lnTo>
                  <a:cubicBezTo>
                    <a:pt x="901" y="6671"/>
                    <a:pt x="1702" y="3036"/>
                    <a:pt x="601" y="434"/>
                  </a:cubicBezTo>
                  <a:close/>
                  <a:moveTo>
                    <a:pt x="267" y="0"/>
                  </a:moveTo>
                  <a:cubicBezTo>
                    <a:pt x="167" y="0"/>
                    <a:pt x="101" y="33"/>
                    <a:pt x="67" y="100"/>
                  </a:cubicBezTo>
                  <a:cubicBezTo>
                    <a:pt x="34" y="167"/>
                    <a:pt x="34" y="234"/>
                    <a:pt x="67" y="300"/>
                  </a:cubicBezTo>
                  <a:cubicBezTo>
                    <a:pt x="1468" y="3036"/>
                    <a:pt x="267" y="7405"/>
                    <a:pt x="34" y="8239"/>
                  </a:cubicBezTo>
                  <a:cubicBezTo>
                    <a:pt x="0" y="8306"/>
                    <a:pt x="0" y="8373"/>
                    <a:pt x="67" y="8439"/>
                  </a:cubicBezTo>
                  <a:cubicBezTo>
                    <a:pt x="101" y="8473"/>
                    <a:pt x="167" y="8506"/>
                    <a:pt x="234" y="8506"/>
                  </a:cubicBezTo>
                  <a:lnTo>
                    <a:pt x="50970" y="8506"/>
                  </a:lnTo>
                  <a:cubicBezTo>
                    <a:pt x="51104" y="8506"/>
                    <a:pt x="51204" y="8406"/>
                    <a:pt x="51204" y="8273"/>
                  </a:cubicBezTo>
                  <a:lnTo>
                    <a:pt x="51204" y="234"/>
                  </a:lnTo>
                  <a:cubicBezTo>
                    <a:pt x="51204" y="100"/>
                    <a:pt x="51104" y="0"/>
                    <a:pt x="509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3718650" y="4230975"/>
              <a:ext cx="204350" cy="10850"/>
            </a:xfrm>
            <a:custGeom>
              <a:rect b="b" l="l" r="r" t="t"/>
              <a:pathLst>
                <a:path extrusionOk="0" h="434" w="8174">
                  <a:moveTo>
                    <a:pt x="234" y="0"/>
                  </a:moveTo>
                  <a:cubicBezTo>
                    <a:pt x="101" y="0"/>
                    <a:pt x="1" y="100"/>
                    <a:pt x="1" y="234"/>
                  </a:cubicBezTo>
                  <a:cubicBezTo>
                    <a:pt x="1" y="334"/>
                    <a:pt x="101" y="434"/>
                    <a:pt x="234" y="434"/>
                  </a:cubicBezTo>
                  <a:lnTo>
                    <a:pt x="7940" y="434"/>
                  </a:lnTo>
                  <a:cubicBezTo>
                    <a:pt x="8073" y="434"/>
                    <a:pt x="8173" y="334"/>
                    <a:pt x="8173" y="234"/>
                  </a:cubicBezTo>
                  <a:cubicBezTo>
                    <a:pt x="8173" y="100"/>
                    <a:pt x="8073" y="0"/>
                    <a:pt x="79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3627750" y="4293525"/>
              <a:ext cx="36725" cy="10025"/>
            </a:xfrm>
            <a:custGeom>
              <a:rect b="b" l="l" r="r" t="t"/>
              <a:pathLst>
                <a:path extrusionOk="0" h="401" w="1469">
                  <a:moveTo>
                    <a:pt x="234" y="0"/>
                  </a:moveTo>
                  <a:cubicBezTo>
                    <a:pt x="101" y="0"/>
                    <a:pt x="1" y="67"/>
                    <a:pt x="1" y="200"/>
                  </a:cubicBezTo>
                  <a:cubicBezTo>
                    <a:pt x="1" y="300"/>
                    <a:pt x="101" y="400"/>
                    <a:pt x="234" y="400"/>
                  </a:cubicBezTo>
                  <a:lnTo>
                    <a:pt x="1269" y="400"/>
                  </a:lnTo>
                  <a:cubicBezTo>
                    <a:pt x="1402" y="400"/>
                    <a:pt x="1469" y="300"/>
                    <a:pt x="1469" y="200"/>
                  </a:cubicBezTo>
                  <a:cubicBezTo>
                    <a:pt x="1469" y="67"/>
                    <a:pt x="1402" y="0"/>
                    <a:pt x="12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3698650" y="4293525"/>
              <a:ext cx="226850" cy="10025"/>
            </a:xfrm>
            <a:custGeom>
              <a:rect b="b" l="l" r="r" t="t"/>
              <a:pathLst>
                <a:path extrusionOk="0" h="401" w="9074">
                  <a:moveTo>
                    <a:pt x="200" y="0"/>
                  </a:moveTo>
                  <a:cubicBezTo>
                    <a:pt x="67" y="0"/>
                    <a:pt x="0" y="67"/>
                    <a:pt x="0" y="200"/>
                  </a:cubicBezTo>
                  <a:cubicBezTo>
                    <a:pt x="0" y="300"/>
                    <a:pt x="67" y="400"/>
                    <a:pt x="200" y="400"/>
                  </a:cubicBezTo>
                  <a:lnTo>
                    <a:pt x="8873" y="400"/>
                  </a:lnTo>
                  <a:cubicBezTo>
                    <a:pt x="8973" y="400"/>
                    <a:pt x="9073" y="300"/>
                    <a:pt x="9073" y="200"/>
                  </a:cubicBezTo>
                  <a:cubicBezTo>
                    <a:pt x="9073" y="67"/>
                    <a:pt x="8973" y="0"/>
                    <a:pt x="88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3819575" y="4356900"/>
              <a:ext cx="103425" cy="10025"/>
            </a:xfrm>
            <a:custGeom>
              <a:rect b="b" l="l" r="r" t="t"/>
              <a:pathLst>
                <a:path extrusionOk="0" h="401" w="4137">
                  <a:moveTo>
                    <a:pt x="300" y="0"/>
                  </a:moveTo>
                  <a:cubicBezTo>
                    <a:pt x="0" y="0"/>
                    <a:pt x="0" y="401"/>
                    <a:pt x="300" y="401"/>
                  </a:cubicBezTo>
                  <a:lnTo>
                    <a:pt x="3870" y="401"/>
                  </a:lnTo>
                  <a:cubicBezTo>
                    <a:pt x="4136" y="401"/>
                    <a:pt x="4136" y="0"/>
                    <a:pt x="38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4"/>
            <p:cNvSpPr/>
            <p:nvPr/>
          </p:nvSpPr>
          <p:spPr>
            <a:xfrm>
              <a:off x="3124075" y="4184275"/>
              <a:ext cx="1371000" cy="234350"/>
            </a:xfrm>
            <a:custGeom>
              <a:rect b="b" l="l" r="r" t="t"/>
              <a:pathLst>
                <a:path extrusionOk="0" h="9374" w="54840">
                  <a:moveTo>
                    <a:pt x="434" y="0"/>
                  </a:moveTo>
                  <a:cubicBezTo>
                    <a:pt x="200" y="0"/>
                    <a:pt x="0" y="167"/>
                    <a:pt x="0" y="401"/>
                  </a:cubicBezTo>
                  <a:cubicBezTo>
                    <a:pt x="0" y="634"/>
                    <a:pt x="200" y="834"/>
                    <a:pt x="434" y="834"/>
                  </a:cubicBezTo>
                  <a:lnTo>
                    <a:pt x="31456" y="834"/>
                  </a:lnTo>
                  <a:cubicBezTo>
                    <a:pt x="31756" y="834"/>
                    <a:pt x="32023" y="1068"/>
                    <a:pt x="32023" y="1401"/>
                  </a:cubicBezTo>
                  <a:lnTo>
                    <a:pt x="32023" y="7539"/>
                  </a:lnTo>
                  <a:cubicBezTo>
                    <a:pt x="32056" y="8073"/>
                    <a:pt x="31623" y="8540"/>
                    <a:pt x="31089" y="8540"/>
                  </a:cubicBezTo>
                  <a:lnTo>
                    <a:pt x="434" y="8540"/>
                  </a:lnTo>
                  <a:cubicBezTo>
                    <a:pt x="200" y="8540"/>
                    <a:pt x="0" y="8707"/>
                    <a:pt x="0" y="8940"/>
                  </a:cubicBezTo>
                  <a:cubicBezTo>
                    <a:pt x="0" y="9174"/>
                    <a:pt x="200" y="9374"/>
                    <a:pt x="434" y="9374"/>
                  </a:cubicBezTo>
                  <a:lnTo>
                    <a:pt x="53905" y="9374"/>
                  </a:lnTo>
                  <a:cubicBezTo>
                    <a:pt x="54406" y="9374"/>
                    <a:pt x="54839" y="8940"/>
                    <a:pt x="54839" y="8440"/>
                  </a:cubicBezTo>
                  <a:lnTo>
                    <a:pt x="54839" y="567"/>
                  </a:lnTo>
                  <a:cubicBezTo>
                    <a:pt x="54839" y="234"/>
                    <a:pt x="54573" y="0"/>
                    <a:pt x="54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3112075" y="4177550"/>
              <a:ext cx="1388000" cy="245300"/>
            </a:xfrm>
            <a:custGeom>
              <a:rect b="b" l="l" r="r" t="t"/>
              <a:pathLst>
                <a:path extrusionOk="0" h="9812" w="55520">
                  <a:moveTo>
                    <a:pt x="889" y="435"/>
                  </a:moveTo>
                  <a:cubicBezTo>
                    <a:pt x="897" y="435"/>
                    <a:pt x="905" y="435"/>
                    <a:pt x="914" y="436"/>
                  </a:cubicBezTo>
                  <a:lnTo>
                    <a:pt x="54719" y="436"/>
                  </a:lnTo>
                  <a:cubicBezTo>
                    <a:pt x="54919" y="436"/>
                    <a:pt x="55086" y="603"/>
                    <a:pt x="55086" y="803"/>
                  </a:cubicBezTo>
                  <a:lnTo>
                    <a:pt x="55086" y="8675"/>
                  </a:lnTo>
                  <a:cubicBezTo>
                    <a:pt x="55086" y="9076"/>
                    <a:pt x="54786" y="9409"/>
                    <a:pt x="54385" y="9409"/>
                  </a:cubicBezTo>
                  <a:lnTo>
                    <a:pt x="914" y="9409"/>
                  </a:lnTo>
                  <a:cubicBezTo>
                    <a:pt x="906" y="9410"/>
                    <a:pt x="898" y="9411"/>
                    <a:pt x="890" y="9411"/>
                  </a:cubicBezTo>
                  <a:cubicBezTo>
                    <a:pt x="655" y="9411"/>
                    <a:pt x="655" y="8941"/>
                    <a:pt x="890" y="8941"/>
                  </a:cubicBezTo>
                  <a:cubicBezTo>
                    <a:pt x="898" y="8941"/>
                    <a:pt x="906" y="8941"/>
                    <a:pt x="914" y="8942"/>
                  </a:cubicBezTo>
                  <a:lnTo>
                    <a:pt x="31602" y="8942"/>
                  </a:lnTo>
                  <a:cubicBezTo>
                    <a:pt x="32236" y="8942"/>
                    <a:pt x="32737" y="8442"/>
                    <a:pt x="32737" y="7808"/>
                  </a:cubicBezTo>
                  <a:lnTo>
                    <a:pt x="32737" y="1670"/>
                  </a:lnTo>
                  <a:cubicBezTo>
                    <a:pt x="32737" y="1237"/>
                    <a:pt x="32370" y="870"/>
                    <a:pt x="31969" y="870"/>
                  </a:cubicBezTo>
                  <a:lnTo>
                    <a:pt x="914" y="870"/>
                  </a:lnTo>
                  <a:cubicBezTo>
                    <a:pt x="905" y="871"/>
                    <a:pt x="897" y="871"/>
                    <a:pt x="889" y="871"/>
                  </a:cubicBezTo>
                  <a:cubicBezTo>
                    <a:pt x="655" y="871"/>
                    <a:pt x="655" y="435"/>
                    <a:pt x="889" y="435"/>
                  </a:cubicBezTo>
                  <a:close/>
                  <a:moveTo>
                    <a:pt x="852" y="0"/>
                  </a:moveTo>
                  <a:cubicBezTo>
                    <a:pt x="1" y="0"/>
                    <a:pt x="1" y="1306"/>
                    <a:pt x="852" y="1306"/>
                  </a:cubicBezTo>
                  <a:cubicBezTo>
                    <a:pt x="872" y="1306"/>
                    <a:pt x="893" y="1305"/>
                    <a:pt x="914" y="1303"/>
                  </a:cubicBezTo>
                  <a:lnTo>
                    <a:pt x="31969" y="1303"/>
                  </a:lnTo>
                  <a:cubicBezTo>
                    <a:pt x="32136" y="1303"/>
                    <a:pt x="32303" y="1470"/>
                    <a:pt x="32303" y="1670"/>
                  </a:cubicBezTo>
                  <a:lnTo>
                    <a:pt x="32303" y="7808"/>
                  </a:lnTo>
                  <a:cubicBezTo>
                    <a:pt x="32303" y="8208"/>
                    <a:pt x="31969" y="8542"/>
                    <a:pt x="31569" y="8542"/>
                  </a:cubicBezTo>
                  <a:lnTo>
                    <a:pt x="914" y="8542"/>
                  </a:lnTo>
                  <a:cubicBezTo>
                    <a:pt x="892" y="8540"/>
                    <a:pt x="871" y="8540"/>
                    <a:pt x="850" y="8540"/>
                  </a:cubicBezTo>
                  <a:cubicBezTo>
                    <a:pt x="1" y="8540"/>
                    <a:pt x="1" y="9812"/>
                    <a:pt x="850" y="9812"/>
                  </a:cubicBezTo>
                  <a:cubicBezTo>
                    <a:pt x="871" y="9812"/>
                    <a:pt x="892" y="9811"/>
                    <a:pt x="914" y="9809"/>
                  </a:cubicBezTo>
                  <a:lnTo>
                    <a:pt x="54385" y="9809"/>
                  </a:lnTo>
                  <a:cubicBezTo>
                    <a:pt x="55019" y="9809"/>
                    <a:pt x="55520" y="9309"/>
                    <a:pt x="55520" y="8675"/>
                  </a:cubicBezTo>
                  <a:lnTo>
                    <a:pt x="55520" y="803"/>
                  </a:lnTo>
                  <a:cubicBezTo>
                    <a:pt x="55520" y="369"/>
                    <a:pt x="55153" y="2"/>
                    <a:pt x="54719" y="2"/>
                  </a:cubicBezTo>
                  <a:lnTo>
                    <a:pt x="914" y="2"/>
                  </a:lnTo>
                  <a:cubicBezTo>
                    <a:pt x="893" y="1"/>
                    <a:pt x="872" y="0"/>
                    <a:pt x="8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3160750" y="4427775"/>
              <a:ext cx="1269275" cy="201850"/>
            </a:xfrm>
            <a:custGeom>
              <a:rect b="b" l="l" r="r" t="t"/>
              <a:pathLst>
                <a:path extrusionOk="0" h="8074" w="50771">
                  <a:moveTo>
                    <a:pt x="34" y="1"/>
                  </a:moveTo>
                  <a:cubicBezTo>
                    <a:pt x="1435" y="2769"/>
                    <a:pt x="301" y="7039"/>
                    <a:pt x="1" y="8073"/>
                  </a:cubicBezTo>
                  <a:lnTo>
                    <a:pt x="50771" y="8073"/>
                  </a:lnTo>
                  <a:lnTo>
                    <a:pt x="507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p:nvPr/>
          </p:nvSpPr>
          <p:spPr>
            <a:xfrm>
              <a:off x="3154925" y="4422775"/>
              <a:ext cx="1280100" cy="211850"/>
            </a:xfrm>
            <a:custGeom>
              <a:rect b="b" l="l" r="r" t="t"/>
              <a:pathLst>
                <a:path extrusionOk="0" h="8474" w="51204">
                  <a:moveTo>
                    <a:pt x="50770" y="434"/>
                  </a:moveTo>
                  <a:lnTo>
                    <a:pt x="50770" y="8073"/>
                  </a:lnTo>
                  <a:lnTo>
                    <a:pt x="501" y="8073"/>
                  </a:lnTo>
                  <a:cubicBezTo>
                    <a:pt x="901" y="6639"/>
                    <a:pt x="1702" y="3003"/>
                    <a:pt x="601" y="434"/>
                  </a:cubicBezTo>
                  <a:close/>
                  <a:moveTo>
                    <a:pt x="267" y="0"/>
                  </a:moveTo>
                  <a:cubicBezTo>
                    <a:pt x="167" y="0"/>
                    <a:pt x="101" y="34"/>
                    <a:pt x="67" y="101"/>
                  </a:cubicBezTo>
                  <a:cubicBezTo>
                    <a:pt x="34" y="167"/>
                    <a:pt x="34" y="234"/>
                    <a:pt x="67" y="301"/>
                  </a:cubicBezTo>
                  <a:cubicBezTo>
                    <a:pt x="1468" y="3003"/>
                    <a:pt x="267" y="7372"/>
                    <a:pt x="34" y="8206"/>
                  </a:cubicBezTo>
                  <a:cubicBezTo>
                    <a:pt x="0" y="8273"/>
                    <a:pt x="0" y="8340"/>
                    <a:pt x="67" y="8407"/>
                  </a:cubicBezTo>
                  <a:cubicBezTo>
                    <a:pt x="101" y="8440"/>
                    <a:pt x="167" y="8473"/>
                    <a:pt x="234" y="8473"/>
                  </a:cubicBezTo>
                  <a:lnTo>
                    <a:pt x="50970" y="8473"/>
                  </a:lnTo>
                  <a:cubicBezTo>
                    <a:pt x="51104" y="8473"/>
                    <a:pt x="51204" y="8373"/>
                    <a:pt x="51204" y="8240"/>
                  </a:cubicBezTo>
                  <a:lnTo>
                    <a:pt x="51204" y="201"/>
                  </a:lnTo>
                  <a:cubicBezTo>
                    <a:pt x="51204" y="67"/>
                    <a:pt x="51104" y="0"/>
                    <a:pt x="509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4"/>
            <p:cNvSpPr/>
            <p:nvPr/>
          </p:nvSpPr>
          <p:spPr>
            <a:xfrm>
              <a:off x="3717825" y="4468650"/>
              <a:ext cx="204350" cy="10850"/>
            </a:xfrm>
            <a:custGeom>
              <a:rect b="b" l="l" r="r" t="t"/>
              <a:pathLst>
                <a:path extrusionOk="0" h="434" w="8174">
                  <a:moveTo>
                    <a:pt x="234" y="0"/>
                  </a:moveTo>
                  <a:cubicBezTo>
                    <a:pt x="101" y="0"/>
                    <a:pt x="1" y="100"/>
                    <a:pt x="1" y="234"/>
                  </a:cubicBezTo>
                  <a:cubicBezTo>
                    <a:pt x="1" y="334"/>
                    <a:pt x="101" y="434"/>
                    <a:pt x="234" y="434"/>
                  </a:cubicBezTo>
                  <a:lnTo>
                    <a:pt x="7973" y="434"/>
                  </a:lnTo>
                  <a:cubicBezTo>
                    <a:pt x="8073" y="434"/>
                    <a:pt x="8173" y="334"/>
                    <a:pt x="8173" y="234"/>
                  </a:cubicBezTo>
                  <a:cubicBezTo>
                    <a:pt x="8173" y="100"/>
                    <a:pt x="8073" y="0"/>
                    <a:pt x="79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3625250" y="4530350"/>
              <a:ext cx="40900" cy="10875"/>
            </a:xfrm>
            <a:custGeom>
              <a:rect b="b" l="l" r="r" t="t"/>
              <a:pathLst>
                <a:path extrusionOk="0" h="435" w="1636">
                  <a:moveTo>
                    <a:pt x="301" y="1"/>
                  </a:moveTo>
                  <a:cubicBezTo>
                    <a:pt x="1" y="1"/>
                    <a:pt x="1" y="434"/>
                    <a:pt x="301" y="434"/>
                  </a:cubicBezTo>
                  <a:lnTo>
                    <a:pt x="1335" y="434"/>
                  </a:lnTo>
                  <a:cubicBezTo>
                    <a:pt x="1635" y="434"/>
                    <a:pt x="1635" y="1"/>
                    <a:pt x="13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3696150" y="4530350"/>
              <a:ext cx="231025" cy="10875"/>
            </a:xfrm>
            <a:custGeom>
              <a:rect b="b" l="l" r="r" t="t"/>
              <a:pathLst>
                <a:path extrusionOk="0" h="435" w="9241">
                  <a:moveTo>
                    <a:pt x="267" y="1"/>
                  </a:moveTo>
                  <a:cubicBezTo>
                    <a:pt x="0" y="1"/>
                    <a:pt x="0" y="434"/>
                    <a:pt x="267" y="434"/>
                  </a:cubicBezTo>
                  <a:lnTo>
                    <a:pt x="8940" y="434"/>
                  </a:lnTo>
                  <a:cubicBezTo>
                    <a:pt x="9240" y="434"/>
                    <a:pt x="9240" y="1"/>
                    <a:pt x="89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3821225" y="4594575"/>
              <a:ext cx="99275" cy="10025"/>
            </a:xfrm>
            <a:custGeom>
              <a:rect b="b" l="l" r="r" t="t"/>
              <a:pathLst>
                <a:path extrusionOk="0" h="401" w="3971">
                  <a:moveTo>
                    <a:pt x="201" y="0"/>
                  </a:moveTo>
                  <a:cubicBezTo>
                    <a:pt x="68" y="0"/>
                    <a:pt x="1" y="67"/>
                    <a:pt x="1" y="200"/>
                  </a:cubicBezTo>
                  <a:cubicBezTo>
                    <a:pt x="1" y="300"/>
                    <a:pt x="68" y="400"/>
                    <a:pt x="201" y="400"/>
                  </a:cubicBezTo>
                  <a:lnTo>
                    <a:pt x="3770" y="400"/>
                  </a:lnTo>
                  <a:cubicBezTo>
                    <a:pt x="3870" y="400"/>
                    <a:pt x="3970" y="300"/>
                    <a:pt x="3970" y="200"/>
                  </a:cubicBezTo>
                  <a:cubicBezTo>
                    <a:pt x="3970" y="67"/>
                    <a:pt x="3870" y="0"/>
                    <a:pt x="37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3124075" y="4420275"/>
              <a:ext cx="1371000" cy="233525"/>
            </a:xfrm>
            <a:custGeom>
              <a:rect b="b" l="l" r="r" t="t"/>
              <a:pathLst>
                <a:path extrusionOk="0" h="9341" w="54840">
                  <a:moveTo>
                    <a:pt x="434" y="0"/>
                  </a:moveTo>
                  <a:cubicBezTo>
                    <a:pt x="200" y="0"/>
                    <a:pt x="0" y="167"/>
                    <a:pt x="0" y="401"/>
                  </a:cubicBezTo>
                  <a:cubicBezTo>
                    <a:pt x="0" y="634"/>
                    <a:pt x="200" y="834"/>
                    <a:pt x="434" y="834"/>
                  </a:cubicBezTo>
                  <a:lnTo>
                    <a:pt x="31456" y="834"/>
                  </a:lnTo>
                  <a:cubicBezTo>
                    <a:pt x="31756" y="834"/>
                    <a:pt x="32023" y="1101"/>
                    <a:pt x="32023" y="1401"/>
                  </a:cubicBezTo>
                  <a:lnTo>
                    <a:pt x="32023" y="7573"/>
                  </a:lnTo>
                  <a:cubicBezTo>
                    <a:pt x="32023" y="8073"/>
                    <a:pt x="31623" y="8507"/>
                    <a:pt x="31089" y="8507"/>
                  </a:cubicBezTo>
                  <a:lnTo>
                    <a:pt x="434" y="8507"/>
                  </a:lnTo>
                  <a:cubicBezTo>
                    <a:pt x="200" y="8507"/>
                    <a:pt x="0" y="8707"/>
                    <a:pt x="0" y="8940"/>
                  </a:cubicBezTo>
                  <a:cubicBezTo>
                    <a:pt x="0" y="9174"/>
                    <a:pt x="200" y="9340"/>
                    <a:pt x="434" y="9340"/>
                  </a:cubicBezTo>
                  <a:lnTo>
                    <a:pt x="53905" y="9340"/>
                  </a:lnTo>
                  <a:cubicBezTo>
                    <a:pt x="54406" y="9340"/>
                    <a:pt x="54839" y="8940"/>
                    <a:pt x="54839" y="8440"/>
                  </a:cubicBezTo>
                  <a:lnTo>
                    <a:pt x="54839" y="567"/>
                  </a:lnTo>
                  <a:cubicBezTo>
                    <a:pt x="54839" y="267"/>
                    <a:pt x="54573" y="0"/>
                    <a:pt x="542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4"/>
            <p:cNvSpPr/>
            <p:nvPr/>
          </p:nvSpPr>
          <p:spPr>
            <a:xfrm>
              <a:off x="3112075" y="4414375"/>
              <a:ext cx="1388000" cy="245325"/>
            </a:xfrm>
            <a:custGeom>
              <a:rect b="b" l="l" r="r" t="t"/>
              <a:pathLst>
                <a:path extrusionOk="0" h="9813" w="55520">
                  <a:moveTo>
                    <a:pt x="890" y="402"/>
                  </a:moveTo>
                  <a:cubicBezTo>
                    <a:pt x="898" y="402"/>
                    <a:pt x="906" y="402"/>
                    <a:pt x="914" y="403"/>
                  </a:cubicBezTo>
                  <a:lnTo>
                    <a:pt x="54719" y="403"/>
                  </a:lnTo>
                  <a:cubicBezTo>
                    <a:pt x="54919" y="403"/>
                    <a:pt x="55086" y="570"/>
                    <a:pt x="55086" y="770"/>
                  </a:cubicBezTo>
                  <a:lnTo>
                    <a:pt x="55086" y="8676"/>
                  </a:lnTo>
                  <a:cubicBezTo>
                    <a:pt x="55086" y="9043"/>
                    <a:pt x="54786" y="9376"/>
                    <a:pt x="54385" y="9376"/>
                  </a:cubicBezTo>
                  <a:lnTo>
                    <a:pt x="914" y="9376"/>
                  </a:lnTo>
                  <a:cubicBezTo>
                    <a:pt x="905" y="9377"/>
                    <a:pt x="897" y="9378"/>
                    <a:pt x="889" y="9378"/>
                  </a:cubicBezTo>
                  <a:cubicBezTo>
                    <a:pt x="655" y="9378"/>
                    <a:pt x="655" y="8941"/>
                    <a:pt x="889" y="8941"/>
                  </a:cubicBezTo>
                  <a:cubicBezTo>
                    <a:pt x="897" y="8941"/>
                    <a:pt x="905" y="8942"/>
                    <a:pt x="914" y="8943"/>
                  </a:cubicBezTo>
                  <a:lnTo>
                    <a:pt x="31602" y="8943"/>
                  </a:lnTo>
                  <a:cubicBezTo>
                    <a:pt x="32236" y="8943"/>
                    <a:pt x="32737" y="8409"/>
                    <a:pt x="32737" y="7809"/>
                  </a:cubicBezTo>
                  <a:lnTo>
                    <a:pt x="32737" y="1637"/>
                  </a:lnTo>
                  <a:cubicBezTo>
                    <a:pt x="32737" y="1204"/>
                    <a:pt x="32370" y="870"/>
                    <a:pt x="31969" y="870"/>
                  </a:cubicBezTo>
                  <a:lnTo>
                    <a:pt x="914" y="870"/>
                  </a:lnTo>
                  <a:cubicBezTo>
                    <a:pt x="906" y="871"/>
                    <a:pt x="898" y="872"/>
                    <a:pt x="890" y="872"/>
                  </a:cubicBezTo>
                  <a:cubicBezTo>
                    <a:pt x="655" y="872"/>
                    <a:pt x="655" y="402"/>
                    <a:pt x="890" y="402"/>
                  </a:cubicBezTo>
                  <a:close/>
                  <a:moveTo>
                    <a:pt x="850" y="1"/>
                  </a:moveTo>
                  <a:cubicBezTo>
                    <a:pt x="1" y="1"/>
                    <a:pt x="1" y="1273"/>
                    <a:pt x="850" y="1273"/>
                  </a:cubicBezTo>
                  <a:cubicBezTo>
                    <a:pt x="871" y="1273"/>
                    <a:pt x="892" y="1272"/>
                    <a:pt x="914" y="1270"/>
                  </a:cubicBezTo>
                  <a:lnTo>
                    <a:pt x="31936" y="1270"/>
                  </a:lnTo>
                  <a:cubicBezTo>
                    <a:pt x="32136" y="1270"/>
                    <a:pt x="32303" y="1437"/>
                    <a:pt x="32303" y="1637"/>
                  </a:cubicBezTo>
                  <a:lnTo>
                    <a:pt x="32303" y="7809"/>
                  </a:lnTo>
                  <a:cubicBezTo>
                    <a:pt x="32303" y="8175"/>
                    <a:pt x="31969" y="8509"/>
                    <a:pt x="31569" y="8509"/>
                  </a:cubicBezTo>
                  <a:lnTo>
                    <a:pt x="914" y="8509"/>
                  </a:lnTo>
                  <a:cubicBezTo>
                    <a:pt x="893" y="8507"/>
                    <a:pt x="872" y="8507"/>
                    <a:pt x="852" y="8507"/>
                  </a:cubicBezTo>
                  <a:cubicBezTo>
                    <a:pt x="1" y="8507"/>
                    <a:pt x="1" y="9812"/>
                    <a:pt x="852" y="9812"/>
                  </a:cubicBezTo>
                  <a:cubicBezTo>
                    <a:pt x="872" y="9812"/>
                    <a:pt x="893" y="9811"/>
                    <a:pt x="914" y="9810"/>
                  </a:cubicBezTo>
                  <a:lnTo>
                    <a:pt x="54385" y="9810"/>
                  </a:lnTo>
                  <a:cubicBezTo>
                    <a:pt x="55019" y="9777"/>
                    <a:pt x="55520" y="9276"/>
                    <a:pt x="55520" y="8676"/>
                  </a:cubicBezTo>
                  <a:lnTo>
                    <a:pt x="55520" y="770"/>
                  </a:lnTo>
                  <a:cubicBezTo>
                    <a:pt x="55520" y="336"/>
                    <a:pt x="55153" y="3"/>
                    <a:pt x="54719" y="3"/>
                  </a:cubicBezTo>
                  <a:lnTo>
                    <a:pt x="914" y="3"/>
                  </a:lnTo>
                  <a:cubicBezTo>
                    <a:pt x="892" y="1"/>
                    <a:pt x="871" y="1"/>
                    <a:pt x="8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
            <p:cNvSpPr/>
            <p:nvPr/>
          </p:nvSpPr>
          <p:spPr>
            <a:xfrm>
              <a:off x="3160750" y="3718950"/>
              <a:ext cx="1269275" cy="201825"/>
            </a:xfrm>
            <a:custGeom>
              <a:rect b="b" l="l" r="r" t="t"/>
              <a:pathLst>
                <a:path extrusionOk="0" h="8073" w="50771">
                  <a:moveTo>
                    <a:pt x="34" y="0"/>
                  </a:moveTo>
                  <a:cubicBezTo>
                    <a:pt x="1435" y="2769"/>
                    <a:pt x="301" y="7038"/>
                    <a:pt x="1" y="8072"/>
                  </a:cubicBezTo>
                  <a:lnTo>
                    <a:pt x="50771" y="8072"/>
                  </a:lnTo>
                  <a:lnTo>
                    <a:pt x="507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3154925" y="3713925"/>
              <a:ext cx="1280100" cy="211850"/>
            </a:xfrm>
            <a:custGeom>
              <a:rect b="b" l="l" r="r" t="t"/>
              <a:pathLst>
                <a:path extrusionOk="0" h="8474" w="51204">
                  <a:moveTo>
                    <a:pt x="50770" y="435"/>
                  </a:moveTo>
                  <a:lnTo>
                    <a:pt x="50770" y="8073"/>
                  </a:lnTo>
                  <a:lnTo>
                    <a:pt x="501" y="8073"/>
                  </a:lnTo>
                  <a:cubicBezTo>
                    <a:pt x="901" y="6639"/>
                    <a:pt x="1702" y="3003"/>
                    <a:pt x="601" y="435"/>
                  </a:cubicBezTo>
                  <a:close/>
                  <a:moveTo>
                    <a:pt x="267" y="1"/>
                  </a:moveTo>
                  <a:cubicBezTo>
                    <a:pt x="167" y="1"/>
                    <a:pt x="101" y="34"/>
                    <a:pt x="67" y="101"/>
                  </a:cubicBezTo>
                  <a:cubicBezTo>
                    <a:pt x="34" y="168"/>
                    <a:pt x="34" y="234"/>
                    <a:pt x="67" y="301"/>
                  </a:cubicBezTo>
                  <a:cubicBezTo>
                    <a:pt x="1468" y="3003"/>
                    <a:pt x="267" y="7373"/>
                    <a:pt x="34" y="8207"/>
                  </a:cubicBezTo>
                  <a:cubicBezTo>
                    <a:pt x="0" y="8273"/>
                    <a:pt x="0" y="8340"/>
                    <a:pt x="67" y="8407"/>
                  </a:cubicBezTo>
                  <a:cubicBezTo>
                    <a:pt x="101" y="8440"/>
                    <a:pt x="167" y="8474"/>
                    <a:pt x="234" y="8474"/>
                  </a:cubicBezTo>
                  <a:lnTo>
                    <a:pt x="50970" y="8474"/>
                  </a:lnTo>
                  <a:cubicBezTo>
                    <a:pt x="51104" y="8474"/>
                    <a:pt x="51204" y="8374"/>
                    <a:pt x="51204" y="8240"/>
                  </a:cubicBezTo>
                  <a:lnTo>
                    <a:pt x="51204" y="201"/>
                  </a:lnTo>
                  <a:cubicBezTo>
                    <a:pt x="51204" y="68"/>
                    <a:pt x="51104" y="1"/>
                    <a:pt x="509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3719500" y="3758975"/>
              <a:ext cx="207675" cy="10850"/>
            </a:xfrm>
            <a:custGeom>
              <a:rect b="b" l="l" r="r" t="t"/>
              <a:pathLst>
                <a:path extrusionOk="0" h="434" w="8307">
                  <a:moveTo>
                    <a:pt x="300" y="0"/>
                  </a:moveTo>
                  <a:cubicBezTo>
                    <a:pt x="0" y="0"/>
                    <a:pt x="0" y="434"/>
                    <a:pt x="300" y="434"/>
                  </a:cubicBezTo>
                  <a:lnTo>
                    <a:pt x="8039" y="434"/>
                  </a:lnTo>
                  <a:cubicBezTo>
                    <a:pt x="8306" y="434"/>
                    <a:pt x="8306" y="0"/>
                    <a:pt x="80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3631100" y="3820675"/>
              <a:ext cx="36725" cy="10875"/>
            </a:xfrm>
            <a:custGeom>
              <a:rect b="b" l="l" r="r" t="t"/>
              <a:pathLst>
                <a:path extrusionOk="0" h="435" w="1469">
                  <a:moveTo>
                    <a:pt x="201" y="1"/>
                  </a:moveTo>
                  <a:cubicBezTo>
                    <a:pt x="67" y="1"/>
                    <a:pt x="0" y="101"/>
                    <a:pt x="0" y="201"/>
                  </a:cubicBezTo>
                  <a:cubicBezTo>
                    <a:pt x="0" y="334"/>
                    <a:pt x="67" y="434"/>
                    <a:pt x="201" y="434"/>
                  </a:cubicBezTo>
                  <a:lnTo>
                    <a:pt x="1235" y="434"/>
                  </a:lnTo>
                  <a:cubicBezTo>
                    <a:pt x="1368" y="434"/>
                    <a:pt x="1468" y="334"/>
                    <a:pt x="1468" y="201"/>
                  </a:cubicBezTo>
                  <a:cubicBezTo>
                    <a:pt x="1468" y="101"/>
                    <a:pt x="1368" y="1"/>
                    <a:pt x="12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3701150" y="3820675"/>
              <a:ext cx="227675" cy="10875"/>
            </a:xfrm>
            <a:custGeom>
              <a:rect b="b" l="l" r="r" t="t"/>
              <a:pathLst>
                <a:path extrusionOk="0" h="435" w="9107">
                  <a:moveTo>
                    <a:pt x="201" y="1"/>
                  </a:moveTo>
                  <a:cubicBezTo>
                    <a:pt x="100" y="1"/>
                    <a:pt x="0" y="101"/>
                    <a:pt x="0" y="201"/>
                  </a:cubicBezTo>
                  <a:cubicBezTo>
                    <a:pt x="0" y="334"/>
                    <a:pt x="100" y="434"/>
                    <a:pt x="201" y="434"/>
                  </a:cubicBezTo>
                  <a:lnTo>
                    <a:pt x="8873" y="434"/>
                  </a:lnTo>
                  <a:cubicBezTo>
                    <a:pt x="9007" y="434"/>
                    <a:pt x="9107" y="334"/>
                    <a:pt x="9107" y="201"/>
                  </a:cubicBezTo>
                  <a:cubicBezTo>
                    <a:pt x="9107" y="101"/>
                    <a:pt x="9007" y="1"/>
                    <a:pt x="887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3824575" y="3884900"/>
              <a:ext cx="99250" cy="10025"/>
            </a:xfrm>
            <a:custGeom>
              <a:rect b="b" l="l" r="r" t="t"/>
              <a:pathLst>
                <a:path extrusionOk="0" h="401" w="3970">
                  <a:moveTo>
                    <a:pt x="200" y="0"/>
                  </a:moveTo>
                  <a:cubicBezTo>
                    <a:pt x="67" y="0"/>
                    <a:pt x="0" y="67"/>
                    <a:pt x="0" y="200"/>
                  </a:cubicBezTo>
                  <a:cubicBezTo>
                    <a:pt x="0" y="300"/>
                    <a:pt x="67" y="400"/>
                    <a:pt x="200" y="400"/>
                  </a:cubicBezTo>
                  <a:lnTo>
                    <a:pt x="3770" y="400"/>
                  </a:lnTo>
                  <a:cubicBezTo>
                    <a:pt x="3870" y="400"/>
                    <a:pt x="3970" y="300"/>
                    <a:pt x="3970" y="200"/>
                  </a:cubicBezTo>
                  <a:cubicBezTo>
                    <a:pt x="3970" y="67"/>
                    <a:pt x="3870" y="0"/>
                    <a:pt x="37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3124075" y="3711425"/>
              <a:ext cx="1371000" cy="233525"/>
            </a:xfrm>
            <a:custGeom>
              <a:rect b="b" l="l" r="r" t="t"/>
              <a:pathLst>
                <a:path extrusionOk="0" h="9341" w="54840">
                  <a:moveTo>
                    <a:pt x="434" y="1"/>
                  </a:moveTo>
                  <a:cubicBezTo>
                    <a:pt x="200" y="1"/>
                    <a:pt x="0" y="168"/>
                    <a:pt x="0" y="401"/>
                  </a:cubicBezTo>
                  <a:cubicBezTo>
                    <a:pt x="0" y="635"/>
                    <a:pt x="200" y="835"/>
                    <a:pt x="434" y="835"/>
                  </a:cubicBezTo>
                  <a:lnTo>
                    <a:pt x="31456" y="835"/>
                  </a:lnTo>
                  <a:cubicBezTo>
                    <a:pt x="31756" y="835"/>
                    <a:pt x="32023" y="1102"/>
                    <a:pt x="32023" y="1402"/>
                  </a:cubicBezTo>
                  <a:lnTo>
                    <a:pt x="32023" y="7573"/>
                  </a:lnTo>
                  <a:cubicBezTo>
                    <a:pt x="32023" y="8073"/>
                    <a:pt x="31623" y="8507"/>
                    <a:pt x="31089" y="8507"/>
                  </a:cubicBezTo>
                  <a:lnTo>
                    <a:pt x="434" y="8507"/>
                  </a:lnTo>
                  <a:cubicBezTo>
                    <a:pt x="200" y="8507"/>
                    <a:pt x="0" y="8707"/>
                    <a:pt x="0" y="8941"/>
                  </a:cubicBezTo>
                  <a:cubicBezTo>
                    <a:pt x="0" y="9174"/>
                    <a:pt x="200" y="9341"/>
                    <a:pt x="434" y="9341"/>
                  </a:cubicBezTo>
                  <a:lnTo>
                    <a:pt x="53905" y="9341"/>
                  </a:lnTo>
                  <a:cubicBezTo>
                    <a:pt x="54406" y="9341"/>
                    <a:pt x="54839" y="8941"/>
                    <a:pt x="54839" y="8440"/>
                  </a:cubicBezTo>
                  <a:lnTo>
                    <a:pt x="54839" y="568"/>
                  </a:lnTo>
                  <a:cubicBezTo>
                    <a:pt x="54839" y="268"/>
                    <a:pt x="54573" y="1"/>
                    <a:pt x="542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3112075" y="3705525"/>
              <a:ext cx="1388000" cy="245325"/>
            </a:xfrm>
            <a:custGeom>
              <a:rect b="b" l="l" r="r" t="t"/>
              <a:pathLst>
                <a:path extrusionOk="0" h="9813" w="55520">
                  <a:moveTo>
                    <a:pt x="890" y="402"/>
                  </a:moveTo>
                  <a:cubicBezTo>
                    <a:pt x="898" y="402"/>
                    <a:pt x="906" y="403"/>
                    <a:pt x="914" y="404"/>
                  </a:cubicBezTo>
                  <a:lnTo>
                    <a:pt x="54719" y="404"/>
                  </a:lnTo>
                  <a:cubicBezTo>
                    <a:pt x="54919" y="404"/>
                    <a:pt x="55086" y="570"/>
                    <a:pt x="55086" y="771"/>
                  </a:cubicBezTo>
                  <a:lnTo>
                    <a:pt x="55086" y="8676"/>
                  </a:lnTo>
                  <a:cubicBezTo>
                    <a:pt x="55086" y="9043"/>
                    <a:pt x="54786" y="9377"/>
                    <a:pt x="54385" y="9377"/>
                  </a:cubicBezTo>
                  <a:lnTo>
                    <a:pt x="914" y="9377"/>
                  </a:lnTo>
                  <a:cubicBezTo>
                    <a:pt x="905" y="9378"/>
                    <a:pt x="897" y="9378"/>
                    <a:pt x="889" y="9378"/>
                  </a:cubicBezTo>
                  <a:cubicBezTo>
                    <a:pt x="655" y="9378"/>
                    <a:pt x="655" y="8941"/>
                    <a:pt x="889" y="8941"/>
                  </a:cubicBezTo>
                  <a:cubicBezTo>
                    <a:pt x="897" y="8941"/>
                    <a:pt x="905" y="8942"/>
                    <a:pt x="914" y="8943"/>
                  </a:cubicBezTo>
                  <a:lnTo>
                    <a:pt x="31602" y="8943"/>
                  </a:lnTo>
                  <a:cubicBezTo>
                    <a:pt x="32236" y="8943"/>
                    <a:pt x="32737" y="8409"/>
                    <a:pt x="32737" y="7809"/>
                  </a:cubicBezTo>
                  <a:lnTo>
                    <a:pt x="32737" y="1638"/>
                  </a:lnTo>
                  <a:cubicBezTo>
                    <a:pt x="32737" y="1204"/>
                    <a:pt x="32370" y="871"/>
                    <a:pt x="31969" y="871"/>
                  </a:cubicBezTo>
                  <a:lnTo>
                    <a:pt x="914" y="871"/>
                  </a:lnTo>
                  <a:cubicBezTo>
                    <a:pt x="906" y="872"/>
                    <a:pt x="898" y="872"/>
                    <a:pt x="890" y="872"/>
                  </a:cubicBezTo>
                  <a:cubicBezTo>
                    <a:pt x="655" y="872"/>
                    <a:pt x="655" y="402"/>
                    <a:pt x="890" y="402"/>
                  </a:cubicBezTo>
                  <a:close/>
                  <a:moveTo>
                    <a:pt x="850" y="1"/>
                  </a:moveTo>
                  <a:cubicBezTo>
                    <a:pt x="1" y="1"/>
                    <a:pt x="1" y="1273"/>
                    <a:pt x="850" y="1273"/>
                  </a:cubicBezTo>
                  <a:cubicBezTo>
                    <a:pt x="871" y="1273"/>
                    <a:pt x="892" y="1272"/>
                    <a:pt x="914" y="1271"/>
                  </a:cubicBezTo>
                  <a:lnTo>
                    <a:pt x="31936" y="1271"/>
                  </a:lnTo>
                  <a:cubicBezTo>
                    <a:pt x="32136" y="1271"/>
                    <a:pt x="32303" y="1438"/>
                    <a:pt x="32303" y="1638"/>
                  </a:cubicBezTo>
                  <a:lnTo>
                    <a:pt x="32303" y="7809"/>
                  </a:lnTo>
                  <a:cubicBezTo>
                    <a:pt x="32303" y="8176"/>
                    <a:pt x="31969" y="8509"/>
                    <a:pt x="31569" y="8509"/>
                  </a:cubicBezTo>
                  <a:lnTo>
                    <a:pt x="914" y="8509"/>
                  </a:lnTo>
                  <a:cubicBezTo>
                    <a:pt x="893" y="8508"/>
                    <a:pt x="872" y="8507"/>
                    <a:pt x="852" y="8507"/>
                  </a:cubicBezTo>
                  <a:cubicBezTo>
                    <a:pt x="1" y="8507"/>
                    <a:pt x="1" y="9813"/>
                    <a:pt x="852" y="9813"/>
                  </a:cubicBezTo>
                  <a:cubicBezTo>
                    <a:pt x="872" y="9813"/>
                    <a:pt x="893" y="9812"/>
                    <a:pt x="914" y="9810"/>
                  </a:cubicBezTo>
                  <a:lnTo>
                    <a:pt x="54385" y="9810"/>
                  </a:lnTo>
                  <a:cubicBezTo>
                    <a:pt x="55019" y="9777"/>
                    <a:pt x="55520" y="9277"/>
                    <a:pt x="55520" y="8676"/>
                  </a:cubicBezTo>
                  <a:lnTo>
                    <a:pt x="55520" y="771"/>
                  </a:lnTo>
                  <a:cubicBezTo>
                    <a:pt x="55520" y="337"/>
                    <a:pt x="55153" y="3"/>
                    <a:pt x="54719" y="3"/>
                  </a:cubicBezTo>
                  <a:lnTo>
                    <a:pt x="914" y="3"/>
                  </a:lnTo>
                  <a:cubicBezTo>
                    <a:pt x="892" y="2"/>
                    <a:pt x="871" y="1"/>
                    <a:pt x="8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
            <p:cNvSpPr/>
            <p:nvPr/>
          </p:nvSpPr>
          <p:spPr>
            <a:xfrm>
              <a:off x="3028175" y="2932475"/>
              <a:ext cx="1504425" cy="567300"/>
            </a:xfrm>
            <a:custGeom>
              <a:rect b="b" l="l" r="r" t="t"/>
              <a:pathLst>
                <a:path extrusionOk="0" h="22692" w="60177">
                  <a:moveTo>
                    <a:pt x="8768" y="0"/>
                  </a:moveTo>
                  <a:cubicBezTo>
                    <a:pt x="4720" y="0"/>
                    <a:pt x="1709" y="1751"/>
                    <a:pt x="968" y="6174"/>
                  </a:cubicBezTo>
                  <a:cubicBezTo>
                    <a:pt x="0" y="12145"/>
                    <a:pt x="15978" y="18250"/>
                    <a:pt x="27120" y="20484"/>
                  </a:cubicBezTo>
                  <a:cubicBezTo>
                    <a:pt x="33716" y="21812"/>
                    <a:pt x="40313" y="22692"/>
                    <a:pt x="45722" y="22692"/>
                  </a:cubicBezTo>
                  <a:cubicBezTo>
                    <a:pt x="49421" y="22692"/>
                    <a:pt x="52564" y="22280"/>
                    <a:pt x="54773" y="21318"/>
                  </a:cubicBezTo>
                  <a:cubicBezTo>
                    <a:pt x="60176" y="18950"/>
                    <a:pt x="60043" y="10477"/>
                    <a:pt x="57975" y="6575"/>
                  </a:cubicBezTo>
                  <a:cubicBezTo>
                    <a:pt x="56325" y="3537"/>
                    <a:pt x="51694" y="2534"/>
                    <a:pt x="48036" y="2534"/>
                  </a:cubicBezTo>
                  <a:cubicBezTo>
                    <a:pt x="47035" y="2534"/>
                    <a:pt x="46107" y="2609"/>
                    <a:pt x="45333" y="2738"/>
                  </a:cubicBezTo>
                  <a:cubicBezTo>
                    <a:pt x="44682" y="2840"/>
                    <a:pt x="43578" y="2882"/>
                    <a:pt x="42205" y="2882"/>
                  </a:cubicBezTo>
                  <a:cubicBezTo>
                    <a:pt x="35903" y="2882"/>
                    <a:pt x="23917" y="2005"/>
                    <a:pt x="23917" y="2005"/>
                  </a:cubicBezTo>
                  <a:cubicBezTo>
                    <a:pt x="23917" y="2005"/>
                    <a:pt x="23823" y="2008"/>
                    <a:pt x="23642" y="2008"/>
                  </a:cubicBezTo>
                  <a:cubicBezTo>
                    <a:pt x="22599" y="2008"/>
                    <a:pt x="18685" y="1911"/>
                    <a:pt x="13343" y="604"/>
                  </a:cubicBezTo>
                  <a:cubicBezTo>
                    <a:pt x="11726" y="215"/>
                    <a:pt x="10184" y="0"/>
                    <a:pt x="8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3022325" y="2927275"/>
              <a:ext cx="1507775" cy="577375"/>
            </a:xfrm>
            <a:custGeom>
              <a:rect b="b" l="l" r="r" t="t"/>
              <a:pathLst>
                <a:path extrusionOk="0" h="23095" w="60311">
                  <a:moveTo>
                    <a:pt x="8974" y="445"/>
                  </a:moveTo>
                  <a:cubicBezTo>
                    <a:pt x="10508" y="445"/>
                    <a:pt x="12043" y="645"/>
                    <a:pt x="13510" y="1012"/>
                  </a:cubicBezTo>
                  <a:cubicBezTo>
                    <a:pt x="18867" y="2336"/>
                    <a:pt x="22847" y="2414"/>
                    <a:pt x="23870" y="2414"/>
                  </a:cubicBezTo>
                  <a:cubicBezTo>
                    <a:pt x="24007" y="2414"/>
                    <a:pt x="24090" y="2413"/>
                    <a:pt x="24118" y="2413"/>
                  </a:cubicBezTo>
                  <a:cubicBezTo>
                    <a:pt x="24820" y="2467"/>
                    <a:pt x="36115" y="3265"/>
                    <a:pt x="42279" y="3265"/>
                  </a:cubicBezTo>
                  <a:cubicBezTo>
                    <a:pt x="43725" y="3265"/>
                    <a:pt x="44888" y="3221"/>
                    <a:pt x="45567" y="3113"/>
                  </a:cubicBezTo>
                  <a:cubicBezTo>
                    <a:pt x="46266" y="3002"/>
                    <a:pt x="47168" y="2930"/>
                    <a:pt x="48169" y="2930"/>
                  </a:cubicBezTo>
                  <a:cubicBezTo>
                    <a:pt x="51653" y="2930"/>
                    <a:pt x="56350" y="3799"/>
                    <a:pt x="58009" y="6883"/>
                  </a:cubicBezTo>
                  <a:cubicBezTo>
                    <a:pt x="59210" y="9184"/>
                    <a:pt x="59877" y="13521"/>
                    <a:pt x="58643" y="16990"/>
                  </a:cubicBezTo>
                  <a:cubicBezTo>
                    <a:pt x="57942" y="19091"/>
                    <a:pt x="56641" y="20592"/>
                    <a:pt x="54907" y="21326"/>
                  </a:cubicBezTo>
                  <a:cubicBezTo>
                    <a:pt x="52634" y="22326"/>
                    <a:pt x="49441" y="22701"/>
                    <a:pt x="45930" y="22701"/>
                  </a:cubicBezTo>
                  <a:cubicBezTo>
                    <a:pt x="39599" y="22701"/>
                    <a:pt x="32237" y="21479"/>
                    <a:pt x="27387" y="20492"/>
                  </a:cubicBezTo>
                  <a:cubicBezTo>
                    <a:pt x="15912" y="18224"/>
                    <a:pt x="501" y="12053"/>
                    <a:pt x="1435" y="6416"/>
                  </a:cubicBezTo>
                  <a:cubicBezTo>
                    <a:pt x="1769" y="4247"/>
                    <a:pt x="2703" y="2646"/>
                    <a:pt x="4204" y="1646"/>
                  </a:cubicBezTo>
                  <a:cubicBezTo>
                    <a:pt x="5438" y="845"/>
                    <a:pt x="7039" y="445"/>
                    <a:pt x="8974" y="445"/>
                  </a:cubicBezTo>
                  <a:close/>
                  <a:moveTo>
                    <a:pt x="9009" y="1"/>
                  </a:moveTo>
                  <a:cubicBezTo>
                    <a:pt x="6982" y="1"/>
                    <a:pt x="5288" y="429"/>
                    <a:pt x="4004" y="1279"/>
                  </a:cubicBezTo>
                  <a:cubicBezTo>
                    <a:pt x="2402" y="2346"/>
                    <a:pt x="1368" y="4047"/>
                    <a:pt x="1001" y="6349"/>
                  </a:cubicBezTo>
                  <a:cubicBezTo>
                    <a:pt x="1" y="12487"/>
                    <a:pt x="16112" y="18658"/>
                    <a:pt x="27320" y="20893"/>
                  </a:cubicBezTo>
                  <a:cubicBezTo>
                    <a:pt x="32190" y="21893"/>
                    <a:pt x="39596" y="23094"/>
                    <a:pt x="46000" y="23094"/>
                  </a:cubicBezTo>
                  <a:cubicBezTo>
                    <a:pt x="49536" y="23094"/>
                    <a:pt x="52772" y="22727"/>
                    <a:pt x="55073" y="21727"/>
                  </a:cubicBezTo>
                  <a:cubicBezTo>
                    <a:pt x="56908" y="20893"/>
                    <a:pt x="58276" y="19325"/>
                    <a:pt x="59043" y="17123"/>
                  </a:cubicBezTo>
                  <a:cubicBezTo>
                    <a:pt x="60310" y="13487"/>
                    <a:pt x="59677" y="9118"/>
                    <a:pt x="58376" y="6716"/>
                  </a:cubicBezTo>
                  <a:cubicBezTo>
                    <a:pt x="56631" y="3435"/>
                    <a:pt x="51735" y="2532"/>
                    <a:pt x="48132" y="2532"/>
                  </a:cubicBezTo>
                  <a:cubicBezTo>
                    <a:pt x="47120" y="2532"/>
                    <a:pt x="46209" y="2603"/>
                    <a:pt x="45500" y="2713"/>
                  </a:cubicBezTo>
                  <a:cubicBezTo>
                    <a:pt x="44871" y="2808"/>
                    <a:pt x="43797" y="2847"/>
                    <a:pt x="42454" y="2847"/>
                  </a:cubicBezTo>
                  <a:cubicBezTo>
                    <a:pt x="36242" y="2847"/>
                    <a:pt x="24288" y="2012"/>
                    <a:pt x="24151" y="2012"/>
                  </a:cubicBezTo>
                  <a:cubicBezTo>
                    <a:pt x="24143" y="2012"/>
                    <a:pt x="24077" y="2014"/>
                    <a:pt x="23956" y="2014"/>
                  </a:cubicBezTo>
                  <a:cubicBezTo>
                    <a:pt x="23047" y="2014"/>
                    <a:pt x="19059" y="1936"/>
                    <a:pt x="13644" y="611"/>
                  </a:cubicBezTo>
                  <a:cubicBezTo>
                    <a:pt x="11958" y="203"/>
                    <a:pt x="10404" y="1"/>
                    <a:pt x="90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3680750" y="1508400"/>
              <a:ext cx="647525" cy="821225"/>
            </a:xfrm>
            <a:custGeom>
              <a:rect b="b" l="l" r="r" t="t"/>
              <a:pathLst>
                <a:path extrusionOk="0" h="32849" w="25901">
                  <a:moveTo>
                    <a:pt x="12241" y="1"/>
                  </a:moveTo>
                  <a:cubicBezTo>
                    <a:pt x="7004" y="1"/>
                    <a:pt x="1717" y="5344"/>
                    <a:pt x="1717" y="7831"/>
                  </a:cubicBezTo>
                  <a:cubicBezTo>
                    <a:pt x="1717" y="10533"/>
                    <a:pt x="3652" y="16637"/>
                    <a:pt x="650" y="26278"/>
                  </a:cubicBezTo>
                  <a:cubicBezTo>
                    <a:pt x="0" y="28421"/>
                    <a:pt x="1430" y="29356"/>
                    <a:pt x="3809" y="29356"/>
                  </a:cubicBezTo>
                  <a:cubicBezTo>
                    <a:pt x="5096" y="29356"/>
                    <a:pt x="6659" y="29083"/>
                    <a:pt x="8322" y="28579"/>
                  </a:cubicBezTo>
                  <a:lnTo>
                    <a:pt x="25901" y="32849"/>
                  </a:lnTo>
                  <a:cubicBezTo>
                    <a:pt x="25301" y="28846"/>
                    <a:pt x="24700" y="24843"/>
                    <a:pt x="24100" y="20840"/>
                  </a:cubicBezTo>
                  <a:cubicBezTo>
                    <a:pt x="23533" y="17104"/>
                    <a:pt x="23299" y="13135"/>
                    <a:pt x="22332" y="9499"/>
                  </a:cubicBezTo>
                  <a:cubicBezTo>
                    <a:pt x="21098" y="4062"/>
                    <a:pt x="19230" y="1160"/>
                    <a:pt x="13592" y="125"/>
                  </a:cubicBezTo>
                  <a:cubicBezTo>
                    <a:pt x="13145" y="41"/>
                    <a:pt x="12693" y="1"/>
                    <a:pt x="122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3682800" y="1503250"/>
              <a:ext cx="649650" cy="831400"/>
            </a:xfrm>
            <a:custGeom>
              <a:rect b="b" l="l" r="r" t="t"/>
              <a:pathLst>
                <a:path extrusionOk="0" h="33256" w="25986">
                  <a:moveTo>
                    <a:pt x="12243" y="424"/>
                  </a:moveTo>
                  <a:cubicBezTo>
                    <a:pt x="12666" y="424"/>
                    <a:pt x="13079" y="459"/>
                    <a:pt x="13477" y="532"/>
                  </a:cubicBezTo>
                  <a:cubicBezTo>
                    <a:pt x="19148" y="1599"/>
                    <a:pt x="20849" y="4601"/>
                    <a:pt x="22050" y="9772"/>
                  </a:cubicBezTo>
                  <a:cubicBezTo>
                    <a:pt x="22683" y="12307"/>
                    <a:pt x="23117" y="14909"/>
                    <a:pt x="23351" y="17544"/>
                  </a:cubicBezTo>
                  <a:cubicBezTo>
                    <a:pt x="23484" y="18711"/>
                    <a:pt x="23617" y="19912"/>
                    <a:pt x="23818" y="21080"/>
                  </a:cubicBezTo>
                  <a:cubicBezTo>
                    <a:pt x="24118" y="23248"/>
                    <a:pt x="24451" y="25416"/>
                    <a:pt x="24785" y="27584"/>
                  </a:cubicBezTo>
                  <a:lnTo>
                    <a:pt x="25552" y="32788"/>
                  </a:lnTo>
                  <a:lnTo>
                    <a:pt x="25552" y="32788"/>
                  </a:lnTo>
                  <a:lnTo>
                    <a:pt x="8306" y="28585"/>
                  </a:lnTo>
                  <a:lnTo>
                    <a:pt x="8240" y="28585"/>
                  </a:lnTo>
                  <a:cubicBezTo>
                    <a:pt x="8240" y="28585"/>
                    <a:pt x="8206" y="28585"/>
                    <a:pt x="8206" y="28618"/>
                  </a:cubicBezTo>
                  <a:cubicBezTo>
                    <a:pt x="6522" y="29119"/>
                    <a:pt x="4996" y="29369"/>
                    <a:pt x="3762" y="29369"/>
                  </a:cubicBezTo>
                  <a:cubicBezTo>
                    <a:pt x="2527" y="29369"/>
                    <a:pt x="1585" y="29119"/>
                    <a:pt x="1068" y="28618"/>
                  </a:cubicBezTo>
                  <a:cubicBezTo>
                    <a:pt x="601" y="28118"/>
                    <a:pt x="501" y="27451"/>
                    <a:pt x="768" y="26550"/>
                  </a:cubicBezTo>
                  <a:cubicBezTo>
                    <a:pt x="3103" y="19012"/>
                    <a:pt x="2436" y="13574"/>
                    <a:pt x="2035" y="10305"/>
                  </a:cubicBezTo>
                  <a:cubicBezTo>
                    <a:pt x="1935" y="9571"/>
                    <a:pt x="1869" y="8804"/>
                    <a:pt x="1835" y="8037"/>
                  </a:cubicBezTo>
                  <a:cubicBezTo>
                    <a:pt x="1835" y="6869"/>
                    <a:pt x="3136" y="4935"/>
                    <a:pt x="5037" y="3367"/>
                  </a:cubicBezTo>
                  <a:cubicBezTo>
                    <a:pt x="7320" y="1479"/>
                    <a:pt x="9937" y="424"/>
                    <a:pt x="12243" y="424"/>
                  </a:cubicBezTo>
                  <a:close/>
                  <a:moveTo>
                    <a:pt x="12099" y="0"/>
                  </a:moveTo>
                  <a:cubicBezTo>
                    <a:pt x="8803" y="0"/>
                    <a:pt x="5936" y="2068"/>
                    <a:pt x="4737" y="3033"/>
                  </a:cubicBezTo>
                  <a:cubicBezTo>
                    <a:pt x="2736" y="4701"/>
                    <a:pt x="1368" y="6736"/>
                    <a:pt x="1368" y="8037"/>
                  </a:cubicBezTo>
                  <a:cubicBezTo>
                    <a:pt x="1402" y="8804"/>
                    <a:pt x="1468" y="9571"/>
                    <a:pt x="1602" y="10372"/>
                  </a:cubicBezTo>
                  <a:cubicBezTo>
                    <a:pt x="1969" y="13574"/>
                    <a:pt x="2636" y="18978"/>
                    <a:pt x="334" y="26417"/>
                  </a:cubicBezTo>
                  <a:cubicBezTo>
                    <a:pt x="1" y="27484"/>
                    <a:pt x="134" y="28318"/>
                    <a:pt x="734" y="28885"/>
                  </a:cubicBezTo>
                  <a:cubicBezTo>
                    <a:pt x="1340" y="29491"/>
                    <a:pt x="2385" y="29791"/>
                    <a:pt x="3744" y="29791"/>
                  </a:cubicBezTo>
                  <a:cubicBezTo>
                    <a:pt x="5006" y="29791"/>
                    <a:pt x="6538" y="29532"/>
                    <a:pt x="8240" y="29019"/>
                  </a:cubicBezTo>
                  <a:lnTo>
                    <a:pt x="25752" y="33255"/>
                  </a:lnTo>
                  <a:lnTo>
                    <a:pt x="25819" y="33255"/>
                  </a:lnTo>
                  <a:cubicBezTo>
                    <a:pt x="25852" y="33255"/>
                    <a:pt x="25886" y="33222"/>
                    <a:pt x="25919" y="33222"/>
                  </a:cubicBezTo>
                  <a:cubicBezTo>
                    <a:pt x="25986" y="33155"/>
                    <a:pt x="25986" y="33088"/>
                    <a:pt x="25986" y="33022"/>
                  </a:cubicBezTo>
                  <a:lnTo>
                    <a:pt x="25152" y="27484"/>
                  </a:lnTo>
                  <a:cubicBezTo>
                    <a:pt x="24818" y="25316"/>
                    <a:pt x="24518" y="23181"/>
                    <a:pt x="24184" y="21013"/>
                  </a:cubicBezTo>
                  <a:cubicBezTo>
                    <a:pt x="24018" y="19845"/>
                    <a:pt x="23884" y="18645"/>
                    <a:pt x="23717" y="17477"/>
                  </a:cubicBezTo>
                  <a:cubicBezTo>
                    <a:pt x="23484" y="14842"/>
                    <a:pt x="23050" y="12207"/>
                    <a:pt x="22417" y="9638"/>
                  </a:cubicBezTo>
                  <a:cubicBezTo>
                    <a:pt x="21216" y="4434"/>
                    <a:pt x="19381" y="1199"/>
                    <a:pt x="13510" y="131"/>
                  </a:cubicBezTo>
                  <a:cubicBezTo>
                    <a:pt x="13034" y="41"/>
                    <a:pt x="12562" y="0"/>
                    <a:pt x="120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3300850" y="2120625"/>
              <a:ext cx="1046625" cy="1067725"/>
            </a:xfrm>
            <a:custGeom>
              <a:rect b="b" l="l" r="r" t="t"/>
              <a:pathLst>
                <a:path extrusionOk="0" h="42709" w="41865">
                  <a:moveTo>
                    <a:pt x="26561" y="0"/>
                  </a:moveTo>
                  <a:cubicBezTo>
                    <a:pt x="26355" y="0"/>
                    <a:pt x="26152" y="7"/>
                    <a:pt x="25953" y="21"/>
                  </a:cubicBezTo>
                  <a:cubicBezTo>
                    <a:pt x="25953" y="21"/>
                    <a:pt x="19081" y="955"/>
                    <a:pt x="15846" y="1789"/>
                  </a:cubicBezTo>
                  <a:cubicBezTo>
                    <a:pt x="12610" y="2622"/>
                    <a:pt x="11476" y="3790"/>
                    <a:pt x="10308" y="6025"/>
                  </a:cubicBezTo>
                  <a:cubicBezTo>
                    <a:pt x="9141" y="8226"/>
                    <a:pt x="7406" y="16399"/>
                    <a:pt x="5738" y="19835"/>
                  </a:cubicBezTo>
                  <a:cubicBezTo>
                    <a:pt x="4071" y="23304"/>
                    <a:pt x="1068" y="24205"/>
                    <a:pt x="535" y="27841"/>
                  </a:cubicBezTo>
                  <a:cubicBezTo>
                    <a:pt x="1" y="31510"/>
                    <a:pt x="2936" y="32744"/>
                    <a:pt x="5105" y="33178"/>
                  </a:cubicBezTo>
                  <a:cubicBezTo>
                    <a:pt x="6739" y="33445"/>
                    <a:pt x="8374" y="33611"/>
                    <a:pt x="10008" y="33678"/>
                  </a:cubicBezTo>
                  <a:cubicBezTo>
                    <a:pt x="10008" y="33678"/>
                    <a:pt x="13577" y="42017"/>
                    <a:pt x="20449" y="42651"/>
                  </a:cubicBezTo>
                  <a:cubicBezTo>
                    <a:pt x="20869" y="42690"/>
                    <a:pt x="21283" y="42708"/>
                    <a:pt x="21691" y="42708"/>
                  </a:cubicBezTo>
                  <a:cubicBezTo>
                    <a:pt x="27938" y="42708"/>
                    <a:pt x="32616" y="38373"/>
                    <a:pt x="35560" y="36714"/>
                  </a:cubicBezTo>
                  <a:cubicBezTo>
                    <a:pt x="38695" y="34946"/>
                    <a:pt x="38895" y="30876"/>
                    <a:pt x="38995" y="26173"/>
                  </a:cubicBezTo>
                  <a:cubicBezTo>
                    <a:pt x="39096" y="21503"/>
                    <a:pt x="41864" y="10928"/>
                    <a:pt x="41130" y="8026"/>
                  </a:cubicBezTo>
                  <a:cubicBezTo>
                    <a:pt x="40396" y="5091"/>
                    <a:pt x="39329" y="4624"/>
                    <a:pt x="34592" y="2189"/>
                  </a:cubicBezTo>
                  <a:cubicBezTo>
                    <a:pt x="32696" y="1225"/>
                    <a:pt x="29380" y="0"/>
                    <a:pt x="265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3295025" y="2114775"/>
              <a:ext cx="1049950" cy="1078800"/>
            </a:xfrm>
            <a:custGeom>
              <a:rect b="b" l="l" r="r" t="t"/>
              <a:pathLst>
                <a:path extrusionOk="0" h="43152" w="41998">
                  <a:moveTo>
                    <a:pt x="26841" y="433"/>
                  </a:moveTo>
                  <a:cubicBezTo>
                    <a:pt x="29528" y="433"/>
                    <a:pt x="32715" y="1569"/>
                    <a:pt x="34725" y="2590"/>
                  </a:cubicBezTo>
                  <a:lnTo>
                    <a:pt x="35126" y="2823"/>
                  </a:lnTo>
                  <a:cubicBezTo>
                    <a:pt x="39462" y="5025"/>
                    <a:pt x="40463" y="5558"/>
                    <a:pt x="41163" y="8294"/>
                  </a:cubicBezTo>
                  <a:cubicBezTo>
                    <a:pt x="41563" y="9895"/>
                    <a:pt x="40830" y="14064"/>
                    <a:pt x="40129" y="18101"/>
                  </a:cubicBezTo>
                  <a:cubicBezTo>
                    <a:pt x="39595" y="21170"/>
                    <a:pt x="39062" y="24372"/>
                    <a:pt x="38995" y="26407"/>
                  </a:cubicBezTo>
                  <a:cubicBezTo>
                    <a:pt x="38895" y="31410"/>
                    <a:pt x="38595" y="35080"/>
                    <a:pt x="35659" y="36747"/>
                  </a:cubicBezTo>
                  <a:cubicBezTo>
                    <a:pt x="35025" y="37114"/>
                    <a:pt x="34358" y="37581"/>
                    <a:pt x="33524" y="38148"/>
                  </a:cubicBezTo>
                  <a:cubicBezTo>
                    <a:pt x="30631" y="40088"/>
                    <a:pt x="26772" y="42709"/>
                    <a:pt x="21920" y="42709"/>
                  </a:cubicBezTo>
                  <a:cubicBezTo>
                    <a:pt x="21515" y="42709"/>
                    <a:pt x="21102" y="42690"/>
                    <a:pt x="20682" y="42652"/>
                  </a:cubicBezTo>
                  <a:cubicBezTo>
                    <a:pt x="14010" y="42051"/>
                    <a:pt x="10475" y="33912"/>
                    <a:pt x="10441" y="33812"/>
                  </a:cubicBezTo>
                  <a:cubicBezTo>
                    <a:pt x="10408" y="33745"/>
                    <a:pt x="10341" y="33712"/>
                    <a:pt x="10241" y="33712"/>
                  </a:cubicBezTo>
                  <a:cubicBezTo>
                    <a:pt x="8607" y="33612"/>
                    <a:pt x="7005" y="33445"/>
                    <a:pt x="5371" y="33178"/>
                  </a:cubicBezTo>
                  <a:cubicBezTo>
                    <a:pt x="3103" y="32745"/>
                    <a:pt x="467" y="31510"/>
                    <a:pt x="968" y="28108"/>
                  </a:cubicBezTo>
                  <a:cubicBezTo>
                    <a:pt x="1268" y="26073"/>
                    <a:pt x="2302" y="24939"/>
                    <a:pt x="3570" y="23605"/>
                  </a:cubicBezTo>
                  <a:cubicBezTo>
                    <a:pt x="4604" y="22604"/>
                    <a:pt x="5504" y="21436"/>
                    <a:pt x="6172" y="20135"/>
                  </a:cubicBezTo>
                  <a:cubicBezTo>
                    <a:pt x="7072" y="18301"/>
                    <a:pt x="7973" y="15032"/>
                    <a:pt x="8807" y="12163"/>
                  </a:cubicBezTo>
                  <a:cubicBezTo>
                    <a:pt x="9541" y="9695"/>
                    <a:pt x="10208" y="7326"/>
                    <a:pt x="10708" y="6326"/>
                  </a:cubicBezTo>
                  <a:cubicBezTo>
                    <a:pt x="11842" y="4191"/>
                    <a:pt x="12943" y="3057"/>
                    <a:pt x="16145" y="2223"/>
                  </a:cubicBezTo>
                  <a:cubicBezTo>
                    <a:pt x="19281" y="1422"/>
                    <a:pt x="25986" y="488"/>
                    <a:pt x="26219" y="455"/>
                  </a:cubicBezTo>
                  <a:cubicBezTo>
                    <a:pt x="26423" y="440"/>
                    <a:pt x="26630" y="433"/>
                    <a:pt x="26841" y="433"/>
                  </a:cubicBezTo>
                  <a:close/>
                  <a:moveTo>
                    <a:pt x="26807" y="0"/>
                  </a:moveTo>
                  <a:cubicBezTo>
                    <a:pt x="26596" y="0"/>
                    <a:pt x="26389" y="7"/>
                    <a:pt x="26186" y="21"/>
                  </a:cubicBezTo>
                  <a:cubicBezTo>
                    <a:pt x="26119" y="54"/>
                    <a:pt x="19248" y="988"/>
                    <a:pt x="16045" y="1822"/>
                  </a:cubicBezTo>
                  <a:cubicBezTo>
                    <a:pt x="12710" y="2656"/>
                    <a:pt x="11509" y="3924"/>
                    <a:pt x="10375" y="6125"/>
                  </a:cubicBezTo>
                  <a:cubicBezTo>
                    <a:pt x="9807" y="7160"/>
                    <a:pt x="9140" y="9561"/>
                    <a:pt x="8440" y="12063"/>
                  </a:cubicBezTo>
                  <a:cubicBezTo>
                    <a:pt x="7606" y="14932"/>
                    <a:pt x="6672" y="18167"/>
                    <a:pt x="5805" y="19969"/>
                  </a:cubicBezTo>
                  <a:cubicBezTo>
                    <a:pt x="5137" y="21236"/>
                    <a:pt x="4304" y="22370"/>
                    <a:pt x="3269" y="23338"/>
                  </a:cubicBezTo>
                  <a:cubicBezTo>
                    <a:pt x="2035" y="24639"/>
                    <a:pt x="868" y="25873"/>
                    <a:pt x="568" y="28041"/>
                  </a:cubicBezTo>
                  <a:cubicBezTo>
                    <a:pt x="0" y="31977"/>
                    <a:pt x="3303" y="33212"/>
                    <a:pt x="5304" y="33612"/>
                  </a:cubicBezTo>
                  <a:cubicBezTo>
                    <a:pt x="6905" y="33879"/>
                    <a:pt x="8507" y="34045"/>
                    <a:pt x="10108" y="34112"/>
                  </a:cubicBezTo>
                  <a:cubicBezTo>
                    <a:pt x="10608" y="35180"/>
                    <a:pt x="14211" y="42485"/>
                    <a:pt x="20649" y="43085"/>
                  </a:cubicBezTo>
                  <a:cubicBezTo>
                    <a:pt x="21082" y="43152"/>
                    <a:pt x="21482" y="43152"/>
                    <a:pt x="21916" y="43152"/>
                  </a:cubicBezTo>
                  <a:cubicBezTo>
                    <a:pt x="26886" y="43152"/>
                    <a:pt x="30822" y="40483"/>
                    <a:pt x="33758" y="38515"/>
                  </a:cubicBezTo>
                  <a:cubicBezTo>
                    <a:pt x="34558" y="37948"/>
                    <a:pt x="35259" y="37481"/>
                    <a:pt x="35893" y="37114"/>
                  </a:cubicBezTo>
                  <a:cubicBezTo>
                    <a:pt x="39228" y="35246"/>
                    <a:pt x="39329" y="30743"/>
                    <a:pt x="39429" y="26440"/>
                  </a:cubicBezTo>
                  <a:cubicBezTo>
                    <a:pt x="39495" y="24405"/>
                    <a:pt x="40029" y="21270"/>
                    <a:pt x="40563" y="18201"/>
                  </a:cubicBezTo>
                  <a:cubicBezTo>
                    <a:pt x="41297" y="13931"/>
                    <a:pt x="41997" y="9895"/>
                    <a:pt x="41563" y="8194"/>
                  </a:cubicBezTo>
                  <a:cubicBezTo>
                    <a:pt x="40830" y="5258"/>
                    <a:pt x="39662" y="4658"/>
                    <a:pt x="35326" y="2456"/>
                  </a:cubicBezTo>
                  <a:lnTo>
                    <a:pt x="34892" y="2223"/>
                  </a:lnTo>
                  <a:cubicBezTo>
                    <a:pt x="32816" y="1169"/>
                    <a:pt x="29559" y="0"/>
                    <a:pt x="268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3311700" y="2669850"/>
              <a:ext cx="189325" cy="229225"/>
            </a:xfrm>
            <a:custGeom>
              <a:rect b="b" l="l" r="r" t="t"/>
              <a:pathLst>
                <a:path extrusionOk="0" h="9169" w="7573">
                  <a:moveTo>
                    <a:pt x="3903" y="1"/>
                  </a:moveTo>
                  <a:cubicBezTo>
                    <a:pt x="2302" y="1902"/>
                    <a:pt x="501" y="3136"/>
                    <a:pt x="101" y="5872"/>
                  </a:cubicBezTo>
                  <a:cubicBezTo>
                    <a:pt x="1" y="6439"/>
                    <a:pt x="1" y="7006"/>
                    <a:pt x="101" y="7539"/>
                  </a:cubicBezTo>
                  <a:cubicBezTo>
                    <a:pt x="427" y="8055"/>
                    <a:pt x="1371" y="9168"/>
                    <a:pt x="3079" y="9168"/>
                  </a:cubicBezTo>
                  <a:cubicBezTo>
                    <a:pt x="3469" y="9168"/>
                    <a:pt x="3899" y="9110"/>
                    <a:pt x="4370" y="8974"/>
                  </a:cubicBezTo>
                  <a:cubicBezTo>
                    <a:pt x="7573" y="8073"/>
                    <a:pt x="7206" y="3637"/>
                    <a:pt x="5271" y="901"/>
                  </a:cubicBezTo>
                  <a:cubicBezTo>
                    <a:pt x="4971" y="401"/>
                    <a:pt x="4470" y="101"/>
                    <a:pt x="3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3306700" y="2664850"/>
              <a:ext cx="188500" cy="239350"/>
            </a:xfrm>
            <a:custGeom>
              <a:rect b="b" l="l" r="r" t="t"/>
              <a:pathLst>
                <a:path extrusionOk="0" h="9574" w="7540">
                  <a:moveTo>
                    <a:pt x="4203" y="434"/>
                  </a:moveTo>
                  <a:cubicBezTo>
                    <a:pt x="4670" y="534"/>
                    <a:pt x="5071" y="801"/>
                    <a:pt x="5338" y="1201"/>
                  </a:cubicBezTo>
                  <a:cubicBezTo>
                    <a:pt x="6605" y="3003"/>
                    <a:pt x="7106" y="5404"/>
                    <a:pt x="6538" y="7072"/>
                  </a:cubicBezTo>
                  <a:cubicBezTo>
                    <a:pt x="6238" y="8006"/>
                    <a:pt x="5471" y="8707"/>
                    <a:pt x="4537" y="8974"/>
                  </a:cubicBezTo>
                  <a:cubicBezTo>
                    <a:pt x="4085" y="9101"/>
                    <a:pt x="3674" y="9155"/>
                    <a:pt x="3302" y="9155"/>
                  </a:cubicBezTo>
                  <a:cubicBezTo>
                    <a:pt x="1726" y="9155"/>
                    <a:pt x="852" y="8179"/>
                    <a:pt x="501" y="7639"/>
                  </a:cubicBezTo>
                  <a:cubicBezTo>
                    <a:pt x="434" y="7139"/>
                    <a:pt x="434" y="6605"/>
                    <a:pt x="501" y="6105"/>
                  </a:cubicBezTo>
                  <a:cubicBezTo>
                    <a:pt x="801" y="4070"/>
                    <a:pt x="1868" y="2936"/>
                    <a:pt x="3103" y="1635"/>
                  </a:cubicBezTo>
                  <a:cubicBezTo>
                    <a:pt x="3470" y="1235"/>
                    <a:pt x="3837" y="868"/>
                    <a:pt x="4203" y="434"/>
                  </a:cubicBezTo>
                  <a:close/>
                  <a:moveTo>
                    <a:pt x="4137" y="0"/>
                  </a:moveTo>
                  <a:cubicBezTo>
                    <a:pt x="4070" y="0"/>
                    <a:pt x="3970" y="34"/>
                    <a:pt x="3937" y="101"/>
                  </a:cubicBezTo>
                  <a:cubicBezTo>
                    <a:pt x="3570" y="534"/>
                    <a:pt x="3169" y="934"/>
                    <a:pt x="2802" y="1335"/>
                  </a:cubicBezTo>
                  <a:cubicBezTo>
                    <a:pt x="1568" y="2636"/>
                    <a:pt x="401" y="3870"/>
                    <a:pt x="101" y="6038"/>
                  </a:cubicBezTo>
                  <a:cubicBezTo>
                    <a:pt x="0" y="6605"/>
                    <a:pt x="0" y="7206"/>
                    <a:pt x="101" y="7773"/>
                  </a:cubicBezTo>
                  <a:cubicBezTo>
                    <a:pt x="101" y="7806"/>
                    <a:pt x="134" y="7806"/>
                    <a:pt x="134" y="7839"/>
                  </a:cubicBezTo>
                  <a:cubicBezTo>
                    <a:pt x="834" y="8907"/>
                    <a:pt x="2002" y="9574"/>
                    <a:pt x="3303" y="9574"/>
                  </a:cubicBezTo>
                  <a:cubicBezTo>
                    <a:pt x="3736" y="9574"/>
                    <a:pt x="4203" y="9507"/>
                    <a:pt x="4637" y="9374"/>
                  </a:cubicBezTo>
                  <a:cubicBezTo>
                    <a:pt x="5738" y="9074"/>
                    <a:pt x="6572" y="8273"/>
                    <a:pt x="6905" y="7239"/>
                  </a:cubicBezTo>
                  <a:cubicBezTo>
                    <a:pt x="7539" y="5438"/>
                    <a:pt x="7039" y="2869"/>
                    <a:pt x="5671" y="968"/>
                  </a:cubicBezTo>
                  <a:cubicBezTo>
                    <a:pt x="5338" y="434"/>
                    <a:pt x="4771" y="101"/>
                    <a:pt x="41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3781200" y="2120475"/>
              <a:ext cx="331925" cy="365100"/>
            </a:xfrm>
            <a:custGeom>
              <a:rect b="b" l="l" r="r" t="t"/>
              <a:pathLst>
                <a:path extrusionOk="0" h="14604" w="13277">
                  <a:moveTo>
                    <a:pt x="7436" y="1"/>
                  </a:moveTo>
                  <a:cubicBezTo>
                    <a:pt x="7211" y="1"/>
                    <a:pt x="6990" y="9"/>
                    <a:pt x="6772" y="27"/>
                  </a:cubicBezTo>
                  <a:cubicBezTo>
                    <a:pt x="6772" y="27"/>
                    <a:pt x="3803" y="427"/>
                    <a:pt x="835" y="927"/>
                  </a:cubicBezTo>
                  <a:cubicBezTo>
                    <a:pt x="601" y="2462"/>
                    <a:pt x="1" y="6831"/>
                    <a:pt x="701" y="10100"/>
                  </a:cubicBezTo>
                  <a:cubicBezTo>
                    <a:pt x="1327" y="13103"/>
                    <a:pt x="2496" y="14604"/>
                    <a:pt x="4280" y="14604"/>
                  </a:cubicBezTo>
                  <a:cubicBezTo>
                    <a:pt x="4875" y="14604"/>
                    <a:pt x="5538" y="14437"/>
                    <a:pt x="6272" y="14103"/>
                  </a:cubicBezTo>
                  <a:cubicBezTo>
                    <a:pt x="9174" y="12769"/>
                    <a:pt x="10742" y="10467"/>
                    <a:pt x="12109" y="6098"/>
                  </a:cubicBezTo>
                  <a:cubicBezTo>
                    <a:pt x="12576" y="4496"/>
                    <a:pt x="12977" y="2895"/>
                    <a:pt x="13277" y="1261"/>
                  </a:cubicBezTo>
                  <a:cubicBezTo>
                    <a:pt x="11516" y="604"/>
                    <a:pt x="9354" y="1"/>
                    <a:pt x="74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3775375" y="2115400"/>
              <a:ext cx="343600" cy="375175"/>
            </a:xfrm>
            <a:custGeom>
              <a:rect b="b" l="l" r="r" t="t"/>
              <a:pathLst>
                <a:path extrusionOk="0" h="15007" w="13744">
                  <a:moveTo>
                    <a:pt x="7635" y="441"/>
                  </a:moveTo>
                  <a:cubicBezTo>
                    <a:pt x="9734" y="441"/>
                    <a:pt x="11973" y="1146"/>
                    <a:pt x="13276" y="1631"/>
                  </a:cubicBezTo>
                  <a:cubicBezTo>
                    <a:pt x="12976" y="3198"/>
                    <a:pt x="12609" y="4733"/>
                    <a:pt x="12142" y="6234"/>
                  </a:cubicBezTo>
                  <a:cubicBezTo>
                    <a:pt x="10775" y="10637"/>
                    <a:pt x="9173" y="12872"/>
                    <a:pt x="6405" y="14106"/>
                  </a:cubicBezTo>
                  <a:cubicBezTo>
                    <a:pt x="5711" y="14434"/>
                    <a:pt x="5084" y="14594"/>
                    <a:pt x="4524" y="14594"/>
                  </a:cubicBezTo>
                  <a:cubicBezTo>
                    <a:pt x="4114" y="14594"/>
                    <a:pt x="3741" y="14509"/>
                    <a:pt x="3403" y="14340"/>
                  </a:cubicBezTo>
                  <a:cubicBezTo>
                    <a:pt x="2369" y="13806"/>
                    <a:pt x="1601" y="12438"/>
                    <a:pt x="1134" y="10237"/>
                  </a:cubicBezTo>
                  <a:cubicBezTo>
                    <a:pt x="467" y="7168"/>
                    <a:pt x="968" y="3098"/>
                    <a:pt x="1268" y="1330"/>
                  </a:cubicBezTo>
                  <a:cubicBezTo>
                    <a:pt x="3992" y="850"/>
                    <a:pt x="6748" y="461"/>
                    <a:pt x="6988" y="461"/>
                  </a:cubicBezTo>
                  <a:cubicBezTo>
                    <a:pt x="6998" y="461"/>
                    <a:pt x="7004" y="462"/>
                    <a:pt x="7005" y="463"/>
                  </a:cubicBezTo>
                  <a:cubicBezTo>
                    <a:pt x="7213" y="448"/>
                    <a:pt x="7423" y="441"/>
                    <a:pt x="7635" y="441"/>
                  </a:cubicBezTo>
                  <a:close/>
                  <a:moveTo>
                    <a:pt x="7657" y="1"/>
                  </a:moveTo>
                  <a:cubicBezTo>
                    <a:pt x="7415" y="1"/>
                    <a:pt x="7175" y="10"/>
                    <a:pt x="6938" y="29"/>
                  </a:cubicBezTo>
                  <a:cubicBezTo>
                    <a:pt x="6905" y="29"/>
                    <a:pt x="3936" y="430"/>
                    <a:pt x="1001" y="930"/>
                  </a:cubicBezTo>
                  <a:cubicBezTo>
                    <a:pt x="934" y="963"/>
                    <a:pt x="867" y="1030"/>
                    <a:pt x="834" y="1097"/>
                  </a:cubicBezTo>
                  <a:cubicBezTo>
                    <a:pt x="567" y="2798"/>
                    <a:pt x="0" y="7101"/>
                    <a:pt x="701" y="10337"/>
                  </a:cubicBezTo>
                  <a:cubicBezTo>
                    <a:pt x="1201" y="12672"/>
                    <a:pt x="2035" y="14106"/>
                    <a:pt x="3202" y="14707"/>
                  </a:cubicBezTo>
                  <a:cubicBezTo>
                    <a:pt x="3603" y="14907"/>
                    <a:pt x="4070" y="15007"/>
                    <a:pt x="4503" y="15007"/>
                  </a:cubicBezTo>
                  <a:cubicBezTo>
                    <a:pt x="5237" y="14973"/>
                    <a:pt x="5938" y="14807"/>
                    <a:pt x="6572" y="14506"/>
                  </a:cubicBezTo>
                  <a:cubicBezTo>
                    <a:pt x="9474" y="13172"/>
                    <a:pt x="11108" y="10871"/>
                    <a:pt x="12509" y="6334"/>
                  </a:cubicBezTo>
                  <a:cubicBezTo>
                    <a:pt x="13009" y="4766"/>
                    <a:pt x="13410" y="3132"/>
                    <a:pt x="13710" y="1497"/>
                  </a:cubicBezTo>
                  <a:cubicBezTo>
                    <a:pt x="13743" y="1397"/>
                    <a:pt x="13677" y="1297"/>
                    <a:pt x="13577" y="1264"/>
                  </a:cubicBezTo>
                  <a:cubicBezTo>
                    <a:pt x="12282" y="782"/>
                    <a:pt x="9899" y="1"/>
                    <a:pt x="76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3581050" y="2170300"/>
              <a:ext cx="114275" cy="688275"/>
            </a:xfrm>
            <a:custGeom>
              <a:rect b="b" l="l" r="r" t="t"/>
              <a:pathLst>
                <a:path extrusionOk="0" h="27531" w="4571">
                  <a:moveTo>
                    <a:pt x="4347" y="0"/>
                  </a:moveTo>
                  <a:cubicBezTo>
                    <a:pt x="4285" y="0"/>
                    <a:pt x="4214" y="37"/>
                    <a:pt x="4171" y="102"/>
                  </a:cubicBezTo>
                  <a:cubicBezTo>
                    <a:pt x="3070" y="1670"/>
                    <a:pt x="1969" y="10042"/>
                    <a:pt x="1869" y="10776"/>
                  </a:cubicBezTo>
                  <a:cubicBezTo>
                    <a:pt x="1635" y="11176"/>
                    <a:pt x="1" y="14078"/>
                    <a:pt x="701" y="15946"/>
                  </a:cubicBezTo>
                  <a:cubicBezTo>
                    <a:pt x="935" y="16513"/>
                    <a:pt x="1168" y="17014"/>
                    <a:pt x="1402" y="17514"/>
                  </a:cubicBezTo>
                  <a:cubicBezTo>
                    <a:pt x="1902" y="18682"/>
                    <a:pt x="2369" y="19682"/>
                    <a:pt x="2369" y="20650"/>
                  </a:cubicBezTo>
                  <a:cubicBezTo>
                    <a:pt x="2369" y="22051"/>
                    <a:pt x="301" y="27221"/>
                    <a:pt x="301" y="27255"/>
                  </a:cubicBezTo>
                  <a:cubicBezTo>
                    <a:pt x="234" y="27355"/>
                    <a:pt x="301" y="27488"/>
                    <a:pt x="401" y="27521"/>
                  </a:cubicBezTo>
                  <a:lnTo>
                    <a:pt x="468" y="27521"/>
                  </a:lnTo>
                  <a:cubicBezTo>
                    <a:pt x="486" y="27527"/>
                    <a:pt x="505" y="27530"/>
                    <a:pt x="523" y="27530"/>
                  </a:cubicBezTo>
                  <a:cubicBezTo>
                    <a:pt x="603" y="27530"/>
                    <a:pt x="674" y="27476"/>
                    <a:pt x="701" y="27421"/>
                  </a:cubicBezTo>
                  <a:cubicBezTo>
                    <a:pt x="768" y="27188"/>
                    <a:pt x="2803" y="22151"/>
                    <a:pt x="2803" y="20650"/>
                  </a:cubicBezTo>
                  <a:cubicBezTo>
                    <a:pt x="2803" y="19582"/>
                    <a:pt x="2336" y="18548"/>
                    <a:pt x="1769" y="17347"/>
                  </a:cubicBezTo>
                  <a:cubicBezTo>
                    <a:pt x="1569" y="16847"/>
                    <a:pt x="1335" y="16347"/>
                    <a:pt x="1102" y="15780"/>
                  </a:cubicBezTo>
                  <a:cubicBezTo>
                    <a:pt x="435" y="14045"/>
                    <a:pt x="2236" y="11010"/>
                    <a:pt x="2236" y="10976"/>
                  </a:cubicBezTo>
                  <a:cubicBezTo>
                    <a:pt x="2236" y="10943"/>
                    <a:pt x="2269" y="10909"/>
                    <a:pt x="2269" y="10876"/>
                  </a:cubicBezTo>
                  <a:cubicBezTo>
                    <a:pt x="2269" y="10809"/>
                    <a:pt x="3470" y="1870"/>
                    <a:pt x="4504" y="335"/>
                  </a:cubicBezTo>
                  <a:cubicBezTo>
                    <a:pt x="4571" y="235"/>
                    <a:pt x="4538" y="102"/>
                    <a:pt x="4437" y="35"/>
                  </a:cubicBezTo>
                  <a:cubicBezTo>
                    <a:pt x="4414" y="11"/>
                    <a:pt x="4382" y="0"/>
                    <a:pt x="43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3345050" y="2556450"/>
              <a:ext cx="599625" cy="401125"/>
            </a:xfrm>
            <a:custGeom>
              <a:rect b="b" l="l" r="r" t="t"/>
              <a:pathLst>
                <a:path extrusionOk="0" h="16045" w="23985">
                  <a:moveTo>
                    <a:pt x="1569" y="0"/>
                  </a:moveTo>
                  <a:lnTo>
                    <a:pt x="1" y="1668"/>
                  </a:lnTo>
                  <a:lnTo>
                    <a:pt x="1902" y="7505"/>
                  </a:lnTo>
                  <a:lnTo>
                    <a:pt x="10242" y="14777"/>
                  </a:lnTo>
                  <a:lnTo>
                    <a:pt x="22417" y="16045"/>
                  </a:lnTo>
                  <a:lnTo>
                    <a:pt x="23985" y="7806"/>
                  </a:lnTo>
                  <a:lnTo>
                    <a:pt x="23785" y="6338"/>
                  </a:lnTo>
                  <a:lnTo>
                    <a:pt x="22951" y="6238"/>
                  </a:lnTo>
                  <a:cubicBezTo>
                    <a:pt x="22117" y="6138"/>
                    <a:pt x="19615" y="5004"/>
                    <a:pt x="16813" y="4670"/>
                  </a:cubicBezTo>
                  <a:cubicBezTo>
                    <a:pt x="16591" y="4647"/>
                    <a:pt x="16369" y="4636"/>
                    <a:pt x="16149" y="4636"/>
                  </a:cubicBezTo>
                  <a:cubicBezTo>
                    <a:pt x="13556" y="4636"/>
                    <a:pt x="11176" y="6138"/>
                    <a:pt x="11176" y="6138"/>
                  </a:cubicBezTo>
                  <a:cubicBezTo>
                    <a:pt x="10975" y="3636"/>
                    <a:pt x="9041" y="2735"/>
                    <a:pt x="4804" y="1334"/>
                  </a:cubicBezTo>
                  <a:cubicBezTo>
                    <a:pt x="3704" y="1001"/>
                    <a:pt x="2603" y="534"/>
                    <a:pt x="1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3340050" y="2550875"/>
              <a:ext cx="609625" cy="411725"/>
            </a:xfrm>
            <a:custGeom>
              <a:rect b="b" l="l" r="r" t="t"/>
              <a:pathLst>
                <a:path extrusionOk="0" h="16469" w="24385">
                  <a:moveTo>
                    <a:pt x="1835" y="457"/>
                  </a:moveTo>
                  <a:cubicBezTo>
                    <a:pt x="2836" y="990"/>
                    <a:pt x="3870" y="1424"/>
                    <a:pt x="4971" y="1757"/>
                  </a:cubicBezTo>
                  <a:cubicBezTo>
                    <a:pt x="9141" y="3125"/>
                    <a:pt x="10975" y="3992"/>
                    <a:pt x="11175" y="6361"/>
                  </a:cubicBezTo>
                  <a:cubicBezTo>
                    <a:pt x="11175" y="6427"/>
                    <a:pt x="11242" y="6494"/>
                    <a:pt x="11309" y="6528"/>
                  </a:cubicBezTo>
                  <a:cubicBezTo>
                    <a:pt x="11326" y="6544"/>
                    <a:pt x="11359" y="6553"/>
                    <a:pt x="11396" y="6553"/>
                  </a:cubicBezTo>
                  <a:cubicBezTo>
                    <a:pt x="11434" y="6553"/>
                    <a:pt x="11476" y="6544"/>
                    <a:pt x="11509" y="6528"/>
                  </a:cubicBezTo>
                  <a:cubicBezTo>
                    <a:pt x="11509" y="6528"/>
                    <a:pt x="13854" y="5058"/>
                    <a:pt x="16334" y="5058"/>
                  </a:cubicBezTo>
                  <a:cubicBezTo>
                    <a:pt x="16549" y="5058"/>
                    <a:pt x="16764" y="5069"/>
                    <a:pt x="16980" y="5093"/>
                  </a:cubicBezTo>
                  <a:cubicBezTo>
                    <a:pt x="18581" y="5327"/>
                    <a:pt x="20182" y="5694"/>
                    <a:pt x="21683" y="6261"/>
                  </a:cubicBezTo>
                  <a:cubicBezTo>
                    <a:pt x="22150" y="6427"/>
                    <a:pt x="22650" y="6561"/>
                    <a:pt x="23151" y="6661"/>
                  </a:cubicBezTo>
                  <a:lnTo>
                    <a:pt x="23818" y="6761"/>
                  </a:lnTo>
                  <a:lnTo>
                    <a:pt x="23985" y="8029"/>
                  </a:lnTo>
                  <a:lnTo>
                    <a:pt x="22483" y="16034"/>
                  </a:lnTo>
                  <a:lnTo>
                    <a:pt x="10542" y="14800"/>
                  </a:lnTo>
                  <a:lnTo>
                    <a:pt x="2302" y="7595"/>
                  </a:lnTo>
                  <a:lnTo>
                    <a:pt x="468" y="1924"/>
                  </a:lnTo>
                  <a:lnTo>
                    <a:pt x="1835" y="457"/>
                  </a:lnTo>
                  <a:close/>
                  <a:moveTo>
                    <a:pt x="1780" y="1"/>
                  </a:moveTo>
                  <a:cubicBezTo>
                    <a:pt x="1725" y="1"/>
                    <a:pt x="1674" y="17"/>
                    <a:pt x="1635" y="56"/>
                  </a:cubicBezTo>
                  <a:lnTo>
                    <a:pt x="67" y="1724"/>
                  </a:lnTo>
                  <a:cubicBezTo>
                    <a:pt x="1" y="1791"/>
                    <a:pt x="1" y="1858"/>
                    <a:pt x="1" y="1958"/>
                  </a:cubicBezTo>
                  <a:lnTo>
                    <a:pt x="1902" y="7795"/>
                  </a:lnTo>
                  <a:cubicBezTo>
                    <a:pt x="1902" y="7828"/>
                    <a:pt x="1935" y="7862"/>
                    <a:pt x="1969" y="7862"/>
                  </a:cubicBezTo>
                  <a:lnTo>
                    <a:pt x="10308" y="15167"/>
                  </a:lnTo>
                  <a:cubicBezTo>
                    <a:pt x="10308" y="15200"/>
                    <a:pt x="10375" y="15234"/>
                    <a:pt x="10408" y="15234"/>
                  </a:cubicBezTo>
                  <a:lnTo>
                    <a:pt x="22617" y="16468"/>
                  </a:lnTo>
                  <a:cubicBezTo>
                    <a:pt x="22717" y="16468"/>
                    <a:pt x="22817" y="16401"/>
                    <a:pt x="22850" y="16335"/>
                  </a:cubicBezTo>
                  <a:lnTo>
                    <a:pt x="24385" y="8062"/>
                  </a:lnTo>
                  <a:cubicBezTo>
                    <a:pt x="24385" y="8062"/>
                    <a:pt x="24385" y="8029"/>
                    <a:pt x="24385" y="7995"/>
                  </a:cubicBezTo>
                  <a:lnTo>
                    <a:pt x="24185" y="6528"/>
                  </a:lnTo>
                  <a:cubicBezTo>
                    <a:pt x="24185" y="6461"/>
                    <a:pt x="24085" y="6361"/>
                    <a:pt x="24018" y="6361"/>
                  </a:cubicBezTo>
                  <a:lnTo>
                    <a:pt x="23184" y="6261"/>
                  </a:lnTo>
                  <a:cubicBezTo>
                    <a:pt x="22717" y="6161"/>
                    <a:pt x="22250" y="6027"/>
                    <a:pt x="21816" y="5860"/>
                  </a:cubicBezTo>
                  <a:cubicBezTo>
                    <a:pt x="20249" y="5327"/>
                    <a:pt x="18647" y="4926"/>
                    <a:pt x="17013" y="4693"/>
                  </a:cubicBezTo>
                  <a:cubicBezTo>
                    <a:pt x="16774" y="4666"/>
                    <a:pt x="16537" y="4654"/>
                    <a:pt x="16301" y="4654"/>
                  </a:cubicBezTo>
                  <a:cubicBezTo>
                    <a:pt x="14196" y="4654"/>
                    <a:pt x="12262" y="5637"/>
                    <a:pt x="11542" y="6027"/>
                  </a:cubicBezTo>
                  <a:cubicBezTo>
                    <a:pt x="11175" y="3659"/>
                    <a:pt x="9241" y="2758"/>
                    <a:pt x="5071" y="1357"/>
                  </a:cubicBezTo>
                  <a:cubicBezTo>
                    <a:pt x="3970" y="1024"/>
                    <a:pt x="2903" y="590"/>
                    <a:pt x="1902" y="23"/>
                  </a:cubicBezTo>
                  <a:cubicBezTo>
                    <a:pt x="1861" y="9"/>
                    <a:pt x="1819" y="1"/>
                    <a:pt x="17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3332550" y="2589800"/>
              <a:ext cx="627975" cy="391125"/>
            </a:xfrm>
            <a:custGeom>
              <a:rect b="b" l="l" r="r" t="t"/>
              <a:pathLst>
                <a:path extrusionOk="0" h="15645" w="25119">
                  <a:moveTo>
                    <a:pt x="1" y="0"/>
                  </a:moveTo>
                  <a:lnTo>
                    <a:pt x="2602" y="10241"/>
                  </a:lnTo>
                  <a:lnTo>
                    <a:pt x="9908" y="15645"/>
                  </a:lnTo>
                  <a:lnTo>
                    <a:pt x="10842" y="15011"/>
                  </a:lnTo>
                  <a:lnTo>
                    <a:pt x="24285" y="15645"/>
                  </a:lnTo>
                  <a:lnTo>
                    <a:pt x="25118" y="6472"/>
                  </a:lnTo>
                  <a:lnTo>
                    <a:pt x="10942" y="6772"/>
                  </a:lnTo>
                  <a:lnTo>
                    <a:pt x="9908" y="8440"/>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3326725" y="2584725"/>
              <a:ext cx="638800" cy="401625"/>
            </a:xfrm>
            <a:custGeom>
              <a:rect b="b" l="l" r="r" t="t"/>
              <a:pathLst>
                <a:path extrusionOk="0" h="16065" w="25552">
                  <a:moveTo>
                    <a:pt x="600" y="804"/>
                  </a:moveTo>
                  <a:lnTo>
                    <a:pt x="9974" y="8809"/>
                  </a:lnTo>
                  <a:cubicBezTo>
                    <a:pt x="10041" y="8843"/>
                    <a:pt x="10107" y="8843"/>
                    <a:pt x="10141" y="8843"/>
                  </a:cubicBezTo>
                  <a:cubicBezTo>
                    <a:pt x="10207" y="8843"/>
                    <a:pt x="10274" y="8809"/>
                    <a:pt x="10307" y="8743"/>
                  </a:cubicBezTo>
                  <a:lnTo>
                    <a:pt x="11275" y="7175"/>
                  </a:lnTo>
                  <a:lnTo>
                    <a:pt x="25118" y="6875"/>
                  </a:lnTo>
                  <a:lnTo>
                    <a:pt x="24317" y="15648"/>
                  </a:lnTo>
                  <a:lnTo>
                    <a:pt x="11075" y="15014"/>
                  </a:lnTo>
                  <a:cubicBezTo>
                    <a:pt x="11041" y="15014"/>
                    <a:pt x="10975" y="15014"/>
                    <a:pt x="10941" y="15047"/>
                  </a:cubicBezTo>
                  <a:lnTo>
                    <a:pt x="10141" y="15581"/>
                  </a:lnTo>
                  <a:lnTo>
                    <a:pt x="3002" y="10311"/>
                  </a:lnTo>
                  <a:lnTo>
                    <a:pt x="600" y="804"/>
                  </a:lnTo>
                  <a:close/>
                  <a:moveTo>
                    <a:pt x="204" y="0"/>
                  </a:moveTo>
                  <a:cubicBezTo>
                    <a:pt x="172" y="0"/>
                    <a:pt x="138" y="11"/>
                    <a:pt x="100" y="37"/>
                  </a:cubicBezTo>
                  <a:cubicBezTo>
                    <a:pt x="33" y="70"/>
                    <a:pt x="0" y="170"/>
                    <a:pt x="33" y="270"/>
                  </a:cubicBezTo>
                  <a:lnTo>
                    <a:pt x="2635" y="10477"/>
                  </a:lnTo>
                  <a:cubicBezTo>
                    <a:pt x="2635" y="10544"/>
                    <a:pt x="2669" y="10577"/>
                    <a:pt x="2702" y="10611"/>
                  </a:cubicBezTo>
                  <a:lnTo>
                    <a:pt x="10007" y="16015"/>
                  </a:lnTo>
                  <a:cubicBezTo>
                    <a:pt x="10041" y="16048"/>
                    <a:pt x="10082" y="16065"/>
                    <a:pt x="10124" y="16065"/>
                  </a:cubicBezTo>
                  <a:cubicBezTo>
                    <a:pt x="10166" y="16065"/>
                    <a:pt x="10207" y="16048"/>
                    <a:pt x="10241" y="16015"/>
                  </a:cubicBezTo>
                  <a:lnTo>
                    <a:pt x="11141" y="15448"/>
                  </a:lnTo>
                  <a:lnTo>
                    <a:pt x="24518" y="16048"/>
                  </a:lnTo>
                  <a:cubicBezTo>
                    <a:pt x="24618" y="16048"/>
                    <a:pt x="24718" y="15981"/>
                    <a:pt x="24718" y="15881"/>
                  </a:cubicBezTo>
                  <a:lnTo>
                    <a:pt x="25552" y="6708"/>
                  </a:lnTo>
                  <a:cubicBezTo>
                    <a:pt x="25552" y="6641"/>
                    <a:pt x="25518" y="6575"/>
                    <a:pt x="25485" y="6541"/>
                  </a:cubicBezTo>
                  <a:cubicBezTo>
                    <a:pt x="25452" y="6474"/>
                    <a:pt x="25385" y="6474"/>
                    <a:pt x="25351" y="6474"/>
                  </a:cubicBezTo>
                  <a:lnTo>
                    <a:pt x="11175" y="6775"/>
                  </a:lnTo>
                  <a:cubicBezTo>
                    <a:pt x="11075" y="6775"/>
                    <a:pt x="11008" y="6808"/>
                    <a:pt x="10975" y="6875"/>
                  </a:cubicBezTo>
                  <a:lnTo>
                    <a:pt x="10074" y="8342"/>
                  </a:lnTo>
                  <a:lnTo>
                    <a:pt x="367" y="70"/>
                  </a:lnTo>
                  <a:cubicBezTo>
                    <a:pt x="305" y="29"/>
                    <a:pt x="256" y="0"/>
                    <a:pt x="2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3498575" y="2225225"/>
              <a:ext cx="913100" cy="823475"/>
            </a:xfrm>
            <a:custGeom>
              <a:rect b="b" l="l" r="r" t="t"/>
              <a:pathLst>
                <a:path extrusionOk="0" h="32939" w="36524">
                  <a:moveTo>
                    <a:pt x="30625" y="0"/>
                  </a:moveTo>
                  <a:cubicBezTo>
                    <a:pt x="29562" y="0"/>
                    <a:pt x="28029" y="2585"/>
                    <a:pt x="27851" y="11781"/>
                  </a:cubicBezTo>
                  <a:lnTo>
                    <a:pt x="27651" y="23657"/>
                  </a:lnTo>
                  <a:cubicBezTo>
                    <a:pt x="27651" y="23657"/>
                    <a:pt x="21513" y="27092"/>
                    <a:pt x="18044" y="28026"/>
                  </a:cubicBezTo>
                  <a:cubicBezTo>
                    <a:pt x="16176" y="28593"/>
                    <a:pt x="14208" y="28927"/>
                    <a:pt x="12206" y="28994"/>
                  </a:cubicBezTo>
                  <a:cubicBezTo>
                    <a:pt x="11906" y="28994"/>
                    <a:pt x="10538" y="26792"/>
                    <a:pt x="9838" y="26058"/>
                  </a:cubicBezTo>
                  <a:cubicBezTo>
                    <a:pt x="9104" y="25324"/>
                    <a:pt x="8504" y="25324"/>
                    <a:pt x="7169" y="24657"/>
                  </a:cubicBezTo>
                  <a:cubicBezTo>
                    <a:pt x="5945" y="24045"/>
                    <a:pt x="5179" y="23762"/>
                    <a:pt x="4825" y="23762"/>
                  </a:cubicBezTo>
                  <a:cubicBezTo>
                    <a:pt x="4639" y="23762"/>
                    <a:pt x="4566" y="23841"/>
                    <a:pt x="4601" y="23990"/>
                  </a:cubicBezTo>
                  <a:cubicBezTo>
                    <a:pt x="4701" y="24390"/>
                    <a:pt x="4834" y="24824"/>
                    <a:pt x="5768" y="25324"/>
                  </a:cubicBezTo>
                  <a:cubicBezTo>
                    <a:pt x="6702" y="25858"/>
                    <a:pt x="7336" y="26258"/>
                    <a:pt x="7336" y="26258"/>
                  </a:cubicBezTo>
                  <a:lnTo>
                    <a:pt x="7536" y="26692"/>
                  </a:lnTo>
                  <a:cubicBezTo>
                    <a:pt x="7536" y="26692"/>
                    <a:pt x="5235" y="26358"/>
                    <a:pt x="4301" y="26158"/>
                  </a:cubicBezTo>
                  <a:cubicBezTo>
                    <a:pt x="3367" y="25958"/>
                    <a:pt x="965" y="24290"/>
                    <a:pt x="965" y="24290"/>
                  </a:cubicBezTo>
                  <a:cubicBezTo>
                    <a:pt x="965" y="24290"/>
                    <a:pt x="956" y="24290"/>
                    <a:pt x="939" y="24290"/>
                  </a:cubicBezTo>
                  <a:cubicBezTo>
                    <a:pt x="784" y="24290"/>
                    <a:pt x="1" y="24344"/>
                    <a:pt x="665" y="25491"/>
                  </a:cubicBezTo>
                  <a:cubicBezTo>
                    <a:pt x="1399" y="26725"/>
                    <a:pt x="2099" y="26792"/>
                    <a:pt x="2099" y="26792"/>
                  </a:cubicBezTo>
                  <a:cubicBezTo>
                    <a:pt x="2233" y="27526"/>
                    <a:pt x="2599" y="28226"/>
                    <a:pt x="3167" y="28760"/>
                  </a:cubicBezTo>
                  <a:cubicBezTo>
                    <a:pt x="3600" y="29194"/>
                    <a:pt x="4101" y="29561"/>
                    <a:pt x="4601" y="29928"/>
                  </a:cubicBezTo>
                  <a:cubicBezTo>
                    <a:pt x="4601" y="29928"/>
                    <a:pt x="3726" y="29690"/>
                    <a:pt x="3202" y="29690"/>
                  </a:cubicBezTo>
                  <a:cubicBezTo>
                    <a:pt x="2940" y="29690"/>
                    <a:pt x="2766" y="29750"/>
                    <a:pt x="2833" y="29928"/>
                  </a:cubicBezTo>
                  <a:cubicBezTo>
                    <a:pt x="3033" y="30428"/>
                    <a:pt x="4301" y="30662"/>
                    <a:pt x="5868" y="31362"/>
                  </a:cubicBezTo>
                  <a:cubicBezTo>
                    <a:pt x="7436" y="32096"/>
                    <a:pt x="10972" y="32196"/>
                    <a:pt x="12940" y="32530"/>
                  </a:cubicBezTo>
                  <a:cubicBezTo>
                    <a:pt x="15042" y="32802"/>
                    <a:pt x="17155" y="32938"/>
                    <a:pt x="19265" y="32938"/>
                  </a:cubicBezTo>
                  <a:cubicBezTo>
                    <a:pt x="20773" y="32938"/>
                    <a:pt x="22280" y="32869"/>
                    <a:pt x="23781" y="32730"/>
                  </a:cubicBezTo>
                  <a:cubicBezTo>
                    <a:pt x="27951" y="32329"/>
                    <a:pt x="34222" y="29494"/>
                    <a:pt x="35356" y="28560"/>
                  </a:cubicBezTo>
                  <a:cubicBezTo>
                    <a:pt x="36524" y="27626"/>
                    <a:pt x="35790" y="17085"/>
                    <a:pt x="35456" y="14683"/>
                  </a:cubicBezTo>
                  <a:cubicBezTo>
                    <a:pt x="35156" y="12315"/>
                    <a:pt x="34522" y="7812"/>
                    <a:pt x="34122" y="5744"/>
                  </a:cubicBezTo>
                  <a:cubicBezTo>
                    <a:pt x="33688" y="3642"/>
                    <a:pt x="32020" y="740"/>
                    <a:pt x="30986" y="106"/>
                  </a:cubicBezTo>
                  <a:cubicBezTo>
                    <a:pt x="30875" y="38"/>
                    <a:pt x="30753" y="0"/>
                    <a:pt x="30625"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3501000" y="2220575"/>
              <a:ext cx="919025" cy="833025"/>
            </a:xfrm>
            <a:custGeom>
              <a:rect b="b" l="l" r="r" t="t"/>
              <a:pathLst>
                <a:path extrusionOk="0" h="33321" w="36761">
                  <a:moveTo>
                    <a:pt x="30522" y="384"/>
                  </a:moveTo>
                  <a:cubicBezTo>
                    <a:pt x="30614" y="384"/>
                    <a:pt x="30706" y="409"/>
                    <a:pt x="30789" y="459"/>
                  </a:cubicBezTo>
                  <a:cubicBezTo>
                    <a:pt x="31723" y="1026"/>
                    <a:pt x="33391" y="3862"/>
                    <a:pt x="33825" y="5963"/>
                  </a:cubicBezTo>
                  <a:cubicBezTo>
                    <a:pt x="34225" y="8065"/>
                    <a:pt x="34859" y="12568"/>
                    <a:pt x="35159" y="14903"/>
                  </a:cubicBezTo>
                  <a:cubicBezTo>
                    <a:pt x="35559" y="17972"/>
                    <a:pt x="36126" y="27779"/>
                    <a:pt x="35126" y="28579"/>
                  </a:cubicBezTo>
                  <a:cubicBezTo>
                    <a:pt x="33958" y="29547"/>
                    <a:pt x="27754" y="32282"/>
                    <a:pt x="23684" y="32716"/>
                  </a:cubicBezTo>
                  <a:cubicBezTo>
                    <a:pt x="22231" y="32850"/>
                    <a:pt x="20778" y="32914"/>
                    <a:pt x="19325" y="32914"/>
                  </a:cubicBezTo>
                  <a:cubicBezTo>
                    <a:pt x="17175" y="32914"/>
                    <a:pt x="15026" y="32774"/>
                    <a:pt x="12877" y="32515"/>
                  </a:cubicBezTo>
                  <a:cubicBezTo>
                    <a:pt x="12276" y="32415"/>
                    <a:pt x="11509" y="32315"/>
                    <a:pt x="10708" y="32249"/>
                  </a:cubicBezTo>
                  <a:cubicBezTo>
                    <a:pt x="8940" y="32082"/>
                    <a:pt x="6906" y="31848"/>
                    <a:pt x="5872" y="31381"/>
                  </a:cubicBezTo>
                  <a:cubicBezTo>
                    <a:pt x="5271" y="31114"/>
                    <a:pt x="4737" y="30914"/>
                    <a:pt x="4270" y="30747"/>
                  </a:cubicBezTo>
                  <a:cubicBezTo>
                    <a:pt x="3637" y="30514"/>
                    <a:pt x="3136" y="30314"/>
                    <a:pt x="2969" y="30080"/>
                  </a:cubicBezTo>
                  <a:cubicBezTo>
                    <a:pt x="3503" y="30080"/>
                    <a:pt x="4004" y="30147"/>
                    <a:pt x="4504" y="30314"/>
                  </a:cubicBezTo>
                  <a:cubicBezTo>
                    <a:pt x="4527" y="30320"/>
                    <a:pt x="4549" y="30323"/>
                    <a:pt x="4569" y="30323"/>
                  </a:cubicBezTo>
                  <a:cubicBezTo>
                    <a:pt x="4760" y="30323"/>
                    <a:pt x="4851" y="30067"/>
                    <a:pt x="4671" y="29947"/>
                  </a:cubicBezTo>
                  <a:cubicBezTo>
                    <a:pt x="4170" y="29580"/>
                    <a:pt x="3670" y="29213"/>
                    <a:pt x="3236" y="28813"/>
                  </a:cubicBezTo>
                  <a:cubicBezTo>
                    <a:pt x="2736" y="28312"/>
                    <a:pt x="2402" y="27645"/>
                    <a:pt x="2236" y="26945"/>
                  </a:cubicBezTo>
                  <a:cubicBezTo>
                    <a:pt x="2236" y="26845"/>
                    <a:pt x="2169" y="26778"/>
                    <a:pt x="2069" y="26778"/>
                  </a:cubicBezTo>
                  <a:cubicBezTo>
                    <a:pt x="2069" y="26778"/>
                    <a:pt x="1435" y="26678"/>
                    <a:pt x="801" y="25577"/>
                  </a:cubicBezTo>
                  <a:cubicBezTo>
                    <a:pt x="501" y="25077"/>
                    <a:pt x="534" y="24877"/>
                    <a:pt x="568" y="24810"/>
                  </a:cubicBezTo>
                  <a:cubicBezTo>
                    <a:pt x="634" y="24743"/>
                    <a:pt x="735" y="24676"/>
                    <a:pt x="835" y="24676"/>
                  </a:cubicBezTo>
                  <a:cubicBezTo>
                    <a:pt x="1202" y="24943"/>
                    <a:pt x="3236" y="26344"/>
                    <a:pt x="4170" y="26578"/>
                  </a:cubicBezTo>
                  <a:cubicBezTo>
                    <a:pt x="5104" y="26778"/>
                    <a:pt x="7339" y="27078"/>
                    <a:pt x="7406" y="27078"/>
                  </a:cubicBezTo>
                  <a:cubicBezTo>
                    <a:pt x="7433" y="27087"/>
                    <a:pt x="7457" y="27091"/>
                    <a:pt x="7479" y="27091"/>
                  </a:cubicBezTo>
                  <a:cubicBezTo>
                    <a:pt x="7539" y="27091"/>
                    <a:pt x="7582" y="27060"/>
                    <a:pt x="7606" y="27011"/>
                  </a:cubicBezTo>
                  <a:cubicBezTo>
                    <a:pt x="7673" y="26945"/>
                    <a:pt x="7673" y="26845"/>
                    <a:pt x="7606" y="26778"/>
                  </a:cubicBezTo>
                  <a:lnTo>
                    <a:pt x="7406" y="26378"/>
                  </a:lnTo>
                  <a:cubicBezTo>
                    <a:pt x="7406" y="26344"/>
                    <a:pt x="7373" y="26311"/>
                    <a:pt x="7339" y="26278"/>
                  </a:cubicBezTo>
                  <a:cubicBezTo>
                    <a:pt x="7339" y="26278"/>
                    <a:pt x="6705" y="25877"/>
                    <a:pt x="5771" y="25344"/>
                  </a:cubicBezTo>
                  <a:cubicBezTo>
                    <a:pt x="4938" y="24877"/>
                    <a:pt x="4837" y="24543"/>
                    <a:pt x="4737" y="24143"/>
                  </a:cubicBezTo>
                  <a:lnTo>
                    <a:pt x="4737" y="24143"/>
                  </a:lnTo>
                  <a:cubicBezTo>
                    <a:pt x="4904" y="24176"/>
                    <a:pt x="5405" y="24243"/>
                    <a:pt x="6972" y="25043"/>
                  </a:cubicBezTo>
                  <a:cubicBezTo>
                    <a:pt x="7439" y="25277"/>
                    <a:pt x="7806" y="25410"/>
                    <a:pt x="8140" y="25544"/>
                  </a:cubicBezTo>
                  <a:cubicBezTo>
                    <a:pt x="8674" y="25711"/>
                    <a:pt x="9174" y="26011"/>
                    <a:pt x="9574" y="26378"/>
                  </a:cubicBezTo>
                  <a:cubicBezTo>
                    <a:pt x="10008" y="26845"/>
                    <a:pt x="10375" y="27345"/>
                    <a:pt x="10742" y="27879"/>
                  </a:cubicBezTo>
                  <a:cubicBezTo>
                    <a:pt x="11642" y="29080"/>
                    <a:pt x="11876" y="29380"/>
                    <a:pt x="12143" y="29380"/>
                  </a:cubicBezTo>
                  <a:cubicBezTo>
                    <a:pt x="14111" y="29313"/>
                    <a:pt x="16112" y="28980"/>
                    <a:pt x="18014" y="28412"/>
                  </a:cubicBezTo>
                  <a:cubicBezTo>
                    <a:pt x="21449" y="27478"/>
                    <a:pt x="27587" y="24076"/>
                    <a:pt x="27654" y="24043"/>
                  </a:cubicBezTo>
                  <a:cubicBezTo>
                    <a:pt x="27720" y="23976"/>
                    <a:pt x="27754" y="23909"/>
                    <a:pt x="27754" y="23843"/>
                  </a:cubicBezTo>
                  <a:lnTo>
                    <a:pt x="27987" y="11967"/>
                  </a:lnTo>
                  <a:cubicBezTo>
                    <a:pt x="28154" y="2360"/>
                    <a:pt x="29755" y="726"/>
                    <a:pt x="30256" y="459"/>
                  </a:cubicBezTo>
                  <a:cubicBezTo>
                    <a:pt x="30339" y="409"/>
                    <a:pt x="30431" y="384"/>
                    <a:pt x="30522" y="384"/>
                  </a:cubicBezTo>
                  <a:close/>
                  <a:moveTo>
                    <a:pt x="30510" y="0"/>
                  </a:moveTo>
                  <a:cubicBezTo>
                    <a:pt x="30347" y="0"/>
                    <a:pt x="30189" y="42"/>
                    <a:pt x="30055" y="126"/>
                  </a:cubicBezTo>
                  <a:cubicBezTo>
                    <a:pt x="28588" y="926"/>
                    <a:pt x="27687" y="5229"/>
                    <a:pt x="27554" y="11967"/>
                  </a:cubicBezTo>
                  <a:lnTo>
                    <a:pt x="27320" y="23742"/>
                  </a:lnTo>
                  <a:cubicBezTo>
                    <a:pt x="26520" y="24176"/>
                    <a:pt x="21016" y="27212"/>
                    <a:pt x="17913" y="28046"/>
                  </a:cubicBezTo>
                  <a:cubicBezTo>
                    <a:pt x="16045" y="28579"/>
                    <a:pt x="14111" y="28913"/>
                    <a:pt x="12143" y="28980"/>
                  </a:cubicBezTo>
                  <a:cubicBezTo>
                    <a:pt x="11742" y="28579"/>
                    <a:pt x="11375" y="28112"/>
                    <a:pt x="11075" y="27645"/>
                  </a:cubicBezTo>
                  <a:cubicBezTo>
                    <a:pt x="10708" y="27112"/>
                    <a:pt x="10308" y="26611"/>
                    <a:pt x="9874" y="26111"/>
                  </a:cubicBezTo>
                  <a:cubicBezTo>
                    <a:pt x="9407" y="25677"/>
                    <a:pt x="8874" y="25377"/>
                    <a:pt x="8307" y="25177"/>
                  </a:cubicBezTo>
                  <a:cubicBezTo>
                    <a:pt x="8006" y="25043"/>
                    <a:pt x="7606" y="24910"/>
                    <a:pt x="7172" y="24676"/>
                  </a:cubicBezTo>
                  <a:cubicBezTo>
                    <a:pt x="5666" y="23923"/>
                    <a:pt x="5007" y="23739"/>
                    <a:pt x="4693" y="23739"/>
                  </a:cubicBezTo>
                  <a:cubicBezTo>
                    <a:pt x="4520" y="23739"/>
                    <a:pt x="4451" y="23795"/>
                    <a:pt x="4404" y="23843"/>
                  </a:cubicBezTo>
                  <a:cubicBezTo>
                    <a:pt x="4304" y="23909"/>
                    <a:pt x="4270" y="24076"/>
                    <a:pt x="4304" y="24209"/>
                  </a:cubicBezTo>
                  <a:cubicBezTo>
                    <a:pt x="4404" y="24643"/>
                    <a:pt x="4537" y="25143"/>
                    <a:pt x="5571" y="25711"/>
                  </a:cubicBezTo>
                  <a:cubicBezTo>
                    <a:pt x="6339" y="26144"/>
                    <a:pt x="6906" y="26511"/>
                    <a:pt x="7072" y="26611"/>
                  </a:cubicBezTo>
                  <a:cubicBezTo>
                    <a:pt x="6372" y="26511"/>
                    <a:pt x="4904" y="26278"/>
                    <a:pt x="4237" y="26144"/>
                  </a:cubicBezTo>
                  <a:cubicBezTo>
                    <a:pt x="3336" y="25944"/>
                    <a:pt x="1001" y="24310"/>
                    <a:pt x="968" y="24310"/>
                  </a:cubicBezTo>
                  <a:cubicBezTo>
                    <a:pt x="935" y="24276"/>
                    <a:pt x="901" y="24276"/>
                    <a:pt x="868" y="24276"/>
                  </a:cubicBezTo>
                  <a:cubicBezTo>
                    <a:pt x="835" y="24272"/>
                    <a:pt x="801" y="24270"/>
                    <a:pt x="768" y="24270"/>
                  </a:cubicBezTo>
                  <a:cubicBezTo>
                    <a:pt x="536" y="24270"/>
                    <a:pt x="313" y="24372"/>
                    <a:pt x="167" y="24576"/>
                  </a:cubicBezTo>
                  <a:cubicBezTo>
                    <a:pt x="1" y="24843"/>
                    <a:pt x="67" y="25244"/>
                    <a:pt x="368" y="25777"/>
                  </a:cubicBezTo>
                  <a:cubicBezTo>
                    <a:pt x="968" y="26745"/>
                    <a:pt x="1535" y="27045"/>
                    <a:pt x="1835" y="27145"/>
                  </a:cubicBezTo>
                  <a:cubicBezTo>
                    <a:pt x="1969" y="27879"/>
                    <a:pt x="2369" y="28579"/>
                    <a:pt x="2903" y="29113"/>
                  </a:cubicBezTo>
                  <a:cubicBezTo>
                    <a:pt x="3170" y="29346"/>
                    <a:pt x="3403" y="29547"/>
                    <a:pt x="3603" y="29713"/>
                  </a:cubicBezTo>
                  <a:cubicBezTo>
                    <a:pt x="3422" y="29688"/>
                    <a:pt x="3251" y="29672"/>
                    <a:pt x="3102" y="29672"/>
                  </a:cubicBezTo>
                  <a:cubicBezTo>
                    <a:pt x="2866" y="29672"/>
                    <a:pt x="2684" y="29711"/>
                    <a:pt x="2603" y="29813"/>
                  </a:cubicBezTo>
                  <a:cubicBezTo>
                    <a:pt x="2502" y="29914"/>
                    <a:pt x="2469" y="30047"/>
                    <a:pt x="2536" y="30180"/>
                  </a:cubicBezTo>
                  <a:cubicBezTo>
                    <a:pt x="2703" y="30581"/>
                    <a:pt x="3270" y="30814"/>
                    <a:pt x="4137" y="31114"/>
                  </a:cubicBezTo>
                  <a:cubicBezTo>
                    <a:pt x="4571" y="31281"/>
                    <a:pt x="5104" y="31481"/>
                    <a:pt x="5671" y="31748"/>
                  </a:cubicBezTo>
                  <a:cubicBezTo>
                    <a:pt x="6806" y="32282"/>
                    <a:pt x="8840" y="32482"/>
                    <a:pt x="10675" y="32649"/>
                  </a:cubicBezTo>
                  <a:cubicBezTo>
                    <a:pt x="11476" y="32749"/>
                    <a:pt x="12209" y="32816"/>
                    <a:pt x="12810" y="32916"/>
                  </a:cubicBezTo>
                  <a:cubicBezTo>
                    <a:pt x="14793" y="33160"/>
                    <a:pt x="16777" y="33320"/>
                    <a:pt x="18761" y="33320"/>
                  </a:cubicBezTo>
                  <a:cubicBezTo>
                    <a:pt x="18945" y="33320"/>
                    <a:pt x="19130" y="33319"/>
                    <a:pt x="19314" y="33316"/>
                  </a:cubicBezTo>
                  <a:cubicBezTo>
                    <a:pt x="20749" y="33316"/>
                    <a:pt x="22250" y="33283"/>
                    <a:pt x="23718" y="33149"/>
                  </a:cubicBezTo>
                  <a:cubicBezTo>
                    <a:pt x="27854" y="32716"/>
                    <a:pt x="34192" y="29914"/>
                    <a:pt x="35393" y="28913"/>
                  </a:cubicBezTo>
                  <a:cubicBezTo>
                    <a:pt x="36760" y="27779"/>
                    <a:pt x="35726" y="15937"/>
                    <a:pt x="35559" y="14869"/>
                  </a:cubicBezTo>
                  <a:cubicBezTo>
                    <a:pt x="35259" y="12534"/>
                    <a:pt x="34625" y="7964"/>
                    <a:pt x="34225" y="5896"/>
                  </a:cubicBezTo>
                  <a:cubicBezTo>
                    <a:pt x="33791" y="3795"/>
                    <a:pt x="32124" y="793"/>
                    <a:pt x="30989" y="126"/>
                  </a:cubicBezTo>
                  <a:cubicBezTo>
                    <a:pt x="30839" y="42"/>
                    <a:pt x="30673" y="0"/>
                    <a:pt x="305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3551050" y="2895025"/>
              <a:ext cx="108425" cy="46725"/>
            </a:xfrm>
            <a:custGeom>
              <a:rect b="b" l="l" r="r" t="t"/>
              <a:pathLst>
                <a:path extrusionOk="0" h="1869" w="4337">
                  <a:moveTo>
                    <a:pt x="0" y="0"/>
                  </a:moveTo>
                  <a:cubicBezTo>
                    <a:pt x="0" y="0"/>
                    <a:pt x="2502" y="1468"/>
                    <a:pt x="4337" y="1868"/>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3545200" y="2889975"/>
              <a:ext cx="122375" cy="57650"/>
            </a:xfrm>
            <a:custGeom>
              <a:rect b="b" l="l" r="r" t="t"/>
              <a:pathLst>
                <a:path extrusionOk="0" h="2306" w="4895">
                  <a:moveTo>
                    <a:pt x="229" y="1"/>
                  </a:moveTo>
                  <a:cubicBezTo>
                    <a:pt x="167" y="1"/>
                    <a:pt x="110" y="37"/>
                    <a:pt x="67" y="102"/>
                  </a:cubicBezTo>
                  <a:cubicBezTo>
                    <a:pt x="1" y="202"/>
                    <a:pt x="34" y="336"/>
                    <a:pt x="134" y="369"/>
                  </a:cubicBezTo>
                  <a:cubicBezTo>
                    <a:pt x="234" y="436"/>
                    <a:pt x="2669" y="1870"/>
                    <a:pt x="4537" y="2304"/>
                  </a:cubicBezTo>
                  <a:lnTo>
                    <a:pt x="4571" y="2304"/>
                  </a:lnTo>
                  <a:cubicBezTo>
                    <a:pt x="4582" y="2305"/>
                    <a:pt x="4592" y="2305"/>
                    <a:pt x="4603" y="2305"/>
                  </a:cubicBezTo>
                  <a:cubicBezTo>
                    <a:pt x="4873" y="2305"/>
                    <a:pt x="4894" y="1902"/>
                    <a:pt x="4637" y="1870"/>
                  </a:cubicBezTo>
                  <a:cubicBezTo>
                    <a:pt x="2836" y="1470"/>
                    <a:pt x="368" y="35"/>
                    <a:pt x="334" y="35"/>
                  </a:cubicBezTo>
                  <a:cubicBezTo>
                    <a:pt x="299" y="12"/>
                    <a:pt x="263" y="1"/>
                    <a:pt x="2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3613575" y="2973400"/>
              <a:ext cx="61750" cy="12550"/>
            </a:xfrm>
            <a:custGeom>
              <a:rect b="b" l="l" r="r" t="t"/>
              <a:pathLst>
                <a:path extrusionOk="0" h="502" w="2470">
                  <a:moveTo>
                    <a:pt x="1" y="1"/>
                  </a:moveTo>
                  <a:lnTo>
                    <a:pt x="1" y="1"/>
                  </a:lnTo>
                  <a:cubicBezTo>
                    <a:pt x="801" y="268"/>
                    <a:pt x="1635" y="468"/>
                    <a:pt x="2469" y="501"/>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3607750" y="2967725"/>
              <a:ext cx="74250" cy="23225"/>
            </a:xfrm>
            <a:custGeom>
              <a:rect b="b" l="l" r="r" t="t"/>
              <a:pathLst>
                <a:path extrusionOk="0" h="929" w="2970">
                  <a:moveTo>
                    <a:pt x="230" y="1"/>
                  </a:moveTo>
                  <a:cubicBezTo>
                    <a:pt x="147" y="1"/>
                    <a:pt x="82" y="55"/>
                    <a:pt x="34" y="128"/>
                  </a:cubicBezTo>
                  <a:cubicBezTo>
                    <a:pt x="0" y="261"/>
                    <a:pt x="67" y="361"/>
                    <a:pt x="167" y="394"/>
                  </a:cubicBezTo>
                  <a:cubicBezTo>
                    <a:pt x="968" y="728"/>
                    <a:pt x="1835" y="895"/>
                    <a:pt x="2702" y="928"/>
                  </a:cubicBezTo>
                  <a:cubicBezTo>
                    <a:pt x="2969" y="928"/>
                    <a:pt x="2969" y="528"/>
                    <a:pt x="2702" y="528"/>
                  </a:cubicBezTo>
                  <a:cubicBezTo>
                    <a:pt x="1868" y="461"/>
                    <a:pt x="1068" y="294"/>
                    <a:pt x="334" y="28"/>
                  </a:cubicBezTo>
                  <a:cubicBezTo>
                    <a:pt x="297" y="9"/>
                    <a:pt x="262" y="1"/>
                    <a:pt x="2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3559375" y="2921700"/>
              <a:ext cx="108450" cy="48400"/>
            </a:xfrm>
            <a:custGeom>
              <a:rect b="b" l="l" r="r" t="t"/>
              <a:pathLst>
                <a:path extrusionOk="0" h="1936" w="4338">
                  <a:moveTo>
                    <a:pt x="1" y="1"/>
                  </a:moveTo>
                  <a:cubicBezTo>
                    <a:pt x="1302" y="901"/>
                    <a:pt x="2769" y="1568"/>
                    <a:pt x="4337" y="1935"/>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3553550" y="2916375"/>
              <a:ext cx="120100" cy="59550"/>
            </a:xfrm>
            <a:custGeom>
              <a:rect b="b" l="l" r="r" t="t"/>
              <a:pathLst>
                <a:path extrusionOk="0" h="2382" w="4804">
                  <a:moveTo>
                    <a:pt x="221" y="0"/>
                  </a:moveTo>
                  <a:cubicBezTo>
                    <a:pt x="161" y="0"/>
                    <a:pt x="104" y="25"/>
                    <a:pt x="67" y="80"/>
                  </a:cubicBezTo>
                  <a:cubicBezTo>
                    <a:pt x="0" y="147"/>
                    <a:pt x="34" y="280"/>
                    <a:pt x="134" y="380"/>
                  </a:cubicBezTo>
                  <a:cubicBezTo>
                    <a:pt x="1435" y="1314"/>
                    <a:pt x="2936" y="1981"/>
                    <a:pt x="4503" y="2382"/>
                  </a:cubicBezTo>
                  <a:lnTo>
                    <a:pt x="4570" y="2382"/>
                  </a:lnTo>
                  <a:cubicBezTo>
                    <a:pt x="4670" y="2382"/>
                    <a:pt x="4770" y="2315"/>
                    <a:pt x="4770" y="2215"/>
                  </a:cubicBezTo>
                  <a:cubicBezTo>
                    <a:pt x="4804" y="2082"/>
                    <a:pt x="4737" y="1981"/>
                    <a:pt x="4637" y="1948"/>
                  </a:cubicBezTo>
                  <a:cubicBezTo>
                    <a:pt x="3102" y="1581"/>
                    <a:pt x="1668" y="947"/>
                    <a:pt x="367" y="47"/>
                  </a:cubicBezTo>
                  <a:cubicBezTo>
                    <a:pt x="322" y="17"/>
                    <a:pt x="270" y="0"/>
                    <a:pt x="2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4063900" y="2225225"/>
              <a:ext cx="347775" cy="814075"/>
            </a:xfrm>
            <a:custGeom>
              <a:rect b="b" l="l" r="r" t="t"/>
              <a:pathLst>
                <a:path extrusionOk="0" h="32563" w="13911">
                  <a:moveTo>
                    <a:pt x="8012" y="0"/>
                  </a:moveTo>
                  <a:cubicBezTo>
                    <a:pt x="6949" y="0"/>
                    <a:pt x="5416" y="2585"/>
                    <a:pt x="5238" y="11781"/>
                  </a:cubicBezTo>
                  <a:lnTo>
                    <a:pt x="5038" y="23657"/>
                  </a:lnTo>
                  <a:cubicBezTo>
                    <a:pt x="5038" y="23657"/>
                    <a:pt x="2636" y="24991"/>
                    <a:pt x="1" y="26225"/>
                  </a:cubicBezTo>
                  <a:cubicBezTo>
                    <a:pt x="1035" y="27326"/>
                    <a:pt x="2736" y="29661"/>
                    <a:pt x="2436" y="32563"/>
                  </a:cubicBezTo>
                  <a:cubicBezTo>
                    <a:pt x="6505" y="31796"/>
                    <a:pt x="11709" y="29394"/>
                    <a:pt x="12743" y="28560"/>
                  </a:cubicBezTo>
                  <a:cubicBezTo>
                    <a:pt x="13911" y="27626"/>
                    <a:pt x="13177" y="17085"/>
                    <a:pt x="12843" y="14683"/>
                  </a:cubicBezTo>
                  <a:cubicBezTo>
                    <a:pt x="12543" y="12315"/>
                    <a:pt x="11909" y="7812"/>
                    <a:pt x="11509" y="5744"/>
                  </a:cubicBezTo>
                  <a:cubicBezTo>
                    <a:pt x="11075" y="3642"/>
                    <a:pt x="9407" y="740"/>
                    <a:pt x="8373" y="106"/>
                  </a:cubicBezTo>
                  <a:cubicBezTo>
                    <a:pt x="8262" y="38"/>
                    <a:pt x="8140" y="0"/>
                    <a:pt x="80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4058900" y="2219750"/>
              <a:ext cx="361950" cy="824575"/>
            </a:xfrm>
            <a:custGeom>
              <a:rect b="b" l="l" r="r" t="t"/>
              <a:pathLst>
                <a:path extrusionOk="0" h="32983" w="14478">
                  <a:moveTo>
                    <a:pt x="8173" y="417"/>
                  </a:moveTo>
                  <a:cubicBezTo>
                    <a:pt x="8265" y="417"/>
                    <a:pt x="8357" y="442"/>
                    <a:pt x="8440" y="492"/>
                  </a:cubicBezTo>
                  <a:cubicBezTo>
                    <a:pt x="9374" y="1059"/>
                    <a:pt x="11042" y="3895"/>
                    <a:pt x="11475" y="5996"/>
                  </a:cubicBezTo>
                  <a:cubicBezTo>
                    <a:pt x="11909" y="8098"/>
                    <a:pt x="12510" y="12601"/>
                    <a:pt x="12810" y="14936"/>
                  </a:cubicBezTo>
                  <a:cubicBezTo>
                    <a:pt x="13210" y="18005"/>
                    <a:pt x="13777" y="27812"/>
                    <a:pt x="12810" y="28612"/>
                  </a:cubicBezTo>
                  <a:cubicBezTo>
                    <a:pt x="11876" y="29379"/>
                    <a:pt x="7006" y="31681"/>
                    <a:pt x="2836" y="32515"/>
                  </a:cubicBezTo>
                  <a:cubicBezTo>
                    <a:pt x="3036" y="29846"/>
                    <a:pt x="1568" y="27712"/>
                    <a:pt x="534" y="26511"/>
                  </a:cubicBezTo>
                  <a:lnTo>
                    <a:pt x="568" y="26511"/>
                  </a:lnTo>
                  <a:cubicBezTo>
                    <a:pt x="3069" y="25343"/>
                    <a:pt x="5304" y="24076"/>
                    <a:pt x="5304" y="24076"/>
                  </a:cubicBezTo>
                  <a:cubicBezTo>
                    <a:pt x="5371" y="24009"/>
                    <a:pt x="5438" y="23942"/>
                    <a:pt x="5438" y="23876"/>
                  </a:cubicBezTo>
                  <a:lnTo>
                    <a:pt x="5638" y="12000"/>
                  </a:lnTo>
                  <a:cubicBezTo>
                    <a:pt x="5838" y="2393"/>
                    <a:pt x="7439" y="759"/>
                    <a:pt x="7906" y="492"/>
                  </a:cubicBezTo>
                  <a:cubicBezTo>
                    <a:pt x="7990" y="442"/>
                    <a:pt x="8081" y="417"/>
                    <a:pt x="8173" y="417"/>
                  </a:cubicBezTo>
                  <a:close/>
                  <a:moveTo>
                    <a:pt x="8219" y="0"/>
                  </a:moveTo>
                  <a:cubicBezTo>
                    <a:pt x="8056" y="0"/>
                    <a:pt x="7890" y="42"/>
                    <a:pt x="7739" y="125"/>
                  </a:cubicBezTo>
                  <a:cubicBezTo>
                    <a:pt x="6272" y="959"/>
                    <a:pt x="5371" y="5262"/>
                    <a:pt x="5238" y="12000"/>
                  </a:cubicBezTo>
                  <a:lnTo>
                    <a:pt x="5038" y="23775"/>
                  </a:lnTo>
                  <a:cubicBezTo>
                    <a:pt x="4537" y="24009"/>
                    <a:pt x="2402" y="25176"/>
                    <a:pt x="134" y="26277"/>
                  </a:cubicBezTo>
                  <a:cubicBezTo>
                    <a:pt x="67" y="26277"/>
                    <a:pt x="1" y="26344"/>
                    <a:pt x="1" y="26411"/>
                  </a:cubicBezTo>
                  <a:cubicBezTo>
                    <a:pt x="1" y="26477"/>
                    <a:pt x="1" y="26544"/>
                    <a:pt x="67" y="26577"/>
                  </a:cubicBezTo>
                  <a:cubicBezTo>
                    <a:pt x="1068" y="27678"/>
                    <a:pt x="2736" y="29947"/>
                    <a:pt x="2402" y="32749"/>
                  </a:cubicBezTo>
                  <a:cubicBezTo>
                    <a:pt x="2402" y="32815"/>
                    <a:pt x="2436" y="32882"/>
                    <a:pt x="2469" y="32915"/>
                  </a:cubicBezTo>
                  <a:cubicBezTo>
                    <a:pt x="2502" y="32949"/>
                    <a:pt x="2569" y="32982"/>
                    <a:pt x="2636" y="32982"/>
                  </a:cubicBezTo>
                  <a:lnTo>
                    <a:pt x="2669" y="32982"/>
                  </a:lnTo>
                  <a:cubicBezTo>
                    <a:pt x="6705" y="32215"/>
                    <a:pt x="11976" y="29846"/>
                    <a:pt x="13077" y="28946"/>
                  </a:cubicBezTo>
                  <a:cubicBezTo>
                    <a:pt x="14478" y="27812"/>
                    <a:pt x="13410" y="15936"/>
                    <a:pt x="13277" y="14902"/>
                  </a:cubicBezTo>
                  <a:cubicBezTo>
                    <a:pt x="12943" y="12534"/>
                    <a:pt x="12309" y="7997"/>
                    <a:pt x="11909" y="5896"/>
                  </a:cubicBezTo>
                  <a:cubicBezTo>
                    <a:pt x="11509" y="3828"/>
                    <a:pt x="9808" y="826"/>
                    <a:pt x="8673" y="125"/>
                  </a:cubicBezTo>
                  <a:cubicBezTo>
                    <a:pt x="8540" y="42"/>
                    <a:pt x="8382" y="0"/>
                    <a:pt x="82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3830425" y="2085275"/>
              <a:ext cx="239350" cy="334575"/>
            </a:xfrm>
            <a:custGeom>
              <a:rect b="b" l="l" r="r" t="t"/>
              <a:pathLst>
                <a:path extrusionOk="0" h="13383" w="9574">
                  <a:moveTo>
                    <a:pt x="9006" y="0"/>
                  </a:moveTo>
                  <a:lnTo>
                    <a:pt x="9006" y="0"/>
                  </a:lnTo>
                  <a:cubicBezTo>
                    <a:pt x="7679" y="619"/>
                    <a:pt x="6250" y="929"/>
                    <a:pt x="4821" y="929"/>
                  </a:cubicBezTo>
                  <a:cubicBezTo>
                    <a:pt x="3556" y="929"/>
                    <a:pt x="2291" y="686"/>
                    <a:pt x="1101" y="200"/>
                  </a:cubicBezTo>
                  <a:cubicBezTo>
                    <a:pt x="1101" y="200"/>
                    <a:pt x="167" y="5604"/>
                    <a:pt x="66" y="8940"/>
                  </a:cubicBezTo>
                  <a:cubicBezTo>
                    <a:pt x="0" y="11154"/>
                    <a:pt x="1080" y="13383"/>
                    <a:pt x="2848" y="13383"/>
                  </a:cubicBezTo>
                  <a:cubicBezTo>
                    <a:pt x="3743" y="13383"/>
                    <a:pt x="4815" y="12811"/>
                    <a:pt x="6004" y="11375"/>
                  </a:cubicBezTo>
                  <a:cubicBezTo>
                    <a:pt x="9573" y="7072"/>
                    <a:pt x="9006" y="0"/>
                    <a:pt x="9006"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3825400" y="2080450"/>
              <a:ext cx="248550" cy="345075"/>
            </a:xfrm>
            <a:custGeom>
              <a:rect b="b" l="l" r="r" t="t"/>
              <a:pathLst>
                <a:path extrusionOk="0" h="13803" w="9942">
                  <a:moveTo>
                    <a:pt x="9007" y="527"/>
                  </a:moveTo>
                  <a:lnTo>
                    <a:pt x="9007" y="527"/>
                  </a:lnTo>
                  <a:cubicBezTo>
                    <a:pt x="9074" y="1928"/>
                    <a:pt x="9107" y="7765"/>
                    <a:pt x="6072" y="11435"/>
                  </a:cubicBezTo>
                  <a:cubicBezTo>
                    <a:pt x="4997" y="12724"/>
                    <a:pt x="3966" y="13386"/>
                    <a:pt x="3048" y="13386"/>
                  </a:cubicBezTo>
                  <a:cubicBezTo>
                    <a:pt x="2826" y="13386"/>
                    <a:pt x="2610" y="13347"/>
                    <a:pt x="2402" y="13269"/>
                  </a:cubicBezTo>
                  <a:cubicBezTo>
                    <a:pt x="1235" y="12836"/>
                    <a:pt x="401" y="11101"/>
                    <a:pt x="468" y="9133"/>
                  </a:cubicBezTo>
                  <a:cubicBezTo>
                    <a:pt x="534" y="6264"/>
                    <a:pt x="1268" y="1794"/>
                    <a:pt x="1435" y="660"/>
                  </a:cubicBezTo>
                  <a:cubicBezTo>
                    <a:pt x="2617" y="1107"/>
                    <a:pt x="3852" y="1333"/>
                    <a:pt x="5083" y="1333"/>
                  </a:cubicBezTo>
                  <a:cubicBezTo>
                    <a:pt x="6422" y="1333"/>
                    <a:pt x="7755" y="1066"/>
                    <a:pt x="9007" y="527"/>
                  </a:cubicBezTo>
                  <a:close/>
                  <a:moveTo>
                    <a:pt x="9214" y="1"/>
                  </a:moveTo>
                  <a:cubicBezTo>
                    <a:pt x="9178" y="1"/>
                    <a:pt x="9142" y="9"/>
                    <a:pt x="9107" y="26"/>
                  </a:cubicBezTo>
                  <a:cubicBezTo>
                    <a:pt x="7824" y="624"/>
                    <a:pt x="6439" y="925"/>
                    <a:pt x="5050" y="925"/>
                  </a:cubicBezTo>
                  <a:cubicBezTo>
                    <a:pt x="3803" y="925"/>
                    <a:pt x="2552" y="682"/>
                    <a:pt x="1368" y="193"/>
                  </a:cubicBezTo>
                  <a:cubicBezTo>
                    <a:pt x="1335" y="177"/>
                    <a:pt x="1302" y="168"/>
                    <a:pt x="1268" y="168"/>
                  </a:cubicBezTo>
                  <a:cubicBezTo>
                    <a:pt x="1235" y="168"/>
                    <a:pt x="1201" y="177"/>
                    <a:pt x="1168" y="193"/>
                  </a:cubicBezTo>
                  <a:cubicBezTo>
                    <a:pt x="1135" y="227"/>
                    <a:pt x="1101" y="293"/>
                    <a:pt x="1068" y="360"/>
                  </a:cubicBezTo>
                  <a:cubicBezTo>
                    <a:pt x="1068" y="393"/>
                    <a:pt x="134" y="5797"/>
                    <a:pt x="67" y="9133"/>
                  </a:cubicBezTo>
                  <a:cubicBezTo>
                    <a:pt x="1" y="11268"/>
                    <a:pt x="935" y="13169"/>
                    <a:pt x="2269" y="13670"/>
                  </a:cubicBezTo>
                  <a:cubicBezTo>
                    <a:pt x="2502" y="13736"/>
                    <a:pt x="2803" y="13803"/>
                    <a:pt x="3069" y="13803"/>
                  </a:cubicBezTo>
                  <a:cubicBezTo>
                    <a:pt x="3903" y="13803"/>
                    <a:pt x="5038" y="13336"/>
                    <a:pt x="6372" y="11701"/>
                  </a:cubicBezTo>
                  <a:cubicBezTo>
                    <a:pt x="9941" y="7398"/>
                    <a:pt x="9441" y="493"/>
                    <a:pt x="9407" y="193"/>
                  </a:cubicBezTo>
                  <a:cubicBezTo>
                    <a:pt x="9407" y="70"/>
                    <a:pt x="9316" y="1"/>
                    <a:pt x="9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3856250" y="2142800"/>
              <a:ext cx="18375" cy="122625"/>
            </a:xfrm>
            <a:custGeom>
              <a:rect b="b" l="l" r="r" t="t"/>
              <a:pathLst>
                <a:path extrusionOk="0" h="4905" w="735">
                  <a:moveTo>
                    <a:pt x="301" y="1"/>
                  </a:moveTo>
                  <a:cubicBezTo>
                    <a:pt x="201" y="34"/>
                    <a:pt x="101" y="134"/>
                    <a:pt x="134" y="234"/>
                  </a:cubicBezTo>
                  <a:cubicBezTo>
                    <a:pt x="134" y="268"/>
                    <a:pt x="301" y="3103"/>
                    <a:pt x="34" y="4671"/>
                  </a:cubicBezTo>
                  <a:cubicBezTo>
                    <a:pt x="1" y="4771"/>
                    <a:pt x="101" y="4871"/>
                    <a:pt x="201" y="4904"/>
                  </a:cubicBezTo>
                  <a:lnTo>
                    <a:pt x="234" y="4904"/>
                  </a:lnTo>
                  <a:cubicBezTo>
                    <a:pt x="334" y="4904"/>
                    <a:pt x="434" y="4838"/>
                    <a:pt x="434" y="4738"/>
                  </a:cubicBezTo>
                  <a:cubicBezTo>
                    <a:pt x="735" y="3136"/>
                    <a:pt x="535" y="334"/>
                    <a:pt x="535" y="201"/>
                  </a:cubicBezTo>
                  <a:cubicBezTo>
                    <a:pt x="535" y="101"/>
                    <a:pt x="434"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3335875" y="2783850"/>
              <a:ext cx="73425" cy="80900"/>
            </a:xfrm>
            <a:custGeom>
              <a:rect b="b" l="l" r="r" t="t"/>
              <a:pathLst>
                <a:path extrusionOk="0" h="3236" w="2937">
                  <a:moveTo>
                    <a:pt x="513" y="0"/>
                  </a:moveTo>
                  <a:cubicBezTo>
                    <a:pt x="378" y="0"/>
                    <a:pt x="247" y="58"/>
                    <a:pt x="134" y="211"/>
                  </a:cubicBezTo>
                  <a:cubicBezTo>
                    <a:pt x="1" y="678"/>
                    <a:pt x="34" y="1211"/>
                    <a:pt x="301" y="1645"/>
                  </a:cubicBezTo>
                  <a:cubicBezTo>
                    <a:pt x="637" y="2205"/>
                    <a:pt x="2267" y="3236"/>
                    <a:pt x="2781" y="3236"/>
                  </a:cubicBezTo>
                  <a:cubicBezTo>
                    <a:pt x="2879" y="3236"/>
                    <a:pt x="2936" y="3198"/>
                    <a:pt x="2936" y="3113"/>
                  </a:cubicBezTo>
                  <a:cubicBezTo>
                    <a:pt x="2936" y="2579"/>
                    <a:pt x="1836" y="1879"/>
                    <a:pt x="1769" y="1478"/>
                  </a:cubicBezTo>
                  <a:cubicBezTo>
                    <a:pt x="1702" y="1145"/>
                    <a:pt x="1569" y="844"/>
                    <a:pt x="1402" y="578"/>
                  </a:cubicBezTo>
                  <a:cubicBezTo>
                    <a:pt x="1402" y="578"/>
                    <a:pt x="940" y="0"/>
                    <a:pt x="513"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3330050" y="2778275"/>
              <a:ext cx="84250" cy="91750"/>
            </a:xfrm>
            <a:custGeom>
              <a:rect b="b" l="l" r="r" t="t"/>
              <a:pathLst>
                <a:path extrusionOk="0" h="3670" w="3370">
                  <a:moveTo>
                    <a:pt x="768" y="434"/>
                  </a:moveTo>
                  <a:cubicBezTo>
                    <a:pt x="1035" y="500"/>
                    <a:pt x="1301" y="667"/>
                    <a:pt x="1468" y="934"/>
                  </a:cubicBezTo>
                  <a:cubicBezTo>
                    <a:pt x="1635" y="1168"/>
                    <a:pt x="1735" y="1468"/>
                    <a:pt x="1802" y="1768"/>
                  </a:cubicBezTo>
                  <a:cubicBezTo>
                    <a:pt x="1902" y="2035"/>
                    <a:pt x="2102" y="2302"/>
                    <a:pt x="2369" y="2502"/>
                  </a:cubicBezTo>
                  <a:cubicBezTo>
                    <a:pt x="2602" y="2735"/>
                    <a:pt x="2802" y="3002"/>
                    <a:pt x="2936" y="3269"/>
                  </a:cubicBezTo>
                  <a:cubicBezTo>
                    <a:pt x="2502" y="3202"/>
                    <a:pt x="1035" y="2335"/>
                    <a:pt x="701" y="1768"/>
                  </a:cubicBezTo>
                  <a:cubicBezTo>
                    <a:pt x="501" y="1401"/>
                    <a:pt x="434" y="967"/>
                    <a:pt x="568" y="567"/>
                  </a:cubicBezTo>
                  <a:cubicBezTo>
                    <a:pt x="601" y="500"/>
                    <a:pt x="668" y="434"/>
                    <a:pt x="768" y="434"/>
                  </a:cubicBezTo>
                  <a:close/>
                  <a:moveTo>
                    <a:pt x="734" y="0"/>
                  </a:moveTo>
                  <a:cubicBezTo>
                    <a:pt x="534" y="0"/>
                    <a:pt x="334" y="133"/>
                    <a:pt x="201" y="300"/>
                  </a:cubicBezTo>
                  <a:cubicBezTo>
                    <a:pt x="201" y="334"/>
                    <a:pt x="167" y="334"/>
                    <a:pt x="167" y="367"/>
                  </a:cubicBezTo>
                  <a:cubicBezTo>
                    <a:pt x="0" y="901"/>
                    <a:pt x="67" y="1468"/>
                    <a:pt x="367" y="1968"/>
                  </a:cubicBezTo>
                  <a:cubicBezTo>
                    <a:pt x="734" y="2602"/>
                    <a:pt x="2402" y="3669"/>
                    <a:pt x="3036" y="3669"/>
                  </a:cubicBezTo>
                  <a:lnTo>
                    <a:pt x="3136" y="3669"/>
                  </a:lnTo>
                  <a:cubicBezTo>
                    <a:pt x="3269" y="3636"/>
                    <a:pt x="3370" y="3503"/>
                    <a:pt x="3370" y="3336"/>
                  </a:cubicBezTo>
                  <a:cubicBezTo>
                    <a:pt x="3370" y="2969"/>
                    <a:pt x="3003" y="2569"/>
                    <a:pt x="2636" y="2202"/>
                  </a:cubicBezTo>
                  <a:cubicBezTo>
                    <a:pt x="2469" y="2035"/>
                    <a:pt x="2335" y="1868"/>
                    <a:pt x="2202" y="1668"/>
                  </a:cubicBezTo>
                  <a:cubicBezTo>
                    <a:pt x="2135" y="1334"/>
                    <a:pt x="2002" y="967"/>
                    <a:pt x="1802" y="667"/>
                  </a:cubicBezTo>
                  <a:cubicBezTo>
                    <a:pt x="1735" y="600"/>
                    <a:pt x="1268" y="0"/>
                    <a:pt x="7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4"/>
            <p:cNvSpPr/>
            <p:nvPr/>
          </p:nvSpPr>
          <p:spPr>
            <a:xfrm>
              <a:off x="3310025" y="2711550"/>
              <a:ext cx="118450" cy="115425"/>
            </a:xfrm>
            <a:custGeom>
              <a:rect b="b" l="l" r="r" t="t"/>
              <a:pathLst>
                <a:path extrusionOk="0" h="4617" w="4738">
                  <a:moveTo>
                    <a:pt x="101" y="0"/>
                  </a:moveTo>
                  <a:lnTo>
                    <a:pt x="101" y="0"/>
                  </a:lnTo>
                  <a:cubicBezTo>
                    <a:pt x="101" y="1"/>
                    <a:pt x="1" y="1568"/>
                    <a:pt x="268" y="2269"/>
                  </a:cubicBezTo>
                  <a:cubicBezTo>
                    <a:pt x="512" y="2940"/>
                    <a:pt x="2877" y="4616"/>
                    <a:pt x="3815" y="4616"/>
                  </a:cubicBezTo>
                  <a:cubicBezTo>
                    <a:pt x="3902" y="4616"/>
                    <a:pt x="3977" y="4602"/>
                    <a:pt x="4037" y="4570"/>
                  </a:cubicBezTo>
                  <a:cubicBezTo>
                    <a:pt x="4738" y="4204"/>
                    <a:pt x="2536" y="2269"/>
                    <a:pt x="2002" y="1668"/>
                  </a:cubicBezTo>
                  <a:cubicBezTo>
                    <a:pt x="1402" y="1068"/>
                    <a:pt x="768" y="534"/>
                    <a:pt x="101"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3305025" y="2706750"/>
              <a:ext cx="116775" cy="124900"/>
            </a:xfrm>
            <a:custGeom>
              <a:rect b="b" l="l" r="r" t="t"/>
              <a:pathLst>
                <a:path extrusionOk="0" h="4996" w="4671">
                  <a:moveTo>
                    <a:pt x="501" y="626"/>
                  </a:moveTo>
                  <a:lnTo>
                    <a:pt x="501" y="626"/>
                  </a:lnTo>
                  <a:cubicBezTo>
                    <a:pt x="1068" y="1026"/>
                    <a:pt x="1569" y="1493"/>
                    <a:pt x="2069" y="1994"/>
                  </a:cubicBezTo>
                  <a:cubicBezTo>
                    <a:pt x="2169" y="2127"/>
                    <a:pt x="2369" y="2327"/>
                    <a:pt x="2603" y="2561"/>
                  </a:cubicBezTo>
                  <a:cubicBezTo>
                    <a:pt x="3136" y="3095"/>
                    <a:pt x="4237" y="4195"/>
                    <a:pt x="4137" y="4562"/>
                  </a:cubicBezTo>
                  <a:cubicBezTo>
                    <a:pt x="4123" y="4576"/>
                    <a:pt x="4088" y="4590"/>
                    <a:pt x="4016" y="4590"/>
                  </a:cubicBezTo>
                  <a:cubicBezTo>
                    <a:pt x="3912" y="4590"/>
                    <a:pt x="3733" y="4561"/>
                    <a:pt x="3437" y="4462"/>
                  </a:cubicBezTo>
                  <a:cubicBezTo>
                    <a:pt x="2336" y="4029"/>
                    <a:pt x="835" y="2828"/>
                    <a:pt x="668" y="2394"/>
                  </a:cubicBezTo>
                  <a:cubicBezTo>
                    <a:pt x="534" y="1827"/>
                    <a:pt x="468" y="1227"/>
                    <a:pt x="501" y="626"/>
                  </a:cubicBezTo>
                  <a:close/>
                  <a:moveTo>
                    <a:pt x="334" y="1"/>
                  </a:moveTo>
                  <a:cubicBezTo>
                    <a:pt x="301" y="1"/>
                    <a:pt x="268" y="9"/>
                    <a:pt x="234" y="26"/>
                  </a:cubicBezTo>
                  <a:cubicBezTo>
                    <a:pt x="168" y="26"/>
                    <a:pt x="101" y="126"/>
                    <a:pt x="101" y="192"/>
                  </a:cubicBezTo>
                  <a:cubicBezTo>
                    <a:pt x="101" y="259"/>
                    <a:pt x="1" y="1794"/>
                    <a:pt x="268" y="2527"/>
                  </a:cubicBezTo>
                  <a:cubicBezTo>
                    <a:pt x="501" y="3195"/>
                    <a:pt x="2236" y="4429"/>
                    <a:pt x="3270" y="4829"/>
                  </a:cubicBezTo>
                  <a:cubicBezTo>
                    <a:pt x="3503" y="4929"/>
                    <a:pt x="3770" y="4996"/>
                    <a:pt x="4004" y="4996"/>
                  </a:cubicBezTo>
                  <a:cubicBezTo>
                    <a:pt x="4104" y="4996"/>
                    <a:pt x="4237" y="4996"/>
                    <a:pt x="4337" y="4963"/>
                  </a:cubicBezTo>
                  <a:cubicBezTo>
                    <a:pt x="4471" y="4896"/>
                    <a:pt x="4571" y="4762"/>
                    <a:pt x="4571" y="4596"/>
                  </a:cubicBezTo>
                  <a:cubicBezTo>
                    <a:pt x="4671" y="4095"/>
                    <a:pt x="3904" y="3261"/>
                    <a:pt x="2903" y="2261"/>
                  </a:cubicBezTo>
                  <a:cubicBezTo>
                    <a:pt x="2669" y="2060"/>
                    <a:pt x="2503" y="1860"/>
                    <a:pt x="2402" y="1760"/>
                  </a:cubicBezTo>
                  <a:cubicBezTo>
                    <a:pt x="1769" y="1126"/>
                    <a:pt x="1135" y="559"/>
                    <a:pt x="434" y="26"/>
                  </a:cubicBezTo>
                  <a:cubicBezTo>
                    <a:pt x="401" y="9"/>
                    <a:pt x="368" y="1"/>
                    <a:pt x="3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3307525" y="2664850"/>
              <a:ext cx="114275" cy="121000"/>
            </a:xfrm>
            <a:custGeom>
              <a:rect b="b" l="l" r="r" t="t"/>
              <a:pathLst>
                <a:path extrusionOk="0" h="4840" w="4571">
                  <a:moveTo>
                    <a:pt x="201" y="0"/>
                  </a:moveTo>
                  <a:cubicBezTo>
                    <a:pt x="201" y="0"/>
                    <a:pt x="1" y="1535"/>
                    <a:pt x="201" y="2269"/>
                  </a:cubicBezTo>
                  <a:cubicBezTo>
                    <a:pt x="418" y="2950"/>
                    <a:pt x="2705" y="4839"/>
                    <a:pt x="3618" y="4839"/>
                  </a:cubicBezTo>
                  <a:cubicBezTo>
                    <a:pt x="3689" y="4839"/>
                    <a:pt x="3751" y="4828"/>
                    <a:pt x="3804" y="4804"/>
                  </a:cubicBezTo>
                  <a:cubicBezTo>
                    <a:pt x="4571" y="4504"/>
                    <a:pt x="2503" y="2436"/>
                    <a:pt x="2002" y="1802"/>
                  </a:cubicBezTo>
                  <a:cubicBezTo>
                    <a:pt x="1469" y="1168"/>
                    <a:pt x="868" y="568"/>
                    <a:pt x="201"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3302525" y="2659500"/>
              <a:ext cx="111775" cy="131300"/>
            </a:xfrm>
            <a:custGeom>
              <a:rect b="b" l="l" r="r" t="t"/>
              <a:pathLst>
                <a:path extrusionOk="0" h="5252" w="4471">
                  <a:moveTo>
                    <a:pt x="568" y="648"/>
                  </a:moveTo>
                  <a:lnTo>
                    <a:pt x="568" y="648"/>
                  </a:lnTo>
                  <a:cubicBezTo>
                    <a:pt x="1101" y="1115"/>
                    <a:pt x="1602" y="1615"/>
                    <a:pt x="2035" y="2149"/>
                  </a:cubicBezTo>
                  <a:cubicBezTo>
                    <a:pt x="2136" y="2283"/>
                    <a:pt x="2336" y="2483"/>
                    <a:pt x="2536" y="2716"/>
                  </a:cubicBezTo>
                  <a:cubicBezTo>
                    <a:pt x="3003" y="3283"/>
                    <a:pt x="4037" y="4451"/>
                    <a:pt x="3937" y="4818"/>
                  </a:cubicBezTo>
                  <a:cubicBezTo>
                    <a:pt x="3913" y="4830"/>
                    <a:pt x="3877" y="4841"/>
                    <a:pt x="3820" y="4841"/>
                  </a:cubicBezTo>
                  <a:cubicBezTo>
                    <a:pt x="3715" y="4841"/>
                    <a:pt x="3538" y="4802"/>
                    <a:pt x="3236" y="4651"/>
                  </a:cubicBezTo>
                  <a:cubicBezTo>
                    <a:pt x="2169" y="4151"/>
                    <a:pt x="735" y="2883"/>
                    <a:pt x="601" y="2416"/>
                  </a:cubicBezTo>
                  <a:cubicBezTo>
                    <a:pt x="501" y="1849"/>
                    <a:pt x="501" y="1215"/>
                    <a:pt x="568" y="648"/>
                  </a:cubicBezTo>
                  <a:close/>
                  <a:moveTo>
                    <a:pt x="414" y="1"/>
                  </a:moveTo>
                  <a:cubicBezTo>
                    <a:pt x="390" y="1"/>
                    <a:pt x="364" y="5"/>
                    <a:pt x="334" y="14"/>
                  </a:cubicBezTo>
                  <a:cubicBezTo>
                    <a:pt x="268" y="48"/>
                    <a:pt x="234" y="114"/>
                    <a:pt x="201" y="181"/>
                  </a:cubicBezTo>
                  <a:cubicBezTo>
                    <a:pt x="201" y="248"/>
                    <a:pt x="1" y="1782"/>
                    <a:pt x="201" y="2549"/>
                  </a:cubicBezTo>
                  <a:cubicBezTo>
                    <a:pt x="401" y="3217"/>
                    <a:pt x="2035" y="4551"/>
                    <a:pt x="3036" y="5051"/>
                  </a:cubicBezTo>
                  <a:cubicBezTo>
                    <a:pt x="3303" y="5185"/>
                    <a:pt x="3570" y="5251"/>
                    <a:pt x="3837" y="5251"/>
                  </a:cubicBezTo>
                  <a:cubicBezTo>
                    <a:pt x="3937" y="5251"/>
                    <a:pt x="4004" y="5251"/>
                    <a:pt x="4104" y="5218"/>
                  </a:cubicBezTo>
                  <a:cubicBezTo>
                    <a:pt x="4237" y="5151"/>
                    <a:pt x="4337" y="5051"/>
                    <a:pt x="4370" y="4884"/>
                  </a:cubicBezTo>
                  <a:cubicBezTo>
                    <a:pt x="4471" y="4384"/>
                    <a:pt x="3803" y="3517"/>
                    <a:pt x="2869" y="2449"/>
                  </a:cubicBezTo>
                  <a:cubicBezTo>
                    <a:pt x="2636" y="2216"/>
                    <a:pt x="2469" y="2016"/>
                    <a:pt x="2402" y="1882"/>
                  </a:cubicBezTo>
                  <a:cubicBezTo>
                    <a:pt x="1835" y="1215"/>
                    <a:pt x="1202" y="615"/>
                    <a:pt x="568" y="48"/>
                  </a:cubicBezTo>
                  <a:cubicBezTo>
                    <a:pt x="521" y="24"/>
                    <a:pt x="473" y="1"/>
                    <a:pt x="4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3291700" y="2613550"/>
              <a:ext cx="97575" cy="104800"/>
            </a:xfrm>
            <a:custGeom>
              <a:rect b="b" l="l" r="r" t="t"/>
              <a:pathLst>
                <a:path extrusionOk="0" h="4192" w="3903">
                  <a:moveTo>
                    <a:pt x="995" y="0"/>
                  </a:moveTo>
                  <a:cubicBezTo>
                    <a:pt x="667" y="0"/>
                    <a:pt x="369" y="122"/>
                    <a:pt x="267" y="518"/>
                  </a:cubicBezTo>
                  <a:cubicBezTo>
                    <a:pt x="0" y="1552"/>
                    <a:pt x="1234" y="2686"/>
                    <a:pt x="2335" y="3587"/>
                  </a:cubicBezTo>
                  <a:cubicBezTo>
                    <a:pt x="2843" y="4003"/>
                    <a:pt x="3217" y="4191"/>
                    <a:pt x="3471" y="4191"/>
                  </a:cubicBezTo>
                  <a:cubicBezTo>
                    <a:pt x="3768" y="4191"/>
                    <a:pt x="3903" y="3936"/>
                    <a:pt x="3903" y="3487"/>
                  </a:cubicBezTo>
                  <a:cubicBezTo>
                    <a:pt x="3903" y="2620"/>
                    <a:pt x="2135" y="318"/>
                    <a:pt x="2135" y="318"/>
                  </a:cubicBezTo>
                  <a:cubicBezTo>
                    <a:pt x="2135" y="318"/>
                    <a:pt x="1525" y="0"/>
                    <a:pt x="995"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3285850" y="2607775"/>
              <a:ext cx="109275" cy="115475"/>
            </a:xfrm>
            <a:custGeom>
              <a:rect b="b" l="l" r="r" t="t"/>
              <a:pathLst>
                <a:path extrusionOk="0" h="4619" w="4371">
                  <a:moveTo>
                    <a:pt x="1235" y="415"/>
                  </a:moveTo>
                  <a:cubicBezTo>
                    <a:pt x="1568" y="449"/>
                    <a:pt x="1902" y="549"/>
                    <a:pt x="2202" y="716"/>
                  </a:cubicBezTo>
                  <a:cubicBezTo>
                    <a:pt x="2702" y="1349"/>
                    <a:pt x="3937" y="3084"/>
                    <a:pt x="3937" y="3718"/>
                  </a:cubicBezTo>
                  <a:cubicBezTo>
                    <a:pt x="3937" y="3985"/>
                    <a:pt x="3837" y="4151"/>
                    <a:pt x="3770" y="4185"/>
                  </a:cubicBezTo>
                  <a:cubicBezTo>
                    <a:pt x="3752" y="4194"/>
                    <a:pt x="3721" y="4205"/>
                    <a:pt x="3670" y="4205"/>
                  </a:cubicBezTo>
                  <a:cubicBezTo>
                    <a:pt x="3528" y="4205"/>
                    <a:pt x="3234" y="4118"/>
                    <a:pt x="2669" y="3651"/>
                  </a:cubicBezTo>
                  <a:cubicBezTo>
                    <a:pt x="1568" y="2750"/>
                    <a:pt x="468" y="1716"/>
                    <a:pt x="701" y="782"/>
                  </a:cubicBezTo>
                  <a:cubicBezTo>
                    <a:pt x="701" y="649"/>
                    <a:pt x="801" y="516"/>
                    <a:pt x="935" y="482"/>
                  </a:cubicBezTo>
                  <a:cubicBezTo>
                    <a:pt x="1035" y="449"/>
                    <a:pt x="1101" y="415"/>
                    <a:pt x="1201" y="415"/>
                  </a:cubicBezTo>
                  <a:close/>
                  <a:moveTo>
                    <a:pt x="1215" y="0"/>
                  </a:moveTo>
                  <a:cubicBezTo>
                    <a:pt x="1059" y="0"/>
                    <a:pt x="906" y="24"/>
                    <a:pt x="768" y="82"/>
                  </a:cubicBezTo>
                  <a:cubicBezTo>
                    <a:pt x="534" y="215"/>
                    <a:pt x="334" y="415"/>
                    <a:pt x="301" y="682"/>
                  </a:cubicBezTo>
                  <a:cubicBezTo>
                    <a:pt x="1" y="1816"/>
                    <a:pt x="1168" y="2951"/>
                    <a:pt x="2436" y="3985"/>
                  </a:cubicBezTo>
                  <a:cubicBezTo>
                    <a:pt x="2769" y="4318"/>
                    <a:pt x="3236" y="4552"/>
                    <a:pt x="3703" y="4618"/>
                  </a:cubicBezTo>
                  <a:cubicBezTo>
                    <a:pt x="3803" y="4618"/>
                    <a:pt x="3903" y="4618"/>
                    <a:pt x="3970" y="4552"/>
                  </a:cubicBezTo>
                  <a:cubicBezTo>
                    <a:pt x="4237" y="4452"/>
                    <a:pt x="4370" y="4151"/>
                    <a:pt x="4370" y="3718"/>
                  </a:cubicBezTo>
                  <a:cubicBezTo>
                    <a:pt x="4370" y="2817"/>
                    <a:pt x="2702" y="649"/>
                    <a:pt x="2502" y="415"/>
                  </a:cubicBezTo>
                  <a:cubicBezTo>
                    <a:pt x="2502" y="382"/>
                    <a:pt x="2469" y="349"/>
                    <a:pt x="2436" y="349"/>
                  </a:cubicBezTo>
                  <a:cubicBezTo>
                    <a:pt x="2357" y="297"/>
                    <a:pt x="1770" y="0"/>
                    <a:pt x="12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3016200" y="3332375"/>
              <a:ext cx="377250" cy="148225"/>
            </a:xfrm>
            <a:custGeom>
              <a:rect b="b" l="l" r="r" t="t"/>
              <a:pathLst>
                <a:path extrusionOk="0" h="5929" w="15090">
                  <a:moveTo>
                    <a:pt x="7618" y="0"/>
                  </a:moveTo>
                  <a:cubicBezTo>
                    <a:pt x="5456" y="0"/>
                    <a:pt x="3352" y="823"/>
                    <a:pt x="1747" y="2287"/>
                  </a:cubicBezTo>
                  <a:cubicBezTo>
                    <a:pt x="0" y="3904"/>
                    <a:pt x="2926" y="5929"/>
                    <a:pt x="6663" y="5929"/>
                  </a:cubicBezTo>
                  <a:cubicBezTo>
                    <a:pt x="6781" y="5929"/>
                    <a:pt x="6899" y="5927"/>
                    <a:pt x="7017" y="5923"/>
                  </a:cubicBezTo>
                  <a:cubicBezTo>
                    <a:pt x="10920" y="5756"/>
                    <a:pt x="12988" y="4655"/>
                    <a:pt x="12988" y="4655"/>
                  </a:cubicBezTo>
                  <a:lnTo>
                    <a:pt x="15090" y="1453"/>
                  </a:lnTo>
                  <a:cubicBezTo>
                    <a:pt x="15090" y="1453"/>
                    <a:pt x="11320" y="486"/>
                    <a:pt x="8818" y="85"/>
                  </a:cubicBezTo>
                  <a:cubicBezTo>
                    <a:pt x="8418" y="28"/>
                    <a:pt x="8017" y="0"/>
                    <a:pt x="76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3038175" y="3326525"/>
              <a:ext cx="360275" cy="158100"/>
            </a:xfrm>
            <a:custGeom>
              <a:rect b="b" l="l" r="r" t="t"/>
              <a:pathLst>
                <a:path extrusionOk="0" h="6324" w="14411">
                  <a:moveTo>
                    <a:pt x="6739" y="386"/>
                  </a:moveTo>
                  <a:cubicBezTo>
                    <a:pt x="7139" y="386"/>
                    <a:pt x="7539" y="419"/>
                    <a:pt x="7906" y="486"/>
                  </a:cubicBezTo>
                  <a:cubicBezTo>
                    <a:pt x="9974" y="853"/>
                    <a:pt x="12943" y="1587"/>
                    <a:pt x="13877" y="1820"/>
                  </a:cubicBezTo>
                  <a:lnTo>
                    <a:pt x="11976" y="4722"/>
                  </a:lnTo>
                  <a:cubicBezTo>
                    <a:pt x="11642" y="4889"/>
                    <a:pt x="9607" y="5790"/>
                    <a:pt x="6138" y="5923"/>
                  </a:cubicBezTo>
                  <a:cubicBezTo>
                    <a:pt x="6014" y="5928"/>
                    <a:pt x="5891" y="5930"/>
                    <a:pt x="5769" y="5930"/>
                  </a:cubicBezTo>
                  <a:cubicBezTo>
                    <a:pt x="3107" y="5930"/>
                    <a:pt x="1017" y="4911"/>
                    <a:pt x="634" y="3922"/>
                  </a:cubicBezTo>
                  <a:cubicBezTo>
                    <a:pt x="434" y="3455"/>
                    <a:pt x="601" y="2955"/>
                    <a:pt x="1001" y="2654"/>
                  </a:cubicBezTo>
                  <a:cubicBezTo>
                    <a:pt x="2569" y="1220"/>
                    <a:pt x="4637" y="419"/>
                    <a:pt x="6739" y="386"/>
                  </a:cubicBezTo>
                  <a:close/>
                  <a:moveTo>
                    <a:pt x="6747" y="1"/>
                  </a:moveTo>
                  <a:cubicBezTo>
                    <a:pt x="4527" y="1"/>
                    <a:pt x="2364" y="832"/>
                    <a:pt x="701" y="2354"/>
                  </a:cubicBezTo>
                  <a:cubicBezTo>
                    <a:pt x="201" y="2754"/>
                    <a:pt x="0" y="3455"/>
                    <a:pt x="234" y="4055"/>
                  </a:cubicBezTo>
                  <a:cubicBezTo>
                    <a:pt x="768" y="5356"/>
                    <a:pt x="3169" y="6324"/>
                    <a:pt x="5771" y="6324"/>
                  </a:cubicBezTo>
                  <a:lnTo>
                    <a:pt x="6138" y="6324"/>
                  </a:lnTo>
                  <a:cubicBezTo>
                    <a:pt x="10008" y="6190"/>
                    <a:pt x="12109" y="5089"/>
                    <a:pt x="12209" y="5056"/>
                  </a:cubicBezTo>
                  <a:cubicBezTo>
                    <a:pt x="12243" y="5023"/>
                    <a:pt x="12243" y="5023"/>
                    <a:pt x="12276" y="4989"/>
                  </a:cubicBezTo>
                  <a:lnTo>
                    <a:pt x="14344" y="1787"/>
                  </a:lnTo>
                  <a:cubicBezTo>
                    <a:pt x="14411" y="1720"/>
                    <a:pt x="14411" y="1654"/>
                    <a:pt x="14377" y="1587"/>
                  </a:cubicBezTo>
                  <a:cubicBezTo>
                    <a:pt x="14344" y="1520"/>
                    <a:pt x="14311" y="1487"/>
                    <a:pt x="14244" y="1487"/>
                  </a:cubicBezTo>
                  <a:cubicBezTo>
                    <a:pt x="14244" y="1453"/>
                    <a:pt x="10475" y="486"/>
                    <a:pt x="7973" y="86"/>
                  </a:cubicBezTo>
                  <a:cubicBezTo>
                    <a:pt x="7564" y="29"/>
                    <a:pt x="7154" y="1"/>
                    <a:pt x="67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3036500" y="3331800"/>
              <a:ext cx="333600" cy="120300"/>
            </a:xfrm>
            <a:custGeom>
              <a:rect b="b" l="l" r="r" t="t"/>
              <a:pathLst>
                <a:path extrusionOk="0" h="4812" w="13344">
                  <a:moveTo>
                    <a:pt x="6861" y="1"/>
                  </a:moveTo>
                  <a:cubicBezTo>
                    <a:pt x="4680" y="1"/>
                    <a:pt x="2553" y="805"/>
                    <a:pt x="935" y="2310"/>
                  </a:cubicBezTo>
                  <a:cubicBezTo>
                    <a:pt x="1" y="3144"/>
                    <a:pt x="401" y="4111"/>
                    <a:pt x="1502" y="4812"/>
                  </a:cubicBezTo>
                  <a:cubicBezTo>
                    <a:pt x="1335" y="3611"/>
                    <a:pt x="2036" y="2477"/>
                    <a:pt x="3170" y="2010"/>
                  </a:cubicBezTo>
                  <a:cubicBezTo>
                    <a:pt x="4761" y="1282"/>
                    <a:pt x="7528" y="1051"/>
                    <a:pt x="9880" y="1051"/>
                  </a:cubicBezTo>
                  <a:cubicBezTo>
                    <a:pt x="10980" y="1051"/>
                    <a:pt x="11988" y="1101"/>
                    <a:pt x="12743" y="1176"/>
                  </a:cubicBezTo>
                  <a:cubicBezTo>
                    <a:pt x="12910" y="1209"/>
                    <a:pt x="13143" y="1209"/>
                    <a:pt x="13344" y="1242"/>
                  </a:cubicBezTo>
                  <a:cubicBezTo>
                    <a:pt x="12043" y="909"/>
                    <a:pt x="9741" y="375"/>
                    <a:pt x="8006" y="75"/>
                  </a:cubicBezTo>
                  <a:cubicBezTo>
                    <a:pt x="7625" y="25"/>
                    <a:pt x="7242" y="1"/>
                    <a:pt x="68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3040675" y="3326525"/>
              <a:ext cx="334425" cy="130950"/>
            </a:xfrm>
            <a:custGeom>
              <a:rect b="b" l="l" r="r" t="t"/>
              <a:pathLst>
                <a:path extrusionOk="0" h="5238" w="13377">
                  <a:moveTo>
                    <a:pt x="6639" y="386"/>
                  </a:moveTo>
                  <a:cubicBezTo>
                    <a:pt x="7039" y="386"/>
                    <a:pt x="7439" y="419"/>
                    <a:pt x="7806" y="486"/>
                  </a:cubicBezTo>
                  <a:cubicBezTo>
                    <a:pt x="8673" y="620"/>
                    <a:pt x="9674" y="820"/>
                    <a:pt x="10608" y="1053"/>
                  </a:cubicBezTo>
                  <a:cubicBezTo>
                    <a:pt x="10217" y="1037"/>
                    <a:pt x="9801" y="1028"/>
                    <a:pt x="9369" y="1028"/>
                  </a:cubicBezTo>
                  <a:cubicBezTo>
                    <a:pt x="7148" y="1028"/>
                    <a:pt x="4523" y="1272"/>
                    <a:pt x="2903" y="2054"/>
                  </a:cubicBezTo>
                  <a:cubicBezTo>
                    <a:pt x="1835" y="2454"/>
                    <a:pt x="1135" y="3488"/>
                    <a:pt x="1101" y="4622"/>
                  </a:cubicBezTo>
                  <a:cubicBezTo>
                    <a:pt x="768" y="4389"/>
                    <a:pt x="534" y="4022"/>
                    <a:pt x="468" y="3588"/>
                  </a:cubicBezTo>
                  <a:cubicBezTo>
                    <a:pt x="434" y="3221"/>
                    <a:pt x="601" y="2888"/>
                    <a:pt x="901" y="2654"/>
                  </a:cubicBezTo>
                  <a:cubicBezTo>
                    <a:pt x="2469" y="1220"/>
                    <a:pt x="4537" y="419"/>
                    <a:pt x="6639" y="386"/>
                  </a:cubicBezTo>
                  <a:close/>
                  <a:moveTo>
                    <a:pt x="6647" y="1"/>
                  </a:moveTo>
                  <a:cubicBezTo>
                    <a:pt x="4427" y="1"/>
                    <a:pt x="2264" y="832"/>
                    <a:pt x="601" y="2354"/>
                  </a:cubicBezTo>
                  <a:cubicBezTo>
                    <a:pt x="234" y="2654"/>
                    <a:pt x="1" y="3121"/>
                    <a:pt x="34" y="3622"/>
                  </a:cubicBezTo>
                  <a:cubicBezTo>
                    <a:pt x="101" y="4189"/>
                    <a:pt x="501" y="4756"/>
                    <a:pt x="1201" y="5223"/>
                  </a:cubicBezTo>
                  <a:lnTo>
                    <a:pt x="1335" y="5223"/>
                  </a:lnTo>
                  <a:cubicBezTo>
                    <a:pt x="1346" y="5234"/>
                    <a:pt x="1357" y="5238"/>
                    <a:pt x="1368" y="5238"/>
                  </a:cubicBezTo>
                  <a:cubicBezTo>
                    <a:pt x="1390" y="5238"/>
                    <a:pt x="1413" y="5223"/>
                    <a:pt x="1435" y="5223"/>
                  </a:cubicBezTo>
                  <a:cubicBezTo>
                    <a:pt x="1502" y="5189"/>
                    <a:pt x="1535" y="5123"/>
                    <a:pt x="1535" y="5023"/>
                  </a:cubicBezTo>
                  <a:cubicBezTo>
                    <a:pt x="1402" y="3922"/>
                    <a:pt x="2035" y="2854"/>
                    <a:pt x="3069" y="2421"/>
                  </a:cubicBezTo>
                  <a:cubicBezTo>
                    <a:pt x="4590" y="1695"/>
                    <a:pt x="7269" y="1447"/>
                    <a:pt x="9614" y="1447"/>
                  </a:cubicBezTo>
                  <a:cubicBezTo>
                    <a:pt x="10715" y="1447"/>
                    <a:pt x="11743" y="1502"/>
                    <a:pt x="12543" y="1587"/>
                  </a:cubicBezTo>
                  <a:cubicBezTo>
                    <a:pt x="12743" y="1620"/>
                    <a:pt x="12943" y="1654"/>
                    <a:pt x="13143" y="1654"/>
                  </a:cubicBezTo>
                  <a:cubicBezTo>
                    <a:pt x="13243" y="1654"/>
                    <a:pt x="13343" y="1554"/>
                    <a:pt x="13377" y="1453"/>
                  </a:cubicBezTo>
                  <a:cubicBezTo>
                    <a:pt x="13377" y="1353"/>
                    <a:pt x="13310" y="1253"/>
                    <a:pt x="13210" y="1220"/>
                  </a:cubicBezTo>
                  <a:cubicBezTo>
                    <a:pt x="11976" y="920"/>
                    <a:pt x="9607" y="353"/>
                    <a:pt x="7873" y="86"/>
                  </a:cubicBezTo>
                  <a:cubicBezTo>
                    <a:pt x="7464" y="29"/>
                    <a:pt x="7054" y="1"/>
                    <a:pt x="66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3340900" y="2960000"/>
              <a:ext cx="1166900" cy="488775"/>
            </a:xfrm>
            <a:custGeom>
              <a:rect b="b" l="l" r="r" t="t"/>
              <a:pathLst>
                <a:path extrusionOk="0" h="19551" w="46676">
                  <a:moveTo>
                    <a:pt x="39293" y="1"/>
                  </a:moveTo>
                  <a:cubicBezTo>
                    <a:pt x="38335" y="1"/>
                    <a:pt x="37325" y="167"/>
                    <a:pt x="36293" y="503"/>
                  </a:cubicBezTo>
                  <a:cubicBezTo>
                    <a:pt x="30722" y="2305"/>
                    <a:pt x="26986" y="6774"/>
                    <a:pt x="19881" y="10811"/>
                  </a:cubicBezTo>
                  <a:cubicBezTo>
                    <a:pt x="12809" y="14814"/>
                    <a:pt x="0" y="16648"/>
                    <a:pt x="0" y="16648"/>
                  </a:cubicBezTo>
                  <a:lnTo>
                    <a:pt x="0" y="19550"/>
                  </a:lnTo>
                  <a:lnTo>
                    <a:pt x="8073" y="19550"/>
                  </a:lnTo>
                  <a:cubicBezTo>
                    <a:pt x="11975" y="19550"/>
                    <a:pt x="30989" y="19250"/>
                    <a:pt x="35159" y="16748"/>
                  </a:cubicBezTo>
                  <a:cubicBezTo>
                    <a:pt x="39328" y="14246"/>
                    <a:pt x="43498" y="7975"/>
                    <a:pt x="43498" y="7975"/>
                  </a:cubicBezTo>
                  <a:lnTo>
                    <a:pt x="46567" y="9276"/>
                  </a:lnTo>
                  <a:cubicBezTo>
                    <a:pt x="46675" y="3170"/>
                    <a:pt x="43472" y="1"/>
                    <a:pt x="39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p:nvPr/>
          </p:nvSpPr>
          <p:spPr>
            <a:xfrm>
              <a:off x="3335875" y="2954225"/>
              <a:ext cx="1175875" cy="499550"/>
            </a:xfrm>
            <a:custGeom>
              <a:rect b="b" l="l" r="r" t="t"/>
              <a:pathLst>
                <a:path extrusionOk="0" h="19982" w="47035">
                  <a:moveTo>
                    <a:pt x="39527" y="0"/>
                  </a:moveTo>
                  <a:cubicBezTo>
                    <a:pt x="38540" y="0"/>
                    <a:pt x="37498" y="177"/>
                    <a:pt x="36427" y="534"/>
                  </a:cubicBezTo>
                  <a:cubicBezTo>
                    <a:pt x="33158" y="1602"/>
                    <a:pt x="30556" y="3503"/>
                    <a:pt x="27521" y="5771"/>
                  </a:cubicBezTo>
                  <a:cubicBezTo>
                    <a:pt x="25119" y="7606"/>
                    <a:pt x="22584" y="9307"/>
                    <a:pt x="19982" y="10842"/>
                  </a:cubicBezTo>
                  <a:cubicBezTo>
                    <a:pt x="13010" y="14778"/>
                    <a:pt x="301" y="16646"/>
                    <a:pt x="168" y="16646"/>
                  </a:cubicBezTo>
                  <a:cubicBezTo>
                    <a:pt x="68" y="16646"/>
                    <a:pt x="1" y="16746"/>
                    <a:pt x="1" y="16846"/>
                  </a:cubicBezTo>
                  <a:lnTo>
                    <a:pt x="1" y="19748"/>
                  </a:lnTo>
                  <a:cubicBezTo>
                    <a:pt x="1" y="19881"/>
                    <a:pt x="101" y="19981"/>
                    <a:pt x="201" y="19981"/>
                  </a:cubicBezTo>
                  <a:lnTo>
                    <a:pt x="8274" y="19981"/>
                  </a:lnTo>
                  <a:cubicBezTo>
                    <a:pt x="8507" y="19981"/>
                    <a:pt x="30856" y="19948"/>
                    <a:pt x="35493" y="17179"/>
                  </a:cubicBezTo>
                  <a:cubicBezTo>
                    <a:pt x="39629" y="14678"/>
                    <a:pt x="43832" y="8406"/>
                    <a:pt x="43899" y="8340"/>
                  </a:cubicBezTo>
                  <a:cubicBezTo>
                    <a:pt x="43932" y="8273"/>
                    <a:pt x="43932" y="8140"/>
                    <a:pt x="43832" y="8073"/>
                  </a:cubicBezTo>
                  <a:cubicBezTo>
                    <a:pt x="43797" y="8049"/>
                    <a:pt x="43757" y="8038"/>
                    <a:pt x="43718" y="8038"/>
                  </a:cubicBezTo>
                  <a:cubicBezTo>
                    <a:pt x="43646" y="8038"/>
                    <a:pt x="43575" y="8075"/>
                    <a:pt x="43532" y="8140"/>
                  </a:cubicBezTo>
                  <a:cubicBezTo>
                    <a:pt x="43499" y="8173"/>
                    <a:pt x="39362" y="14377"/>
                    <a:pt x="35259" y="16812"/>
                  </a:cubicBezTo>
                  <a:cubicBezTo>
                    <a:pt x="30723" y="19548"/>
                    <a:pt x="8507" y="19581"/>
                    <a:pt x="8274" y="19581"/>
                  </a:cubicBezTo>
                  <a:lnTo>
                    <a:pt x="401" y="19581"/>
                  </a:lnTo>
                  <a:lnTo>
                    <a:pt x="401" y="17046"/>
                  </a:lnTo>
                  <a:cubicBezTo>
                    <a:pt x="2002" y="16812"/>
                    <a:pt x="13611" y="14944"/>
                    <a:pt x="20182" y="11208"/>
                  </a:cubicBezTo>
                  <a:cubicBezTo>
                    <a:pt x="22817" y="9674"/>
                    <a:pt x="25352" y="7973"/>
                    <a:pt x="27754" y="6105"/>
                  </a:cubicBezTo>
                  <a:cubicBezTo>
                    <a:pt x="30756" y="3903"/>
                    <a:pt x="33358" y="1969"/>
                    <a:pt x="36560" y="934"/>
                  </a:cubicBezTo>
                  <a:cubicBezTo>
                    <a:pt x="37574" y="601"/>
                    <a:pt x="38567" y="435"/>
                    <a:pt x="39509" y="435"/>
                  </a:cubicBezTo>
                  <a:cubicBezTo>
                    <a:pt x="41016" y="435"/>
                    <a:pt x="42390" y="860"/>
                    <a:pt x="43499" y="1702"/>
                  </a:cubicBezTo>
                  <a:cubicBezTo>
                    <a:pt x="45533" y="3203"/>
                    <a:pt x="46634" y="5971"/>
                    <a:pt x="46568" y="9474"/>
                  </a:cubicBezTo>
                  <a:cubicBezTo>
                    <a:pt x="46568" y="9607"/>
                    <a:pt x="46634" y="9707"/>
                    <a:pt x="46768" y="9707"/>
                  </a:cubicBezTo>
                  <a:cubicBezTo>
                    <a:pt x="46868" y="9707"/>
                    <a:pt x="46968" y="9607"/>
                    <a:pt x="46968" y="9507"/>
                  </a:cubicBezTo>
                  <a:cubicBezTo>
                    <a:pt x="47035" y="5838"/>
                    <a:pt x="45900" y="2936"/>
                    <a:pt x="43766" y="1368"/>
                  </a:cubicBezTo>
                  <a:cubicBezTo>
                    <a:pt x="42571" y="462"/>
                    <a:pt x="41121" y="0"/>
                    <a:pt x="395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4046400" y="3274025"/>
              <a:ext cx="317750" cy="161400"/>
            </a:xfrm>
            <a:custGeom>
              <a:rect b="b" l="l" r="r" t="t"/>
              <a:pathLst>
                <a:path extrusionOk="0" h="6456" w="12710">
                  <a:moveTo>
                    <a:pt x="12480" y="1"/>
                  </a:moveTo>
                  <a:cubicBezTo>
                    <a:pt x="12426" y="1"/>
                    <a:pt x="12376" y="18"/>
                    <a:pt x="12342" y="51"/>
                  </a:cubicBezTo>
                  <a:cubicBezTo>
                    <a:pt x="8973" y="3187"/>
                    <a:pt x="4804" y="5255"/>
                    <a:pt x="300" y="6022"/>
                  </a:cubicBezTo>
                  <a:cubicBezTo>
                    <a:pt x="0" y="6055"/>
                    <a:pt x="67" y="6456"/>
                    <a:pt x="334" y="6456"/>
                  </a:cubicBezTo>
                  <a:lnTo>
                    <a:pt x="367" y="6422"/>
                  </a:lnTo>
                  <a:cubicBezTo>
                    <a:pt x="4970" y="5622"/>
                    <a:pt x="9240" y="3520"/>
                    <a:pt x="12643" y="351"/>
                  </a:cubicBezTo>
                  <a:cubicBezTo>
                    <a:pt x="12709" y="284"/>
                    <a:pt x="12709" y="151"/>
                    <a:pt x="12643" y="51"/>
                  </a:cubicBezTo>
                  <a:cubicBezTo>
                    <a:pt x="12593" y="18"/>
                    <a:pt x="12534" y="1"/>
                    <a:pt x="124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4391650" y="3189925"/>
              <a:ext cx="40875" cy="52875"/>
            </a:xfrm>
            <a:custGeom>
              <a:rect b="b" l="l" r="r" t="t"/>
              <a:pathLst>
                <a:path extrusionOk="0" h="2115" w="1635">
                  <a:moveTo>
                    <a:pt x="1422" y="0"/>
                  </a:moveTo>
                  <a:cubicBezTo>
                    <a:pt x="1341" y="0"/>
                    <a:pt x="1259" y="38"/>
                    <a:pt x="1234" y="113"/>
                  </a:cubicBezTo>
                  <a:cubicBezTo>
                    <a:pt x="901" y="680"/>
                    <a:pt x="500" y="1247"/>
                    <a:pt x="67" y="1780"/>
                  </a:cubicBezTo>
                  <a:cubicBezTo>
                    <a:pt x="0" y="1847"/>
                    <a:pt x="33" y="1981"/>
                    <a:pt x="100" y="2081"/>
                  </a:cubicBezTo>
                  <a:cubicBezTo>
                    <a:pt x="134" y="2081"/>
                    <a:pt x="200" y="2114"/>
                    <a:pt x="234" y="2114"/>
                  </a:cubicBezTo>
                  <a:cubicBezTo>
                    <a:pt x="300" y="2114"/>
                    <a:pt x="367" y="2081"/>
                    <a:pt x="400" y="2047"/>
                  </a:cubicBezTo>
                  <a:cubicBezTo>
                    <a:pt x="867" y="1514"/>
                    <a:pt x="1268" y="913"/>
                    <a:pt x="1601" y="279"/>
                  </a:cubicBezTo>
                  <a:cubicBezTo>
                    <a:pt x="1635" y="179"/>
                    <a:pt x="1601" y="79"/>
                    <a:pt x="1501" y="13"/>
                  </a:cubicBezTo>
                  <a:cubicBezTo>
                    <a:pt x="1476" y="4"/>
                    <a:pt x="1449" y="0"/>
                    <a:pt x="14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3727000" y="3204900"/>
              <a:ext cx="179325" cy="72925"/>
            </a:xfrm>
            <a:custGeom>
              <a:rect b="b" l="l" r="r" t="t"/>
              <a:pathLst>
                <a:path extrusionOk="0" h="2917" w="7173">
                  <a:moveTo>
                    <a:pt x="6951" y="1"/>
                  </a:moveTo>
                  <a:cubicBezTo>
                    <a:pt x="6902" y="1"/>
                    <a:pt x="6850" y="17"/>
                    <a:pt x="6805" y="47"/>
                  </a:cubicBezTo>
                  <a:cubicBezTo>
                    <a:pt x="4937" y="1482"/>
                    <a:pt x="2636" y="2349"/>
                    <a:pt x="267" y="2516"/>
                  </a:cubicBezTo>
                  <a:cubicBezTo>
                    <a:pt x="0" y="2516"/>
                    <a:pt x="0" y="2916"/>
                    <a:pt x="267" y="2916"/>
                  </a:cubicBezTo>
                  <a:cubicBezTo>
                    <a:pt x="2736" y="2783"/>
                    <a:pt x="5137" y="1882"/>
                    <a:pt x="7072" y="381"/>
                  </a:cubicBezTo>
                  <a:cubicBezTo>
                    <a:pt x="7172" y="281"/>
                    <a:pt x="7172" y="181"/>
                    <a:pt x="7106" y="81"/>
                  </a:cubicBezTo>
                  <a:cubicBezTo>
                    <a:pt x="7069" y="26"/>
                    <a:pt x="7012" y="1"/>
                    <a:pt x="69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3268350" y="3010100"/>
              <a:ext cx="10850" cy="1700"/>
            </a:xfrm>
            <a:custGeom>
              <a:rect b="b" l="l" r="r" t="t"/>
              <a:pathLst>
                <a:path extrusionOk="0" h="68" w="434">
                  <a:moveTo>
                    <a:pt x="434" y="67"/>
                  </a:moveTo>
                  <a:lnTo>
                    <a:pt x="0" y="0"/>
                  </a:lnTo>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3262500" y="3005100"/>
              <a:ext cx="24200" cy="11750"/>
            </a:xfrm>
            <a:custGeom>
              <a:rect b="b" l="l" r="r" t="t"/>
              <a:pathLst>
                <a:path extrusionOk="0" h="470" w="968">
                  <a:moveTo>
                    <a:pt x="234" y="0"/>
                  </a:moveTo>
                  <a:cubicBezTo>
                    <a:pt x="134" y="0"/>
                    <a:pt x="34" y="100"/>
                    <a:pt x="1" y="200"/>
                  </a:cubicBezTo>
                  <a:cubicBezTo>
                    <a:pt x="1" y="300"/>
                    <a:pt x="101" y="401"/>
                    <a:pt x="201" y="434"/>
                  </a:cubicBezTo>
                  <a:lnTo>
                    <a:pt x="668" y="467"/>
                  </a:lnTo>
                  <a:cubicBezTo>
                    <a:pt x="679" y="468"/>
                    <a:pt x="690" y="469"/>
                    <a:pt x="700" y="469"/>
                  </a:cubicBezTo>
                  <a:cubicBezTo>
                    <a:pt x="968" y="469"/>
                    <a:pt x="958" y="67"/>
                    <a:pt x="701" y="67"/>
                  </a:cubicBezTo>
                  <a:lnTo>
                    <a:pt x="23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4251550" y="3416500"/>
              <a:ext cx="340250" cy="167675"/>
            </a:xfrm>
            <a:custGeom>
              <a:rect b="b" l="l" r="r" t="t"/>
              <a:pathLst>
                <a:path extrusionOk="0" h="6707" w="13610">
                  <a:moveTo>
                    <a:pt x="8610" y="1"/>
                  </a:moveTo>
                  <a:cubicBezTo>
                    <a:pt x="8002" y="1"/>
                    <a:pt x="7351" y="55"/>
                    <a:pt x="6672" y="156"/>
                  </a:cubicBezTo>
                  <a:cubicBezTo>
                    <a:pt x="4503" y="523"/>
                    <a:pt x="2368" y="1090"/>
                    <a:pt x="267" y="1824"/>
                  </a:cubicBezTo>
                  <a:lnTo>
                    <a:pt x="0" y="5560"/>
                  </a:lnTo>
                  <a:cubicBezTo>
                    <a:pt x="434" y="5793"/>
                    <a:pt x="901" y="5927"/>
                    <a:pt x="1401" y="5994"/>
                  </a:cubicBezTo>
                  <a:cubicBezTo>
                    <a:pt x="1831" y="5994"/>
                    <a:pt x="5350" y="6707"/>
                    <a:pt x="8221" y="6707"/>
                  </a:cubicBezTo>
                  <a:cubicBezTo>
                    <a:pt x="8917" y="6707"/>
                    <a:pt x="9574" y="6665"/>
                    <a:pt x="10141" y="6561"/>
                  </a:cubicBezTo>
                  <a:cubicBezTo>
                    <a:pt x="13076" y="5994"/>
                    <a:pt x="13610" y="3759"/>
                    <a:pt x="12776" y="1957"/>
                  </a:cubicBezTo>
                  <a:cubicBezTo>
                    <a:pt x="12137" y="578"/>
                    <a:pt x="10599" y="1"/>
                    <a:pt x="86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4245700" y="3412175"/>
              <a:ext cx="342775" cy="177525"/>
            </a:xfrm>
            <a:custGeom>
              <a:rect b="b" l="l" r="r" t="t"/>
              <a:pathLst>
                <a:path extrusionOk="0" h="7101" w="13711">
                  <a:moveTo>
                    <a:pt x="8799" y="391"/>
                  </a:moveTo>
                  <a:cubicBezTo>
                    <a:pt x="10492" y="391"/>
                    <a:pt x="12154" y="798"/>
                    <a:pt x="12810" y="2230"/>
                  </a:cubicBezTo>
                  <a:cubicBezTo>
                    <a:pt x="13243" y="3064"/>
                    <a:pt x="13277" y="4032"/>
                    <a:pt x="12876" y="4899"/>
                  </a:cubicBezTo>
                  <a:cubicBezTo>
                    <a:pt x="12443" y="5733"/>
                    <a:pt x="11576" y="6300"/>
                    <a:pt x="10341" y="6534"/>
                  </a:cubicBezTo>
                  <a:cubicBezTo>
                    <a:pt x="9772" y="6636"/>
                    <a:pt x="9109" y="6677"/>
                    <a:pt x="8408" y="6677"/>
                  </a:cubicBezTo>
                  <a:cubicBezTo>
                    <a:pt x="6359" y="6677"/>
                    <a:pt x="3986" y="6324"/>
                    <a:pt x="2669" y="6100"/>
                  </a:cubicBezTo>
                  <a:cubicBezTo>
                    <a:pt x="2336" y="6033"/>
                    <a:pt x="1969" y="6000"/>
                    <a:pt x="1635" y="5966"/>
                  </a:cubicBezTo>
                  <a:cubicBezTo>
                    <a:pt x="1201" y="5933"/>
                    <a:pt x="801" y="5800"/>
                    <a:pt x="434" y="5633"/>
                  </a:cubicBezTo>
                  <a:lnTo>
                    <a:pt x="701" y="2164"/>
                  </a:lnTo>
                  <a:cubicBezTo>
                    <a:pt x="2736" y="1430"/>
                    <a:pt x="4804" y="896"/>
                    <a:pt x="6939" y="529"/>
                  </a:cubicBezTo>
                  <a:cubicBezTo>
                    <a:pt x="7529" y="448"/>
                    <a:pt x="8166" y="391"/>
                    <a:pt x="8799" y="391"/>
                  </a:cubicBezTo>
                  <a:close/>
                  <a:moveTo>
                    <a:pt x="8869" y="1"/>
                  </a:moveTo>
                  <a:cubicBezTo>
                    <a:pt x="8258" y="1"/>
                    <a:pt x="7591" y="54"/>
                    <a:pt x="6872" y="162"/>
                  </a:cubicBezTo>
                  <a:cubicBezTo>
                    <a:pt x="4671" y="529"/>
                    <a:pt x="2536" y="1096"/>
                    <a:pt x="434" y="1830"/>
                  </a:cubicBezTo>
                  <a:cubicBezTo>
                    <a:pt x="368" y="1864"/>
                    <a:pt x="301" y="1930"/>
                    <a:pt x="301" y="1997"/>
                  </a:cubicBezTo>
                  <a:lnTo>
                    <a:pt x="34" y="5766"/>
                  </a:lnTo>
                  <a:cubicBezTo>
                    <a:pt x="1" y="5833"/>
                    <a:pt x="67" y="5933"/>
                    <a:pt x="134" y="5966"/>
                  </a:cubicBezTo>
                  <a:cubicBezTo>
                    <a:pt x="601" y="6200"/>
                    <a:pt x="1101" y="6333"/>
                    <a:pt x="1635" y="6367"/>
                  </a:cubicBezTo>
                  <a:cubicBezTo>
                    <a:pt x="1735" y="6367"/>
                    <a:pt x="2102" y="6433"/>
                    <a:pt x="2602" y="6500"/>
                  </a:cubicBezTo>
                  <a:cubicBezTo>
                    <a:pt x="4537" y="6834"/>
                    <a:pt x="6472" y="7034"/>
                    <a:pt x="8407" y="7101"/>
                  </a:cubicBezTo>
                  <a:cubicBezTo>
                    <a:pt x="9074" y="7101"/>
                    <a:pt x="9741" y="7067"/>
                    <a:pt x="10408" y="6967"/>
                  </a:cubicBezTo>
                  <a:cubicBezTo>
                    <a:pt x="12143" y="6634"/>
                    <a:pt x="12910" y="5766"/>
                    <a:pt x="13243" y="5099"/>
                  </a:cubicBezTo>
                  <a:cubicBezTo>
                    <a:pt x="13710" y="4165"/>
                    <a:pt x="13677" y="3031"/>
                    <a:pt x="13210" y="2097"/>
                  </a:cubicBezTo>
                  <a:cubicBezTo>
                    <a:pt x="12582" y="710"/>
                    <a:pt x="11092" y="1"/>
                    <a:pt x="88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4374125" y="3417900"/>
              <a:ext cx="217675" cy="166375"/>
            </a:xfrm>
            <a:custGeom>
              <a:rect b="b" l="l" r="r" t="t"/>
              <a:pathLst>
                <a:path extrusionOk="0" h="6655" w="8707">
                  <a:moveTo>
                    <a:pt x="4504" y="0"/>
                  </a:moveTo>
                  <a:lnTo>
                    <a:pt x="4504" y="0"/>
                  </a:lnTo>
                  <a:cubicBezTo>
                    <a:pt x="5404" y="334"/>
                    <a:pt x="7072" y="1268"/>
                    <a:pt x="6772" y="3436"/>
                  </a:cubicBezTo>
                  <a:cubicBezTo>
                    <a:pt x="6338" y="6338"/>
                    <a:pt x="2869" y="6338"/>
                    <a:pt x="501" y="6338"/>
                  </a:cubicBezTo>
                  <a:cubicBezTo>
                    <a:pt x="334" y="6338"/>
                    <a:pt x="167" y="6371"/>
                    <a:pt x="1" y="6438"/>
                  </a:cubicBezTo>
                  <a:cubicBezTo>
                    <a:pt x="1041" y="6558"/>
                    <a:pt x="2202" y="6654"/>
                    <a:pt x="3274" y="6654"/>
                  </a:cubicBezTo>
                  <a:cubicBezTo>
                    <a:pt x="3989" y="6654"/>
                    <a:pt x="4664" y="6611"/>
                    <a:pt x="5238" y="6505"/>
                  </a:cubicBezTo>
                  <a:cubicBezTo>
                    <a:pt x="8173" y="5938"/>
                    <a:pt x="8707" y="3703"/>
                    <a:pt x="7873" y="1901"/>
                  </a:cubicBezTo>
                  <a:cubicBezTo>
                    <a:pt x="7339" y="734"/>
                    <a:pt x="6105" y="133"/>
                    <a:pt x="45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4368300" y="3412675"/>
              <a:ext cx="220175" cy="177025"/>
            </a:xfrm>
            <a:custGeom>
              <a:rect b="b" l="l" r="r" t="t"/>
              <a:pathLst>
                <a:path extrusionOk="0" h="7081" w="8807">
                  <a:moveTo>
                    <a:pt x="5971" y="643"/>
                  </a:moveTo>
                  <a:lnTo>
                    <a:pt x="5971" y="643"/>
                  </a:lnTo>
                  <a:cubicBezTo>
                    <a:pt x="6805" y="843"/>
                    <a:pt x="7539" y="1410"/>
                    <a:pt x="7906" y="2210"/>
                  </a:cubicBezTo>
                  <a:cubicBezTo>
                    <a:pt x="8339" y="3044"/>
                    <a:pt x="8373" y="4012"/>
                    <a:pt x="7972" y="4879"/>
                  </a:cubicBezTo>
                  <a:cubicBezTo>
                    <a:pt x="7539" y="5713"/>
                    <a:pt x="6672" y="6280"/>
                    <a:pt x="5437" y="6514"/>
                  </a:cubicBezTo>
                  <a:cubicBezTo>
                    <a:pt x="4770" y="6614"/>
                    <a:pt x="4103" y="6647"/>
                    <a:pt x="3436" y="6647"/>
                  </a:cubicBezTo>
                  <a:cubicBezTo>
                    <a:pt x="5237" y="6413"/>
                    <a:pt x="6905" y="5713"/>
                    <a:pt x="7205" y="3678"/>
                  </a:cubicBezTo>
                  <a:cubicBezTo>
                    <a:pt x="7405" y="2511"/>
                    <a:pt x="6938" y="1310"/>
                    <a:pt x="5971" y="643"/>
                  </a:cubicBezTo>
                  <a:close/>
                  <a:moveTo>
                    <a:pt x="4717" y="0"/>
                  </a:moveTo>
                  <a:cubicBezTo>
                    <a:pt x="4637" y="0"/>
                    <a:pt x="4564" y="60"/>
                    <a:pt x="4537" y="142"/>
                  </a:cubicBezTo>
                  <a:cubicBezTo>
                    <a:pt x="4503" y="242"/>
                    <a:pt x="4570" y="342"/>
                    <a:pt x="4670" y="409"/>
                  </a:cubicBezTo>
                  <a:cubicBezTo>
                    <a:pt x="5571" y="743"/>
                    <a:pt x="7072" y="1643"/>
                    <a:pt x="6805" y="3611"/>
                  </a:cubicBezTo>
                  <a:cubicBezTo>
                    <a:pt x="6405" y="6347"/>
                    <a:pt x="3136" y="6347"/>
                    <a:pt x="734" y="6347"/>
                  </a:cubicBezTo>
                  <a:cubicBezTo>
                    <a:pt x="567" y="6347"/>
                    <a:pt x="367" y="6380"/>
                    <a:pt x="167" y="6447"/>
                  </a:cubicBezTo>
                  <a:cubicBezTo>
                    <a:pt x="67" y="6447"/>
                    <a:pt x="0" y="6547"/>
                    <a:pt x="33" y="6647"/>
                  </a:cubicBezTo>
                  <a:cubicBezTo>
                    <a:pt x="33" y="6747"/>
                    <a:pt x="100" y="6847"/>
                    <a:pt x="200" y="6847"/>
                  </a:cubicBezTo>
                  <a:cubicBezTo>
                    <a:pt x="1301" y="6981"/>
                    <a:pt x="2402" y="7047"/>
                    <a:pt x="3503" y="7081"/>
                  </a:cubicBezTo>
                  <a:cubicBezTo>
                    <a:pt x="4170" y="7081"/>
                    <a:pt x="4837" y="7014"/>
                    <a:pt x="5504" y="6914"/>
                  </a:cubicBezTo>
                  <a:cubicBezTo>
                    <a:pt x="7239" y="6580"/>
                    <a:pt x="8006" y="5713"/>
                    <a:pt x="8339" y="5079"/>
                  </a:cubicBezTo>
                  <a:cubicBezTo>
                    <a:pt x="8806" y="4112"/>
                    <a:pt x="8773" y="2978"/>
                    <a:pt x="8306" y="2044"/>
                  </a:cubicBezTo>
                  <a:cubicBezTo>
                    <a:pt x="7739" y="843"/>
                    <a:pt x="6571" y="142"/>
                    <a:pt x="4770" y="9"/>
                  </a:cubicBezTo>
                  <a:cubicBezTo>
                    <a:pt x="4752" y="3"/>
                    <a:pt x="4735" y="0"/>
                    <a:pt x="47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2968950" y="2930650"/>
              <a:ext cx="1289275" cy="629500"/>
            </a:xfrm>
            <a:custGeom>
              <a:rect b="b" l="l" r="r" t="t"/>
              <a:pathLst>
                <a:path extrusionOk="0" h="25180" w="51571">
                  <a:moveTo>
                    <a:pt x="8880" y="0"/>
                  </a:moveTo>
                  <a:cubicBezTo>
                    <a:pt x="7234" y="0"/>
                    <a:pt x="4870" y="288"/>
                    <a:pt x="3070" y="1677"/>
                  </a:cubicBezTo>
                  <a:cubicBezTo>
                    <a:pt x="1" y="4012"/>
                    <a:pt x="434" y="6514"/>
                    <a:pt x="3337" y="10150"/>
                  </a:cubicBezTo>
                  <a:cubicBezTo>
                    <a:pt x="6272" y="13753"/>
                    <a:pt x="13777" y="20157"/>
                    <a:pt x="30022" y="23059"/>
                  </a:cubicBezTo>
                  <a:cubicBezTo>
                    <a:pt x="39834" y="24829"/>
                    <a:pt x="45549" y="25180"/>
                    <a:pt x="48542" y="25180"/>
                  </a:cubicBezTo>
                  <a:cubicBezTo>
                    <a:pt x="50514" y="25180"/>
                    <a:pt x="51304" y="25027"/>
                    <a:pt x="51304" y="25027"/>
                  </a:cubicBezTo>
                  <a:lnTo>
                    <a:pt x="51571" y="21258"/>
                  </a:lnTo>
                  <a:lnTo>
                    <a:pt x="51571" y="21258"/>
                  </a:lnTo>
                  <a:cubicBezTo>
                    <a:pt x="51519" y="21258"/>
                    <a:pt x="51467" y="21258"/>
                    <a:pt x="51415" y="21258"/>
                  </a:cubicBezTo>
                  <a:cubicBezTo>
                    <a:pt x="44498" y="21258"/>
                    <a:pt x="37752" y="19059"/>
                    <a:pt x="32124" y="15020"/>
                  </a:cubicBezTo>
                  <a:cubicBezTo>
                    <a:pt x="23017" y="8349"/>
                    <a:pt x="18948" y="3946"/>
                    <a:pt x="12410" y="3245"/>
                  </a:cubicBezTo>
                  <a:lnTo>
                    <a:pt x="10842" y="143"/>
                  </a:lnTo>
                  <a:cubicBezTo>
                    <a:pt x="10842" y="143"/>
                    <a:pt x="10039" y="0"/>
                    <a:pt x="88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2983975" y="2925000"/>
              <a:ext cx="1279275" cy="640525"/>
            </a:xfrm>
            <a:custGeom>
              <a:rect b="b" l="l" r="r" t="t"/>
              <a:pathLst>
                <a:path extrusionOk="0" h="25621" w="51171">
                  <a:moveTo>
                    <a:pt x="8247" y="0"/>
                  </a:moveTo>
                  <a:cubicBezTo>
                    <a:pt x="6573" y="0"/>
                    <a:pt x="4182" y="307"/>
                    <a:pt x="2335" y="1737"/>
                  </a:cubicBezTo>
                  <a:cubicBezTo>
                    <a:pt x="1001" y="2737"/>
                    <a:pt x="300" y="3805"/>
                    <a:pt x="167" y="4972"/>
                  </a:cubicBezTo>
                  <a:cubicBezTo>
                    <a:pt x="0" y="6507"/>
                    <a:pt x="734" y="8208"/>
                    <a:pt x="2569" y="10509"/>
                  </a:cubicBezTo>
                  <a:cubicBezTo>
                    <a:pt x="4904" y="13378"/>
                    <a:pt x="12176" y="20417"/>
                    <a:pt x="29388" y="23485"/>
                  </a:cubicBezTo>
                  <a:cubicBezTo>
                    <a:pt x="39162" y="25253"/>
                    <a:pt x="44866" y="25620"/>
                    <a:pt x="47868" y="25620"/>
                  </a:cubicBezTo>
                  <a:cubicBezTo>
                    <a:pt x="48835" y="25620"/>
                    <a:pt x="49802" y="25587"/>
                    <a:pt x="50736" y="25453"/>
                  </a:cubicBezTo>
                  <a:cubicBezTo>
                    <a:pt x="50837" y="25420"/>
                    <a:pt x="50903" y="25353"/>
                    <a:pt x="50903" y="25253"/>
                  </a:cubicBezTo>
                  <a:lnTo>
                    <a:pt x="51170" y="21517"/>
                  </a:lnTo>
                  <a:cubicBezTo>
                    <a:pt x="51170" y="21451"/>
                    <a:pt x="51170" y="21384"/>
                    <a:pt x="51137" y="21351"/>
                  </a:cubicBezTo>
                  <a:cubicBezTo>
                    <a:pt x="51070" y="21284"/>
                    <a:pt x="51037" y="21284"/>
                    <a:pt x="50970" y="21284"/>
                  </a:cubicBezTo>
                  <a:cubicBezTo>
                    <a:pt x="44032" y="21284"/>
                    <a:pt x="37260" y="19116"/>
                    <a:pt x="31623" y="15079"/>
                  </a:cubicBezTo>
                  <a:cubicBezTo>
                    <a:pt x="29588" y="13545"/>
                    <a:pt x="27753" y="12144"/>
                    <a:pt x="26152" y="10910"/>
                  </a:cubicBezTo>
                  <a:cubicBezTo>
                    <a:pt x="20615" y="6640"/>
                    <a:pt x="16946" y="3805"/>
                    <a:pt x="11842" y="3238"/>
                  </a:cubicBezTo>
                  <a:cubicBezTo>
                    <a:pt x="11832" y="3236"/>
                    <a:pt x="11823" y="3236"/>
                    <a:pt x="11813" y="3236"/>
                  </a:cubicBezTo>
                  <a:cubicBezTo>
                    <a:pt x="11571" y="3236"/>
                    <a:pt x="11520" y="3639"/>
                    <a:pt x="11809" y="3671"/>
                  </a:cubicBezTo>
                  <a:cubicBezTo>
                    <a:pt x="16812" y="4205"/>
                    <a:pt x="20415" y="7007"/>
                    <a:pt x="25885" y="11243"/>
                  </a:cubicBezTo>
                  <a:cubicBezTo>
                    <a:pt x="27520" y="12478"/>
                    <a:pt x="29321" y="13879"/>
                    <a:pt x="31389" y="15413"/>
                  </a:cubicBezTo>
                  <a:cubicBezTo>
                    <a:pt x="37027" y="19449"/>
                    <a:pt x="43798" y="21651"/>
                    <a:pt x="50736" y="21717"/>
                  </a:cubicBezTo>
                  <a:lnTo>
                    <a:pt x="50503" y="25053"/>
                  </a:lnTo>
                  <a:cubicBezTo>
                    <a:pt x="50185" y="25097"/>
                    <a:pt x="49370" y="25181"/>
                    <a:pt x="47904" y="25181"/>
                  </a:cubicBezTo>
                  <a:cubicBezTo>
                    <a:pt x="44909" y="25181"/>
                    <a:pt x="39197" y="24832"/>
                    <a:pt x="29455" y="23085"/>
                  </a:cubicBezTo>
                  <a:cubicBezTo>
                    <a:pt x="12376" y="20016"/>
                    <a:pt x="5204" y="13078"/>
                    <a:pt x="2902" y="10243"/>
                  </a:cubicBezTo>
                  <a:cubicBezTo>
                    <a:pt x="1168" y="8074"/>
                    <a:pt x="434" y="6407"/>
                    <a:pt x="601" y="5039"/>
                  </a:cubicBezTo>
                  <a:cubicBezTo>
                    <a:pt x="701" y="3971"/>
                    <a:pt x="1368" y="3004"/>
                    <a:pt x="2602" y="2070"/>
                  </a:cubicBezTo>
                  <a:cubicBezTo>
                    <a:pt x="4333" y="713"/>
                    <a:pt x="6656" y="434"/>
                    <a:pt x="8277" y="434"/>
                  </a:cubicBezTo>
                  <a:cubicBezTo>
                    <a:pt x="9405" y="434"/>
                    <a:pt x="10194" y="569"/>
                    <a:pt x="10208" y="569"/>
                  </a:cubicBezTo>
                  <a:cubicBezTo>
                    <a:pt x="10341" y="569"/>
                    <a:pt x="10441" y="502"/>
                    <a:pt x="10441" y="402"/>
                  </a:cubicBezTo>
                  <a:cubicBezTo>
                    <a:pt x="10474" y="269"/>
                    <a:pt x="10408" y="169"/>
                    <a:pt x="10274" y="169"/>
                  </a:cubicBezTo>
                  <a:cubicBezTo>
                    <a:pt x="10193" y="142"/>
                    <a:pt x="9386" y="0"/>
                    <a:pt x="82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3190775" y="3007600"/>
              <a:ext cx="48400" cy="15025"/>
            </a:xfrm>
            <a:custGeom>
              <a:rect b="b" l="l" r="r" t="t"/>
              <a:pathLst>
                <a:path extrusionOk="0" h="601" w="1936">
                  <a:moveTo>
                    <a:pt x="1735" y="0"/>
                  </a:moveTo>
                  <a:cubicBezTo>
                    <a:pt x="1202" y="34"/>
                    <a:pt x="701" y="100"/>
                    <a:pt x="201" y="200"/>
                  </a:cubicBezTo>
                  <a:cubicBezTo>
                    <a:pt x="101" y="200"/>
                    <a:pt x="1" y="301"/>
                    <a:pt x="34" y="434"/>
                  </a:cubicBezTo>
                  <a:cubicBezTo>
                    <a:pt x="68" y="534"/>
                    <a:pt x="134" y="601"/>
                    <a:pt x="234" y="601"/>
                  </a:cubicBezTo>
                  <a:lnTo>
                    <a:pt x="268" y="601"/>
                  </a:lnTo>
                  <a:cubicBezTo>
                    <a:pt x="768" y="501"/>
                    <a:pt x="1268" y="434"/>
                    <a:pt x="1735" y="434"/>
                  </a:cubicBezTo>
                  <a:cubicBezTo>
                    <a:pt x="1869" y="401"/>
                    <a:pt x="1936" y="334"/>
                    <a:pt x="1936" y="200"/>
                  </a:cubicBezTo>
                  <a:cubicBezTo>
                    <a:pt x="1936" y="100"/>
                    <a:pt x="1835" y="0"/>
                    <a:pt x="1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3294675" y="3012425"/>
              <a:ext cx="918525" cy="453025"/>
            </a:xfrm>
            <a:custGeom>
              <a:rect b="b" l="l" r="r" t="t"/>
              <a:pathLst>
                <a:path extrusionOk="0" h="18121" w="36741">
                  <a:moveTo>
                    <a:pt x="261" y="0"/>
                  </a:moveTo>
                  <a:cubicBezTo>
                    <a:pt x="40" y="0"/>
                    <a:pt x="0" y="377"/>
                    <a:pt x="248" y="408"/>
                  </a:cubicBezTo>
                  <a:cubicBezTo>
                    <a:pt x="3917" y="1142"/>
                    <a:pt x="8487" y="3777"/>
                    <a:pt x="15993" y="9548"/>
                  </a:cubicBezTo>
                  <a:cubicBezTo>
                    <a:pt x="26767" y="17820"/>
                    <a:pt x="36440" y="18120"/>
                    <a:pt x="36541" y="18120"/>
                  </a:cubicBezTo>
                  <a:cubicBezTo>
                    <a:pt x="36641" y="18120"/>
                    <a:pt x="36741" y="18020"/>
                    <a:pt x="36741" y="17920"/>
                  </a:cubicBezTo>
                  <a:cubicBezTo>
                    <a:pt x="36741" y="17787"/>
                    <a:pt x="36641" y="17687"/>
                    <a:pt x="36541" y="17687"/>
                  </a:cubicBezTo>
                  <a:cubicBezTo>
                    <a:pt x="36440" y="17687"/>
                    <a:pt x="26900" y="17387"/>
                    <a:pt x="16226" y="9214"/>
                  </a:cubicBezTo>
                  <a:cubicBezTo>
                    <a:pt x="8687" y="3377"/>
                    <a:pt x="4084" y="741"/>
                    <a:pt x="315" y="7"/>
                  </a:cubicBezTo>
                  <a:cubicBezTo>
                    <a:pt x="296" y="3"/>
                    <a:pt x="278" y="0"/>
                    <a:pt x="2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3777875" y="1656625"/>
              <a:ext cx="430325" cy="526250"/>
            </a:xfrm>
            <a:custGeom>
              <a:rect b="b" l="l" r="r" t="t"/>
              <a:pathLst>
                <a:path extrusionOk="0" h="21050" w="17213">
                  <a:moveTo>
                    <a:pt x="5337" y="1"/>
                  </a:moveTo>
                  <a:cubicBezTo>
                    <a:pt x="3670" y="1"/>
                    <a:pt x="2202" y="1068"/>
                    <a:pt x="1335" y="2402"/>
                  </a:cubicBezTo>
                  <a:cubicBezTo>
                    <a:pt x="267" y="4003"/>
                    <a:pt x="367" y="5871"/>
                    <a:pt x="267" y="7706"/>
                  </a:cubicBezTo>
                  <a:cubicBezTo>
                    <a:pt x="200" y="9541"/>
                    <a:pt x="0" y="11576"/>
                    <a:pt x="367" y="13444"/>
                  </a:cubicBezTo>
                  <a:cubicBezTo>
                    <a:pt x="868" y="15879"/>
                    <a:pt x="3169" y="21049"/>
                    <a:pt x="5971" y="21049"/>
                  </a:cubicBezTo>
                  <a:cubicBezTo>
                    <a:pt x="8473" y="21049"/>
                    <a:pt x="12976" y="17280"/>
                    <a:pt x="14544" y="15045"/>
                  </a:cubicBezTo>
                  <a:cubicBezTo>
                    <a:pt x="14878" y="14911"/>
                    <a:pt x="15211" y="14745"/>
                    <a:pt x="15478" y="14478"/>
                  </a:cubicBezTo>
                  <a:cubicBezTo>
                    <a:pt x="16045" y="14011"/>
                    <a:pt x="17213" y="13177"/>
                    <a:pt x="17112" y="11542"/>
                  </a:cubicBezTo>
                  <a:lnTo>
                    <a:pt x="17112" y="11542"/>
                  </a:lnTo>
                  <a:cubicBezTo>
                    <a:pt x="16631" y="11792"/>
                    <a:pt x="16227" y="11901"/>
                    <a:pt x="15888" y="11901"/>
                  </a:cubicBezTo>
                  <a:cubicBezTo>
                    <a:pt x="14420" y="11901"/>
                    <a:pt x="14183" y="9868"/>
                    <a:pt x="14210" y="8540"/>
                  </a:cubicBezTo>
                  <a:cubicBezTo>
                    <a:pt x="14244" y="8540"/>
                    <a:pt x="14244" y="8507"/>
                    <a:pt x="14277" y="8473"/>
                  </a:cubicBezTo>
                  <a:cubicBezTo>
                    <a:pt x="14444" y="7739"/>
                    <a:pt x="14277" y="3970"/>
                    <a:pt x="12109" y="2469"/>
                  </a:cubicBezTo>
                  <a:cubicBezTo>
                    <a:pt x="10208" y="1168"/>
                    <a:pt x="7706" y="34"/>
                    <a:pt x="5337"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3773700" y="1651625"/>
              <a:ext cx="438675" cy="536250"/>
            </a:xfrm>
            <a:custGeom>
              <a:rect b="b" l="l" r="r" t="t"/>
              <a:pathLst>
                <a:path extrusionOk="0" h="21450" w="17547">
                  <a:moveTo>
                    <a:pt x="5504" y="434"/>
                  </a:moveTo>
                  <a:cubicBezTo>
                    <a:pt x="7506" y="434"/>
                    <a:pt x="9941" y="1301"/>
                    <a:pt x="12142" y="2836"/>
                  </a:cubicBezTo>
                  <a:cubicBezTo>
                    <a:pt x="14177" y="4270"/>
                    <a:pt x="14411" y="7906"/>
                    <a:pt x="14211" y="8607"/>
                  </a:cubicBezTo>
                  <a:cubicBezTo>
                    <a:pt x="14177" y="8640"/>
                    <a:pt x="14144" y="8673"/>
                    <a:pt x="14144" y="8740"/>
                  </a:cubicBezTo>
                  <a:cubicBezTo>
                    <a:pt x="14144" y="9974"/>
                    <a:pt x="14344" y="11542"/>
                    <a:pt x="15278" y="12109"/>
                  </a:cubicBezTo>
                  <a:cubicBezTo>
                    <a:pt x="15546" y="12251"/>
                    <a:pt x="15836" y="12318"/>
                    <a:pt x="16124" y="12318"/>
                  </a:cubicBezTo>
                  <a:cubicBezTo>
                    <a:pt x="16446" y="12318"/>
                    <a:pt x="16764" y="12234"/>
                    <a:pt x="17046" y="12076"/>
                  </a:cubicBezTo>
                  <a:lnTo>
                    <a:pt x="17046" y="12076"/>
                  </a:lnTo>
                  <a:cubicBezTo>
                    <a:pt x="16979" y="13277"/>
                    <a:pt x="16179" y="13944"/>
                    <a:pt x="15612" y="14411"/>
                  </a:cubicBezTo>
                  <a:lnTo>
                    <a:pt x="15478" y="14544"/>
                  </a:lnTo>
                  <a:cubicBezTo>
                    <a:pt x="15245" y="14744"/>
                    <a:pt x="14944" y="14945"/>
                    <a:pt x="14611" y="15045"/>
                  </a:cubicBezTo>
                  <a:cubicBezTo>
                    <a:pt x="14578" y="15045"/>
                    <a:pt x="14544" y="15078"/>
                    <a:pt x="14511" y="15111"/>
                  </a:cubicBezTo>
                  <a:cubicBezTo>
                    <a:pt x="12876" y="17446"/>
                    <a:pt x="8473" y="21049"/>
                    <a:pt x="6105" y="21049"/>
                  </a:cubicBezTo>
                  <a:cubicBezTo>
                    <a:pt x="3570" y="21049"/>
                    <a:pt x="1268" y="16179"/>
                    <a:pt x="734" y="13577"/>
                  </a:cubicBezTo>
                  <a:cubicBezTo>
                    <a:pt x="434" y="11976"/>
                    <a:pt x="501" y="10308"/>
                    <a:pt x="601" y="8640"/>
                  </a:cubicBezTo>
                  <a:lnTo>
                    <a:pt x="634" y="7906"/>
                  </a:lnTo>
                  <a:lnTo>
                    <a:pt x="668" y="7172"/>
                  </a:lnTo>
                  <a:cubicBezTo>
                    <a:pt x="734" y="5571"/>
                    <a:pt x="768" y="4070"/>
                    <a:pt x="1668" y="2736"/>
                  </a:cubicBezTo>
                  <a:cubicBezTo>
                    <a:pt x="2602" y="1301"/>
                    <a:pt x="4037" y="434"/>
                    <a:pt x="5504" y="434"/>
                  </a:cubicBezTo>
                  <a:close/>
                  <a:moveTo>
                    <a:pt x="5504" y="0"/>
                  </a:moveTo>
                  <a:cubicBezTo>
                    <a:pt x="3903" y="0"/>
                    <a:pt x="2369" y="934"/>
                    <a:pt x="1335" y="2502"/>
                  </a:cubicBezTo>
                  <a:cubicBezTo>
                    <a:pt x="367" y="3937"/>
                    <a:pt x="301" y="5571"/>
                    <a:pt x="267" y="7172"/>
                  </a:cubicBezTo>
                  <a:lnTo>
                    <a:pt x="234" y="7906"/>
                  </a:lnTo>
                  <a:lnTo>
                    <a:pt x="201" y="8640"/>
                  </a:lnTo>
                  <a:cubicBezTo>
                    <a:pt x="101" y="10308"/>
                    <a:pt x="0" y="12042"/>
                    <a:pt x="334" y="13677"/>
                  </a:cubicBezTo>
                  <a:cubicBezTo>
                    <a:pt x="801" y="15979"/>
                    <a:pt x="3103" y="21449"/>
                    <a:pt x="6138" y="21449"/>
                  </a:cubicBezTo>
                  <a:cubicBezTo>
                    <a:pt x="8873" y="21449"/>
                    <a:pt x="13343" y="17513"/>
                    <a:pt x="14778" y="15378"/>
                  </a:cubicBezTo>
                  <a:cubicBezTo>
                    <a:pt x="15145" y="15278"/>
                    <a:pt x="15478" y="15078"/>
                    <a:pt x="15745" y="14844"/>
                  </a:cubicBezTo>
                  <a:lnTo>
                    <a:pt x="15878" y="14711"/>
                  </a:lnTo>
                  <a:cubicBezTo>
                    <a:pt x="16512" y="14211"/>
                    <a:pt x="17546" y="13343"/>
                    <a:pt x="17446" y="11709"/>
                  </a:cubicBezTo>
                  <a:cubicBezTo>
                    <a:pt x="17446" y="11642"/>
                    <a:pt x="17413" y="11575"/>
                    <a:pt x="17346" y="11542"/>
                  </a:cubicBezTo>
                  <a:cubicBezTo>
                    <a:pt x="17313" y="11525"/>
                    <a:pt x="17279" y="11517"/>
                    <a:pt x="17246" y="11517"/>
                  </a:cubicBezTo>
                  <a:cubicBezTo>
                    <a:pt x="17213" y="11517"/>
                    <a:pt x="17179" y="11525"/>
                    <a:pt x="17146" y="11542"/>
                  </a:cubicBezTo>
                  <a:cubicBezTo>
                    <a:pt x="16718" y="11766"/>
                    <a:pt x="16352" y="11878"/>
                    <a:pt x="16033" y="11878"/>
                  </a:cubicBezTo>
                  <a:cubicBezTo>
                    <a:pt x="15831" y="11878"/>
                    <a:pt x="15647" y="11833"/>
                    <a:pt x="15478" y="11742"/>
                  </a:cubicBezTo>
                  <a:cubicBezTo>
                    <a:pt x="14711" y="11275"/>
                    <a:pt x="14578" y="9741"/>
                    <a:pt x="14578" y="8807"/>
                  </a:cubicBezTo>
                  <a:cubicBezTo>
                    <a:pt x="14578" y="8773"/>
                    <a:pt x="14611" y="8740"/>
                    <a:pt x="14611" y="8707"/>
                  </a:cubicBezTo>
                  <a:cubicBezTo>
                    <a:pt x="14811" y="7906"/>
                    <a:pt x="14644" y="4070"/>
                    <a:pt x="12376" y="2502"/>
                  </a:cubicBezTo>
                  <a:cubicBezTo>
                    <a:pt x="10108" y="901"/>
                    <a:pt x="7573" y="0"/>
                    <a:pt x="55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3892950" y="1899075"/>
              <a:ext cx="50050" cy="113675"/>
            </a:xfrm>
            <a:custGeom>
              <a:rect b="b" l="l" r="r" t="t"/>
              <a:pathLst>
                <a:path extrusionOk="0" h="4547" w="2002">
                  <a:moveTo>
                    <a:pt x="1349" y="1"/>
                  </a:moveTo>
                  <a:cubicBezTo>
                    <a:pt x="1268" y="1"/>
                    <a:pt x="1195" y="61"/>
                    <a:pt x="1168" y="143"/>
                  </a:cubicBezTo>
                  <a:cubicBezTo>
                    <a:pt x="868" y="977"/>
                    <a:pt x="1" y="3779"/>
                    <a:pt x="67" y="4179"/>
                  </a:cubicBezTo>
                  <a:cubicBezTo>
                    <a:pt x="101" y="4279"/>
                    <a:pt x="167" y="4379"/>
                    <a:pt x="267" y="4446"/>
                  </a:cubicBezTo>
                  <a:cubicBezTo>
                    <a:pt x="401" y="4513"/>
                    <a:pt x="568" y="4546"/>
                    <a:pt x="734" y="4546"/>
                  </a:cubicBezTo>
                  <a:cubicBezTo>
                    <a:pt x="1101" y="4513"/>
                    <a:pt x="1468" y="4446"/>
                    <a:pt x="1835" y="4346"/>
                  </a:cubicBezTo>
                  <a:cubicBezTo>
                    <a:pt x="1935" y="4313"/>
                    <a:pt x="2002" y="4179"/>
                    <a:pt x="1969" y="4079"/>
                  </a:cubicBezTo>
                  <a:cubicBezTo>
                    <a:pt x="1941" y="3997"/>
                    <a:pt x="1846" y="3937"/>
                    <a:pt x="1757" y="3937"/>
                  </a:cubicBezTo>
                  <a:cubicBezTo>
                    <a:pt x="1738" y="3937"/>
                    <a:pt x="1719" y="3940"/>
                    <a:pt x="1702" y="3946"/>
                  </a:cubicBezTo>
                  <a:cubicBezTo>
                    <a:pt x="1370" y="4056"/>
                    <a:pt x="1039" y="4121"/>
                    <a:pt x="707" y="4121"/>
                  </a:cubicBezTo>
                  <a:cubicBezTo>
                    <a:pt x="638" y="4121"/>
                    <a:pt x="570" y="4118"/>
                    <a:pt x="501" y="4113"/>
                  </a:cubicBezTo>
                  <a:cubicBezTo>
                    <a:pt x="468" y="3846"/>
                    <a:pt x="1001" y="1944"/>
                    <a:pt x="1535" y="276"/>
                  </a:cubicBezTo>
                  <a:cubicBezTo>
                    <a:pt x="1602" y="143"/>
                    <a:pt x="1535" y="43"/>
                    <a:pt x="1402" y="10"/>
                  </a:cubicBezTo>
                  <a:cubicBezTo>
                    <a:pt x="1384" y="4"/>
                    <a:pt x="1366" y="1"/>
                    <a:pt x="13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3892400" y="2017400"/>
              <a:ext cx="112325" cy="36200"/>
            </a:xfrm>
            <a:custGeom>
              <a:rect b="b" l="l" r="r" t="t"/>
              <a:pathLst>
                <a:path extrusionOk="0" h="1448" w="4493">
                  <a:moveTo>
                    <a:pt x="4272" y="0"/>
                  </a:moveTo>
                  <a:cubicBezTo>
                    <a:pt x="4222" y="0"/>
                    <a:pt x="4170" y="17"/>
                    <a:pt x="4125" y="47"/>
                  </a:cubicBezTo>
                  <a:cubicBezTo>
                    <a:pt x="3084" y="813"/>
                    <a:pt x="2232" y="1023"/>
                    <a:pt x="1609" y="1023"/>
                  </a:cubicBezTo>
                  <a:cubicBezTo>
                    <a:pt x="875" y="1023"/>
                    <a:pt x="459" y="732"/>
                    <a:pt x="423" y="714"/>
                  </a:cubicBezTo>
                  <a:cubicBezTo>
                    <a:pt x="385" y="682"/>
                    <a:pt x="344" y="668"/>
                    <a:pt x="305" y="668"/>
                  </a:cubicBezTo>
                  <a:cubicBezTo>
                    <a:pt x="139" y="668"/>
                    <a:pt x="0" y="912"/>
                    <a:pt x="189" y="1047"/>
                  </a:cubicBezTo>
                  <a:cubicBezTo>
                    <a:pt x="623" y="1314"/>
                    <a:pt x="1123" y="1448"/>
                    <a:pt x="1624" y="1448"/>
                  </a:cubicBezTo>
                  <a:cubicBezTo>
                    <a:pt x="2624" y="1414"/>
                    <a:pt x="3592" y="1014"/>
                    <a:pt x="4359" y="380"/>
                  </a:cubicBezTo>
                  <a:cubicBezTo>
                    <a:pt x="4459" y="314"/>
                    <a:pt x="4492" y="180"/>
                    <a:pt x="4426" y="80"/>
                  </a:cubicBezTo>
                  <a:cubicBezTo>
                    <a:pt x="4389" y="25"/>
                    <a:pt x="4332" y="0"/>
                    <a:pt x="42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3986350" y="1929475"/>
              <a:ext cx="98425" cy="36600"/>
            </a:xfrm>
            <a:custGeom>
              <a:rect b="b" l="l" r="r" t="t"/>
              <a:pathLst>
                <a:path extrusionOk="0" h="1464" w="3937">
                  <a:moveTo>
                    <a:pt x="250" y="1"/>
                  </a:moveTo>
                  <a:cubicBezTo>
                    <a:pt x="223" y="1"/>
                    <a:pt x="195" y="9"/>
                    <a:pt x="167" y="28"/>
                  </a:cubicBezTo>
                  <a:cubicBezTo>
                    <a:pt x="34" y="61"/>
                    <a:pt x="1" y="195"/>
                    <a:pt x="67" y="295"/>
                  </a:cubicBezTo>
                  <a:cubicBezTo>
                    <a:pt x="485" y="1034"/>
                    <a:pt x="1275" y="1464"/>
                    <a:pt x="2109" y="1464"/>
                  </a:cubicBezTo>
                  <a:cubicBezTo>
                    <a:pt x="2140" y="1464"/>
                    <a:pt x="2171" y="1463"/>
                    <a:pt x="2202" y="1462"/>
                  </a:cubicBezTo>
                  <a:cubicBezTo>
                    <a:pt x="2736" y="1462"/>
                    <a:pt x="3270" y="1362"/>
                    <a:pt x="3770" y="1162"/>
                  </a:cubicBezTo>
                  <a:cubicBezTo>
                    <a:pt x="3870" y="1095"/>
                    <a:pt x="3937" y="995"/>
                    <a:pt x="3870" y="895"/>
                  </a:cubicBezTo>
                  <a:cubicBezTo>
                    <a:pt x="3844" y="793"/>
                    <a:pt x="3780" y="750"/>
                    <a:pt x="3692" y="750"/>
                  </a:cubicBezTo>
                  <a:cubicBezTo>
                    <a:pt x="3664" y="750"/>
                    <a:pt x="3635" y="754"/>
                    <a:pt x="3603" y="762"/>
                  </a:cubicBezTo>
                  <a:cubicBezTo>
                    <a:pt x="3042" y="972"/>
                    <a:pt x="2572" y="1053"/>
                    <a:pt x="2181" y="1053"/>
                  </a:cubicBezTo>
                  <a:cubicBezTo>
                    <a:pt x="897" y="1053"/>
                    <a:pt x="460" y="179"/>
                    <a:pt x="434" y="128"/>
                  </a:cubicBezTo>
                  <a:cubicBezTo>
                    <a:pt x="386" y="56"/>
                    <a:pt x="321" y="1"/>
                    <a:pt x="2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3800375" y="1878225"/>
              <a:ext cx="91300" cy="41125"/>
            </a:xfrm>
            <a:custGeom>
              <a:rect b="b" l="l" r="r" t="t"/>
              <a:pathLst>
                <a:path extrusionOk="0" h="1645" w="3652">
                  <a:moveTo>
                    <a:pt x="223" y="1"/>
                  </a:moveTo>
                  <a:cubicBezTo>
                    <a:pt x="204" y="1"/>
                    <a:pt x="185" y="4"/>
                    <a:pt x="168" y="10"/>
                  </a:cubicBezTo>
                  <a:cubicBezTo>
                    <a:pt x="68" y="43"/>
                    <a:pt x="1" y="176"/>
                    <a:pt x="34" y="276"/>
                  </a:cubicBezTo>
                  <a:cubicBezTo>
                    <a:pt x="34" y="276"/>
                    <a:pt x="435" y="1644"/>
                    <a:pt x="2236" y="1644"/>
                  </a:cubicBezTo>
                  <a:cubicBezTo>
                    <a:pt x="2636" y="1644"/>
                    <a:pt x="3003" y="1577"/>
                    <a:pt x="3403" y="1477"/>
                  </a:cubicBezTo>
                  <a:cubicBezTo>
                    <a:pt x="3651" y="1446"/>
                    <a:pt x="3583" y="1070"/>
                    <a:pt x="3358" y="1070"/>
                  </a:cubicBezTo>
                  <a:cubicBezTo>
                    <a:pt x="3340" y="1070"/>
                    <a:pt x="3322" y="1072"/>
                    <a:pt x="3303" y="1077"/>
                  </a:cubicBezTo>
                  <a:cubicBezTo>
                    <a:pt x="2897" y="1179"/>
                    <a:pt x="2546" y="1221"/>
                    <a:pt x="2243" y="1221"/>
                  </a:cubicBezTo>
                  <a:cubicBezTo>
                    <a:pt x="757" y="1221"/>
                    <a:pt x="435" y="198"/>
                    <a:pt x="435" y="143"/>
                  </a:cubicBezTo>
                  <a:cubicBezTo>
                    <a:pt x="407" y="61"/>
                    <a:pt x="312" y="1"/>
                    <a:pt x="2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3816225" y="1792550"/>
              <a:ext cx="111775" cy="63400"/>
            </a:xfrm>
            <a:custGeom>
              <a:rect b="b" l="l" r="r" t="t"/>
              <a:pathLst>
                <a:path extrusionOk="0" h="2536" w="4471">
                  <a:moveTo>
                    <a:pt x="1845" y="0"/>
                  </a:moveTo>
                  <a:cubicBezTo>
                    <a:pt x="1315" y="0"/>
                    <a:pt x="744" y="165"/>
                    <a:pt x="134" y="501"/>
                  </a:cubicBezTo>
                  <a:cubicBezTo>
                    <a:pt x="34" y="568"/>
                    <a:pt x="1" y="701"/>
                    <a:pt x="67" y="801"/>
                  </a:cubicBezTo>
                  <a:cubicBezTo>
                    <a:pt x="89" y="866"/>
                    <a:pt x="152" y="903"/>
                    <a:pt x="221" y="903"/>
                  </a:cubicBezTo>
                  <a:cubicBezTo>
                    <a:pt x="259" y="903"/>
                    <a:pt x="299" y="892"/>
                    <a:pt x="334" y="868"/>
                  </a:cubicBezTo>
                  <a:cubicBezTo>
                    <a:pt x="886" y="571"/>
                    <a:pt x="1384" y="422"/>
                    <a:pt x="1836" y="422"/>
                  </a:cubicBezTo>
                  <a:cubicBezTo>
                    <a:pt x="2095" y="422"/>
                    <a:pt x="2339" y="471"/>
                    <a:pt x="2569" y="568"/>
                  </a:cubicBezTo>
                  <a:cubicBezTo>
                    <a:pt x="3603" y="1002"/>
                    <a:pt x="4037" y="2403"/>
                    <a:pt x="4037" y="2403"/>
                  </a:cubicBezTo>
                  <a:cubicBezTo>
                    <a:pt x="4070" y="2469"/>
                    <a:pt x="4137" y="2536"/>
                    <a:pt x="4237" y="2536"/>
                  </a:cubicBezTo>
                  <a:lnTo>
                    <a:pt x="4304" y="2536"/>
                  </a:lnTo>
                  <a:cubicBezTo>
                    <a:pt x="4404" y="2503"/>
                    <a:pt x="4471" y="2403"/>
                    <a:pt x="4437" y="2269"/>
                  </a:cubicBezTo>
                  <a:cubicBezTo>
                    <a:pt x="4404" y="2202"/>
                    <a:pt x="3970" y="701"/>
                    <a:pt x="2736" y="168"/>
                  </a:cubicBezTo>
                  <a:cubicBezTo>
                    <a:pt x="2453" y="57"/>
                    <a:pt x="2156" y="0"/>
                    <a:pt x="18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3910475" y="1853575"/>
              <a:ext cx="204325" cy="175000"/>
            </a:xfrm>
            <a:custGeom>
              <a:rect b="b" l="l" r="r" t="t"/>
              <a:pathLst>
                <a:path extrusionOk="0" h="7000" w="8173">
                  <a:moveTo>
                    <a:pt x="4670" y="429"/>
                  </a:moveTo>
                  <a:cubicBezTo>
                    <a:pt x="6371" y="429"/>
                    <a:pt x="7739" y="1796"/>
                    <a:pt x="7739" y="3497"/>
                  </a:cubicBezTo>
                  <a:cubicBezTo>
                    <a:pt x="7739" y="5348"/>
                    <a:pt x="6228" y="6572"/>
                    <a:pt x="4651" y="6572"/>
                  </a:cubicBezTo>
                  <a:cubicBezTo>
                    <a:pt x="3897" y="6572"/>
                    <a:pt x="3128" y="6292"/>
                    <a:pt x="2502" y="5666"/>
                  </a:cubicBezTo>
                  <a:cubicBezTo>
                    <a:pt x="567" y="3731"/>
                    <a:pt x="1935" y="429"/>
                    <a:pt x="4670" y="429"/>
                  </a:cubicBezTo>
                  <a:close/>
                  <a:moveTo>
                    <a:pt x="4645" y="0"/>
                  </a:moveTo>
                  <a:cubicBezTo>
                    <a:pt x="3787" y="0"/>
                    <a:pt x="2913" y="318"/>
                    <a:pt x="2202" y="1029"/>
                  </a:cubicBezTo>
                  <a:cubicBezTo>
                    <a:pt x="0" y="3231"/>
                    <a:pt x="1568" y="7000"/>
                    <a:pt x="4670" y="7000"/>
                  </a:cubicBezTo>
                  <a:cubicBezTo>
                    <a:pt x="6605" y="7000"/>
                    <a:pt x="8173" y="5432"/>
                    <a:pt x="8173" y="3497"/>
                  </a:cubicBezTo>
                  <a:cubicBezTo>
                    <a:pt x="8173" y="1397"/>
                    <a:pt x="6445" y="0"/>
                    <a:pt x="46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3722000" y="1816875"/>
              <a:ext cx="204325" cy="174175"/>
            </a:xfrm>
            <a:custGeom>
              <a:rect b="b" l="l" r="r" t="t"/>
              <a:pathLst>
                <a:path extrusionOk="0" h="6967" w="8173">
                  <a:moveTo>
                    <a:pt x="4670" y="429"/>
                  </a:moveTo>
                  <a:cubicBezTo>
                    <a:pt x="6372" y="429"/>
                    <a:pt x="7739" y="1796"/>
                    <a:pt x="7739" y="3498"/>
                  </a:cubicBezTo>
                  <a:cubicBezTo>
                    <a:pt x="7739" y="5348"/>
                    <a:pt x="6228" y="6572"/>
                    <a:pt x="4652" y="6572"/>
                  </a:cubicBezTo>
                  <a:cubicBezTo>
                    <a:pt x="3898" y="6572"/>
                    <a:pt x="3128" y="6292"/>
                    <a:pt x="2502" y="5666"/>
                  </a:cubicBezTo>
                  <a:cubicBezTo>
                    <a:pt x="567" y="3731"/>
                    <a:pt x="1935" y="429"/>
                    <a:pt x="4670" y="429"/>
                  </a:cubicBezTo>
                  <a:close/>
                  <a:moveTo>
                    <a:pt x="4646" y="0"/>
                  </a:moveTo>
                  <a:cubicBezTo>
                    <a:pt x="3787" y="0"/>
                    <a:pt x="2913" y="318"/>
                    <a:pt x="2202" y="1029"/>
                  </a:cubicBezTo>
                  <a:cubicBezTo>
                    <a:pt x="0" y="3231"/>
                    <a:pt x="1568" y="6967"/>
                    <a:pt x="4670" y="6967"/>
                  </a:cubicBezTo>
                  <a:cubicBezTo>
                    <a:pt x="6605" y="6967"/>
                    <a:pt x="8139" y="5399"/>
                    <a:pt x="8173" y="3498"/>
                  </a:cubicBezTo>
                  <a:cubicBezTo>
                    <a:pt x="8173" y="1397"/>
                    <a:pt x="6445" y="0"/>
                    <a:pt x="46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4099775" y="1939950"/>
              <a:ext cx="78400" cy="22750"/>
            </a:xfrm>
            <a:custGeom>
              <a:rect b="b" l="l" r="r" t="t"/>
              <a:pathLst>
                <a:path extrusionOk="0" h="910" w="3136">
                  <a:moveTo>
                    <a:pt x="2953" y="1"/>
                  </a:moveTo>
                  <a:cubicBezTo>
                    <a:pt x="2937" y="1"/>
                    <a:pt x="2919" y="3"/>
                    <a:pt x="2902" y="9"/>
                  </a:cubicBezTo>
                  <a:lnTo>
                    <a:pt x="167" y="509"/>
                  </a:lnTo>
                  <a:cubicBezTo>
                    <a:pt x="67" y="509"/>
                    <a:pt x="0" y="610"/>
                    <a:pt x="0" y="743"/>
                  </a:cubicBezTo>
                  <a:cubicBezTo>
                    <a:pt x="33" y="843"/>
                    <a:pt x="134" y="910"/>
                    <a:pt x="234" y="910"/>
                  </a:cubicBezTo>
                  <a:lnTo>
                    <a:pt x="267" y="910"/>
                  </a:lnTo>
                  <a:lnTo>
                    <a:pt x="2969" y="409"/>
                  </a:lnTo>
                  <a:cubicBezTo>
                    <a:pt x="3069" y="376"/>
                    <a:pt x="3136" y="276"/>
                    <a:pt x="3136" y="176"/>
                  </a:cubicBezTo>
                  <a:cubicBezTo>
                    <a:pt x="3108" y="65"/>
                    <a:pt x="3035" y="1"/>
                    <a:pt x="29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3752850" y="1859775"/>
              <a:ext cx="36725" cy="28700"/>
            </a:xfrm>
            <a:custGeom>
              <a:rect b="b" l="l" r="r" t="t"/>
              <a:pathLst>
                <a:path extrusionOk="0" h="1148" w="1469">
                  <a:moveTo>
                    <a:pt x="1236" y="1"/>
                  </a:moveTo>
                  <a:cubicBezTo>
                    <a:pt x="1191" y="1"/>
                    <a:pt x="1146" y="17"/>
                    <a:pt x="1101" y="47"/>
                  </a:cubicBezTo>
                  <a:lnTo>
                    <a:pt x="101" y="781"/>
                  </a:lnTo>
                  <a:cubicBezTo>
                    <a:pt x="1" y="848"/>
                    <a:pt x="1" y="981"/>
                    <a:pt x="67" y="1081"/>
                  </a:cubicBezTo>
                  <a:cubicBezTo>
                    <a:pt x="101" y="1115"/>
                    <a:pt x="167" y="1148"/>
                    <a:pt x="234" y="1148"/>
                  </a:cubicBezTo>
                  <a:cubicBezTo>
                    <a:pt x="267" y="1148"/>
                    <a:pt x="334" y="1148"/>
                    <a:pt x="367" y="1115"/>
                  </a:cubicBezTo>
                  <a:lnTo>
                    <a:pt x="1335" y="381"/>
                  </a:lnTo>
                  <a:cubicBezTo>
                    <a:pt x="1435" y="314"/>
                    <a:pt x="1468" y="181"/>
                    <a:pt x="1402" y="80"/>
                  </a:cubicBezTo>
                  <a:cubicBezTo>
                    <a:pt x="1346" y="25"/>
                    <a:pt x="1291" y="1"/>
                    <a:pt x="123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3839575" y="1582425"/>
              <a:ext cx="492050" cy="371825"/>
            </a:xfrm>
            <a:custGeom>
              <a:rect b="b" l="l" r="r" t="t"/>
              <a:pathLst>
                <a:path extrusionOk="0" h="14873" w="19682">
                  <a:moveTo>
                    <a:pt x="5594" y="1"/>
                  </a:moveTo>
                  <a:cubicBezTo>
                    <a:pt x="2689" y="1"/>
                    <a:pt x="535" y="1819"/>
                    <a:pt x="1" y="4236"/>
                  </a:cubicBezTo>
                  <a:cubicBezTo>
                    <a:pt x="1" y="4236"/>
                    <a:pt x="1341" y="3420"/>
                    <a:pt x="2524" y="3420"/>
                  </a:cubicBezTo>
                  <a:cubicBezTo>
                    <a:pt x="3082" y="3420"/>
                    <a:pt x="3605" y="3602"/>
                    <a:pt x="3937" y="4136"/>
                  </a:cubicBezTo>
                  <a:cubicBezTo>
                    <a:pt x="4838" y="5638"/>
                    <a:pt x="8740" y="14873"/>
                    <a:pt x="13161" y="14873"/>
                  </a:cubicBezTo>
                  <a:cubicBezTo>
                    <a:pt x="13650" y="14873"/>
                    <a:pt x="14146" y="14760"/>
                    <a:pt x="14644" y="14510"/>
                  </a:cubicBezTo>
                  <a:cubicBezTo>
                    <a:pt x="19681" y="12008"/>
                    <a:pt x="14611" y="3769"/>
                    <a:pt x="9741" y="1134"/>
                  </a:cubicBezTo>
                  <a:cubicBezTo>
                    <a:pt x="8264" y="345"/>
                    <a:pt x="6858" y="1"/>
                    <a:pt x="55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3833950" y="1577150"/>
              <a:ext cx="430125" cy="382225"/>
            </a:xfrm>
            <a:custGeom>
              <a:rect b="b" l="l" r="r" t="t"/>
              <a:pathLst>
                <a:path extrusionOk="0" h="15289" w="17205">
                  <a:moveTo>
                    <a:pt x="5765" y="426"/>
                  </a:moveTo>
                  <a:cubicBezTo>
                    <a:pt x="7070" y="426"/>
                    <a:pt x="8468" y="806"/>
                    <a:pt x="9866" y="1545"/>
                  </a:cubicBezTo>
                  <a:cubicBezTo>
                    <a:pt x="13168" y="3313"/>
                    <a:pt x="16804" y="7916"/>
                    <a:pt x="16737" y="11419"/>
                  </a:cubicBezTo>
                  <a:cubicBezTo>
                    <a:pt x="16771" y="12753"/>
                    <a:pt x="16004" y="13987"/>
                    <a:pt x="14769" y="14554"/>
                  </a:cubicBezTo>
                  <a:cubicBezTo>
                    <a:pt x="14306" y="14784"/>
                    <a:pt x="13844" y="14889"/>
                    <a:pt x="13386" y="14889"/>
                  </a:cubicBezTo>
                  <a:cubicBezTo>
                    <a:pt x="9798" y="14889"/>
                    <a:pt x="6505" y="8440"/>
                    <a:pt x="4996" y="5481"/>
                  </a:cubicBezTo>
                  <a:cubicBezTo>
                    <a:pt x="4696" y="4914"/>
                    <a:pt x="4495" y="4481"/>
                    <a:pt x="4329" y="4247"/>
                  </a:cubicBezTo>
                  <a:cubicBezTo>
                    <a:pt x="4095" y="3847"/>
                    <a:pt x="3728" y="3580"/>
                    <a:pt x="3295" y="3480"/>
                  </a:cubicBezTo>
                  <a:cubicBezTo>
                    <a:pt x="3094" y="3446"/>
                    <a:pt x="2928" y="3413"/>
                    <a:pt x="2727" y="3413"/>
                  </a:cubicBezTo>
                  <a:cubicBezTo>
                    <a:pt x="1960" y="3480"/>
                    <a:pt x="1226" y="3680"/>
                    <a:pt x="559" y="4047"/>
                  </a:cubicBezTo>
                  <a:cubicBezTo>
                    <a:pt x="993" y="2679"/>
                    <a:pt x="1994" y="1545"/>
                    <a:pt x="3295" y="945"/>
                  </a:cubicBezTo>
                  <a:cubicBezTo>
                    <a:pt x="4057" y="597"/>
                    <a:pt x="4890" y="426"/>
                    <a:pt x="5765" y="426"/>
                  </a:cubicBezTo>
                  <a:close/>
                  <a:moveTo>
                    <a:pt x="5829" y="1"/>
                  </a:moveTo>
                  <a:cubicBezTo>
                    <a:pt x="4877" y="1"/>
                    <a:pt x="3966" y="193"/>
                    <a:pt x="3128" y="578"/>
                  </a:cubicBezTo>
                  <a:cubicBezTo>
                    <a:pt x="1527" y="1278"/>
                    <a:pt x="392" y="2713"/>
                    <a:pt x="26" y="4414"/>
                  </a:cubicBezTo>
                  <a:cubicBezTo>
                    <a:pt x="0" y="4541"/>
                    <a:pt x="110" y="4648"/>
                    <a:pt x="223" y="4648"/>
                  </a:cubicBezTo>
                  <a:cubicBezTo>
                    <a:pt x="258" y="4648"/>
                    <a:pt x="294" y="4638"/>
                    <a:pt x="326" y="4614"/>
                  </a:cubicBezTo>
                  <a:cubicBezTo>
                    <a:pt x="355" y="4614"/>
                    <a:pt x="1657" y="3835"/>
                    <a:pt x="2765" y="3835"/>
                  </a:cubicBezTo>
                  <a:cubicBezTo>
                    <a:pt x="2913" y="3835"/>
                    <a:pt x="3057" y="3849"/>
                    <a:pt x="3194" y="3880"/>
                  </a:cubicBezTo>
                  <a:cubicBezTo>
                    <a:pt x="3528" y="3947"/>
                    <a:pt x="3795" y="4147"/>
                    <a:pt x="3995" y="4447"/>
                  </a:cubicBezTo>
                  <a:cubicBezTo>
                    <a:pt x="4128" y="4681"/>
                    <a:pt x="4329" y="5114"/>
                    <a:pt x="4629" y="5648"/>
                  </a:cubicBezTo>
                  <a:cubicBezTo>
                    <a:pt x="6163" y="8684"/>
                    <a:pt x="9532" y="15288"/>
                    <a:pt x="13368" y="15288"/>
                  </a:cubicBezTo>
                  <a:cubicBezTo>
                    <a:pt x="13935" y="15288"/>
                    <a:pt x="14469" y="15155"/>
                    <a:pt x="14970" y="14921"/>
                  </a:cubicBezTo>
                  <a:cubicBezTo>
                    <a:pt x="16337" y="14288"/>
                    <a:pt x="17171" y="12920"/>
                    <a:pt x="17171" y="11419"/>
                  </a:cubicBezTo>
                  <a:cubicBezTo>
                    <a:pt x="17204" y="7750"/>
                    <a:pt x="13468" y="3013"/>
                    <a:pt x="10066" y="1178"/>
                  </a:cubicBezTo>
                  <a:cubicBezTo>
                    <a:pt x="8634" y="393"/>
                    <a:pt x="7190" y="1"/>
                    <a:pt x="58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3817900" y="1628900"/>
              <a:ext cx="101325" cy="50275"/>
            </a:xfrm>
            <a:custGeom>
              <a:rect b="b" l="l" r="r" t="t"/>
              <a:pathLst>
                <a:path extrusionOk="0" h="2011" w="4053">
                  <a:moveTo>
                    <a:pt x="1743" y="1"/>
                  </a:moveTo>
                  <a:cubicBezTo>
                    <a:pt x="1493" y="1"/>
                    <a:pt x="1251" y="60"/>
                    <a:pt x="1034" y="209"/>
                  </a:cubicBezTo>
                  <a:cubicBezTo>
                    <a:pt x="434" y="543"/>
                    <a:pt x="67" y="1143"/>
                    <a:pt x="0" y="1810"/>
                  </a:cubicBezTo>
                  <a:cubicBezTo>
                    <a:pt x="0" y="1910"/>
                    <a:pt x="67" y="2010"/>
                    <a:pt x="201" y="2010"/>
                  </a:cubicBezTo>
                  <a:cubicBezTo>
                    <a:pt x="301" y="2010"/>
                    <a:pt x="401" y="1910"/>
                    <a:pt x="401" y="1810"/>
                  </a:cubicBezTo>
                  <a:cubicBezTo>
                    <a:pt x="467" y="1276"/>
                    <a:pt x="801" y="809"/>
                    <a:pt x="1268" y="543"/>
                  </a:cubicBezTo>
                  <a:cubicBezTo>
                    <a:pt x="1404" y="454"/>
                    <a:pt x="1565" y="417"/>
                    <a:pt x="1738" y="417"/>
                  </a:cubicBezTo>
                  <a:cubicBezTo>
                    <a:pt x="2416" y="417"/>
                    <a:pt x="3284" y="984"/>
                    <a:pt x="3603" y="1276"/>
                  </a:cubicBezTo>
                  <a:cubicBezTo>
                    <a:pt x="3654" y="1320"/>
                    <a:pt x="3707" y="1338"/>
                    <a:pt x="3756" y="1338"/>
                  </a:cubicBezTo>
                  <a:cubicBezTo>
                    <a:pt x="3929" y="1338"/>
                    <a:pt x="4052" y="1106"/>
                    <a:pt x="3870" y="976"/>
                  </a:cubicBezTo>
                  <a:cubicBezTo>
                    <a:pt x="3817" y="923"/>
                    <a:pt x="2725" y="1"/>
                    <a:pt x="17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4202700" y="1866550"/>
              <a:ext cx="46125" cy="24475"/>
            </a:xfrm>
            <a:custGeom>
              <a:rect b="b" l="l" r="r" t="t"/>
              <a:pathLst>
                <a:path extrusionOk="0" h="979" w="1845">
                  <a:moveTo>
                    <a:pt x="297" y="0"/>
                  </a:moveTo>
                  <a:cubicBezTo>
                    <a:pt x="119" y="0"/>
                    <a:pt x="1" y="267"/>
                    <a:pt x="220" y="377"/>
                  </a:cubicBezTo>
                  <a:cubicBezTo>
                    <a:pt x="586" y="643"/>
                    <a:pt x="1020" y="810"/>
                    <a:pt x="1454" y="944"/>
                  </a:cubicBezTo>
                  <a:lnTo>
                    <a:pt x="1520" y="944"/>
                  </a:lnTo>
                  <a:lnTo>
                    <a:pt x="1520" y="977"/>
                  </a:lnTo>
                  <a:cubicBezTo>
                    <a:pt x="1530" y="978"/>
                    <a:pt x="1540" y="979"/>
                    <a:pt x="1549" y="979"/>
                  </a:cubicBezTo>
                  <a:cubicBezTo>
                    <a:pt x="1792" y="979"/>
                    <a:pt x="1844" y="575"/>
                    <a:pt x="1587" y="543"/>
                  </a:cubicBezTo>
                  <a:cubicBezTo>
                    <a:pt x="1187" y="443"/>
                    <a:pt x="787" y="276"/>
                    <a:pt x="420" y="43"/>
                  </a:cubicBezTo>
                  <a:cubicBezTo>
                    <a:pt x="378" y="13"/>
                    <a:pt x="336"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3888775" y="1539700"/>
              <a:ext cx="284400" cy="294575"/>
            </a:xfrm>
            <a:custGeom>
              <a:rect b="b" l="l" r="r" t="t"/>
              <a:pathLst>
                <a:path extrusionOk="0" h="11783" w="11376">
                  <a:moveTo>
                    <a:pt x="2520" y="0"/>
                  </a:moveTo>
                  <a:cubicBezTo>
                    <a:pt x="1597" y="0"/>
                    <a:pt x="720" y="394"/>
                    <a:pt x="101" y="1075"/>
                  </a:cubicBezTo>
                  <a:cubicBezTo>
                    <a:pt x="1" y="1142"/>
                    <a:pt x="1" y="1275"/>
                    <a:pt x="101" y="1375"/>
                  </a:cubicBezTo>
                  <a:cubicBezTo>
                    <a:pt x="134" y="1409"/>
                    <a:pt x="184" y="1425"/>
                    <a:pt x="234" y="1425"/>
                  </a:cubicBezTo>
                  <a:cubicBezTo>
                    <a:pt x="284" y="1425"/>
                    <a:pt x="334" y="1409"/>
                    <a:pt x="368" y="1375"/>
                  </a:cubicBezTo>
                  <a:cubicBezTo>
                    <a:pt x="973" y="770"/>
                    <a:pt x="1760" y="439"/>
                    <a:pt x="2584" y="439"/>
                  </a:cubicBezTo>
                  <a:cubicBezTo>
                    <a:pt x="2624" y="439"/>
                    <a:pt x="2663" y="440"/>
                    <a:pt x="2703" y="441"/>
                  </a:cubicBezTo>
                  <a:cubicBezTo>
                    <a:pt x="3870" y="541"/>
                    <a:pt x="5004" y="1409"/>
                    <a:pt x="6105" y="3076"/>
                  </a:cubicBezTo>
                  <a:cubicBezTo>
                    <a:pt x="7006" y="4578"/>
                    <a:pt x="7873" y="6112"/>
                    <a:pt x="8640" y="7680"/>
                  </a:cubicBezTo>
                  <a:cubicBezTo>
                    <a:pt x="9307" y="9081"/>
                    <a:pt x="10075" y="10415"/>
                    <a:pt x="10942" y="11716"/>
                  </a:cubicBezTo>
                  <a:cubicBezTo>
                    <a:pt x="11009" y="11749"/>
                    <a:pt x="11042" y="11783"/>
                    <a:pt x="11109" y="11783"/>
                  </a:cubicBezTo>
                  <a:cubicBezTo>
                    <a:pt x="11175" y="11783"/>
                    <a:pt x="11242" y="11749"/>
                    <a:pt x="11275" y="11683"/>
                  </a:cubicBezTo>
                  <a:cubicBezTo>
                    <a:pt x="11342" y="11616"/>
                    <a:pt x="11376" y="11482"/>
                    <a:pt x="11309" y="11416"/>
                  </a:cubicBezTo>
                  <a:cubicBezTo>
                    <a:pt x="10442" y="10148"/>
                    <a:pt x="9674" y="8814"/>
                    <a:pt x="9041" y="7446"/>
                  </a:cubicBezTo>
                  <a:cubicBezTo>
                    <a:pt x="8240" y="5878"/>
                    <a:pt x="7406" y="4344"/>
                    <a:pt x="6472" y="2843"/>
                  </a:cubicBezTo>
                  <a:cubicBezTo>
                    <a:pt x="5305" y="1075"/>
                    <a:pt x="4070" y="108"/>
                    <a:pt x="2736" y="8"/>
                  </a:cubicBezTo>
                  <a:cubicBezTo>
                    <a:pt x="2664" y="3"/>
                    <a:pt x="2592" y="0"/>
                    <a:pt x="25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4005525" y="1824825"/>
              <a:ext cx="119275" cy="36150"/>
            </a:xfrm>
            <a:custGeom>
              <a:rect b="b" l="l" r="r" t="t"/>
              <a:pathLst>
                <a:path extrusionOk="0" h="1446" w="4771">
                  <a:moveTo>
                    <a:pt x="1907" y="1"/>
                  </a:moveTo>
                  <a:cubicBezTo>
                    <a:pt x="1306" y="1"/>
                    <a:pt x="699" y="135"/>
                    <a:pt x="134" y="411"/>
                  </a:cubicBezTo>
                  <a:cubicBezTo>
                    <a:pt x="34" y="444"/>
                    <a:pt x="1" y="578"/>
                    <a:pt x="67" y="678"/>
                  </a:cubicBezTo>
                  <a:cubicBezTo>
                    <a:pt x="92" y="753"/>
                    <a:pt x="174" y="791"/>
                    <a:pt x="255" y="791"/>
                  </a:cubicBezTo>
                  <a:cubicBezTo>
                    <a:pt x="282" y="791"/>
                    <a:pt x="309" y="786"/>
                    <a:pt x="334" y="778"/>
                  </a:cubicBezTo>
                  <a:cubicBezTo>
                    <a:pt x="839" y="526"/>
                    <a:pt x="1387" y="402"/>
                    <a:pt x="1931" y="402"/>
                  </a:cubicBezTo>
                  <a:cubicBezTo>
                    <a:pt x="2824" y="402"/>
                    <a:pt x="3707" y="736"/>
                    <a:pt x="4371" y="1378"/>
                  </a:cubicBezTo>
                  <a:cubicBezTo>
                    <a:pt x="4404" y="1412"/>
                    <a:pt x="4437" y="1445"/>
                    <a:pt x="4504" y="1445"/>
                  </a:cubicBezTo>
                  <a:cubicBezTo>
                    <a:pt x="4704" y="1445"/>
                    <a:pt x="4771" y="1212"/>
                    <a:pt x="4637" y="1078"/>
                  </a:cubicBezTo>
                  <a:cubicBezTo>
                    <a:pt x="3888" y="371"/>
                    <a:pt x="2905" y="1"/>
                    <a:pt x="19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3897925" y="2631750"/>
              <a:ext cx="220200" cy="108175"/>
            </a:xfrm>
            <a:custGeom>
              <a:rect b="b" l="l" r="r" t="t"/>
              <a:pathLst>
                <a:path extrusionOk="0" h="4327" w="8808">
                  <a:moveTo>
                    <a:pt x="300" y="0"/>
                  </a:moveTo>
                  <a:cubicBezTo>
                    <a:pt x="150" y="0"/>
                    <a:pt x="0" y="172"/>
                    <a:pt x="102" y="324"/>
                  </a:cubicBezTo>
                  <a:cubicBezTo>
                    <a:pt x="135" y="357"/>
                    <a:pt x="3371" y="4327"/>
                    <a:pt x="8608" y="4327"/>
                  </a:cubicBezTo>
                  <a:cubicBezTo>
                    <a:pt x="8708" y="4327"/>
                    <a:pt x="8808" y="4227"/>
                    <a:pt x="8808" y="4126"/>
                  </a:cubicBezTo>
                  <a:cubicBezTo>
                    <a:pt x="8808" y="3993"/>
                    <a:pt x="8708" y="3926"/>
                    <a:pt x="8608" y="3926"/>
                  </a:cubicBezTo>
                  <a:cubicBezTo>
                    <a:pt x="3571" y="3926"/>
                    <a:pt x="469" y="90"/>
                    <a:pt x="435" y="57"/>
                  </a:cubicBezTo>
                  <a:cubicBezTo>
                    <a:pt x="395" y="17"/>
                    <a:pt x="348" y="0"/>
                    <a:pt x="3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2024950" y="4648775"/>
              <a:ext cx="3607600" cy="10850"/>
            </a:xfrm>
            <a:custGeom>
              <a:rect b="b" l="l" r="r" t="t"/>
              <a:pathLst>
                <a:path extrusionOk="0" h="434" w="144304">
                  <a:moveTo>
                    <a:pt x="201" y="0"/>
                  </a:moveTo>
                  <a:cubicBezTo>
                    <a:pt x="101" y="0"/>
                    <a:pt x="1" y="100"/>
                    <a:pt x="1" y="200"/>
                  </a:cubicBezTo>
                  <a:cubicBezTo>
                    <a:pt x="1" y="334"/>
                    <a:pt x="101" y="434"/>
                    <a:pt x="201" y="434"/>
                  </a:cubicBezTo>
                  <a:lnTo>
                    <a:pt x="144103" y="434"/>
                  </a:lnTo>
                  <a:cubicBezTo>
                    <a:pt x="144237" y="434"/>
                    <a:pt x="144304" y="334"/>
                    <a:pt x="144304" y="200"/>
                  </a:cubicBezTo>
                  <a:cubicBezTo>
                    <a:pt x="144304" y="100"/>
                    <a:pt x="144237" y="0"/>
                    <a:pt x="1441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07" name="Shape 3607"/>
        <p:cNvGrpSpPr/>
        <p:nvPr/>
      </p:nvGrpSpPr>
      <p:grpSpPr>
        <a:xfrm>
          <a:off x="0" y="0"/>
          <a:ext cx="0" cy="0"/>
          <a:chOff x="0" y="0"/>
          <a:chExt cx="0" cy="0"/>
        </a:xfrm>
      </p:grpSpPr>
      <p:sp>
        <p:nvSpPr>
          <p:cNvPr id="3608" name="Google Shape;3608;p70"/>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3609" name="Google Shape;3609;p70"/>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3610" name="Google Shape;3610;p7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611" name="Google Shape;3611;p70"/>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3612" name="Google Shape;3612;p70"/>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3613" name="Google Shape;3613;p70"/>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3614" name="Google Shape;3614;p70"/>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3615" name="Google Shape;3615;p70"/>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3616" name="Google Shape;3616;p70"/>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3617" name="Google Shape;3617;p70"/>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3618" name="Google Shape;3618;p70"/>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3619" name="Google Shape;3619;p70"/>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623" name="Shape 3623"/>
        <p:cNvGrpSpPr/>
        <p:nvPr/>
      </p:nvGrpSpPr>
      <p:grpSpPr>
        <a:xfrm>
          <a:off x="0" y="0"/>
          <a:ext cx="0" cy="0"/>
          <a:chOff x="0" y="0"/>
          <a:chExt cx="0" cy="0"/>
        </a:xfrm>
      </p:grpSpPr>
      <p:sp>
        <p:nvSpPr>
          <p:cNvPr id="3624" name="Google Shape;3624;p71"/>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3625" name="Google Shape;3625;p71"/>
          <p:cNvGrpSpPr/>
          <p:nvPr/>
        </p:nvGrpSpPr>
        <p:grpSpPr>
          <a:xfrm>
            <a:off x="5156078" y="3085736"/>
            <a:ext cx="474294" cy="551291"/>
            <a:chOff x="4727025" y="1332775"/>
            <a:chExt cx="59900" cy="69625"/>
          </a:xfrm>
        </p:grpSpPr>
        <p:sp>
          <p:nvSpPr>
            <p:cNvPr id="3626" name="Google Shape;3626;p7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1"/>
          <p:cNvGrpSpPr/>
          <p:nvPr/>
        </p:nvGrpSpPr>
        <p:grpSpPr>
          <a:xfrm>
            <a:off x="5769734" y="2314340"/>
            <a:ext cx="555653" cy="557031"/>
            <a:chOff x="4820425" y="1329900"/>
            <a:chExt cx="70175" cy="70350"/>
          </a:xfrm>
        </p:grpSpPr>
        <p:sp>
          <p:nvSpPr>
            <p:cNvPr id="3629" name="Google Shape;3629;p7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71"/>
          <p:cNvGrpSpPr/>
          <p:nvPr/>
        </p:nvGrpSpPr>
        <p:grpSpPr>
          <a:xfrm>
            <a:off x="6396103" y="2318845"/>
            <a:ext cx="582574" cy="533871"/>
            <a:chOff x="4903200" y="1331525"/>
            <a:chExt cx="73575" cy="67425"/>
          </a:xfrm>
        </p:grpSpPr>
        <p:sp>
          <p:nvSpPr>
            <p:cNvPr id="3634" name="Google Shape;3634;p7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1"/>
          <p:cNvGrpSpPr/>
          <p:nvPr/>
        </p:nvGrpSpPr>
        <p:grpSpPr>
          <a:xfrm>
            <a:off x="5755581" y="3078709"/>
            <a:ext cx="583960" cy="565345"/>
            <a:chOff x="4815575" y="1416800"/>
            <a:chExt cx="73750" cy="71400"/>
          </a:xfrm>
        </p:grpSpPr>
        <p:sp>
          <p:nvSpPr>
            <p:cNvPr id="3637" name="Google Shape;3637;p7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71"/>
          <p:cNvGrpSpPr/>
          <p:nvPr/>
        </p:nvGrpSpPr>
        <p:grpSpPr>
          <a:xfrm>
            <a:off x="6390362" y="3108896"/>
            <a:ext cx="589898" cy="504970"/>
            <a:chOff x="4902475" y="1418875"/>
            <a:chExt cx="74500" cy="63775"/>
          </a:xfrm>
        </p:grpSpPr>
        <p:sp>
          <p:nvSpPr>
            <p:cNvPr id="3641" name="Google Shape;3641;p7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1"/>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71"/>
          <p:cNvGrpSpPr/>
          <p:nvPr/>
        </p:nvGrpSpPr>
        <p:grpSpPr>
          <a:xfrm>
            <a:off x="5765577" y="3826000"/>
            <a:ext cx="563967" cy="567127"/>
            <a:chOff x="4818100" y="1507675"/>
            <a:chExt cx="71225" cy="71625"/>
          </a:xfrm>
        </p:grpSpPr>
        <p:sp>
          <p:nvSpPr>
            <p:cNvPr id="3644" name="Google Shape;3644;p7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71"/>
          <p:cNvGrpSpPr/>
          <p:nvPr/>
        </p:nvGrpSpPr>
        <p:grpSpPr>
          <a:xfrm>
            <a:off x="5079075" y="3829461"/>
            <a:ext cx="628301" cy="588505"/>
            <a:chOff x="4721450" y="1509475"/>
            <a:chExt cx="79350" cy="74325"/>
          </a:xfrm>
        </p:grpSpPr>
        <p:sp>
          <p:nvSpPr>
            <p:cNvPr id="3649" name="Google Shape;3649;p7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71"/>
          <p:cNvGrpSpPr/>
          <p:nvPr/>
        </p:nvGrpSpPr>
        <p:grpSpPr>
          <a:xfrm>
            <a:off x="6424608" y="3814027"/>
            <a:ext cx="557038" cy="562772"/>
            <a:chOff x="4906800" y="1507500"/>
            <a:chExt cx="70350" cy="71075"/>
          </a:xfrm>
        </p:grpSpPr>
        <p:sp>
          <p:nvSpPr>
            <p:cNvPr id="3654" name="Google Shape;3654;p7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1"/>
          <p:cNvGrpSpPr/>
          <p:nvPr/>
        </p:nvGrpSpPr>
        <p:grpSpPr>
          <a:xfrm>
            <a:off x="4462216" y="2340963"/>
            <a:ext cx="517934" cy="517934"/>
            <a:chOff x="3736598" y="2170606"/>
            <a:chExt cx="404889" cy="404889"/>
          </a:xfrm>
        </p:grpSpPr>
        <p:sp>
          <p:nvSpPr>
            <p:cNvPr id="3660" name="Google Shape;3660;p7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4" name="Google Shape;3664;p71"/>
          <p:cNvGrpSpPr/>
          <p:nvPr/>
        </p:nvGrpSpPr>
        <p:grpSpPr>
          <a:xfrm>
            <a:off x="3729277" y="2341061"/>
            <a:ext cx="586986" cy="517740"/>
            <a:chOff x="3161917" y="2170682"/>
            <a:chExt cx="458870" cy="404737"/>
          </a:xfrm>
        </p:grpSpPr>
        <p:sp>
          <p:nvSpPr>
            <p:cNvPr id="3665" name="Google Shape;3665;p7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71"/>
          <p:cNvGrpSpPr/>
          <p:nvPr/>
        </p:nvGrpSpPr>
        <p:grpSpPr>
          <a:xfrm>
            <a:off x="3752299" y="3102400"/>
            <a:ext cx="540943" cy="517963"/>
            <a:chOff x="3179914" y="2889488"/>
            <a:chExt cx="422876" cy="404911"/>
          </a:xfrm>
        </p:grpSpPr>
        <p:sp>
          <p:nvSpPr>
            <p:cNvPr id="3669" name="Google Shape;3669;p7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71"/>
          <p:cNvGrpSpPr/>
          <p:nvPr/>
        </p:nvGrpSpPr>
        <p:grpSpPr>
          <a:xfrm>
            <a:off x="4453093" y="3102358"/>
            <a:ext cx="536180" cy="518047"/>
            <a:chOff x="3729467" y="2889422"/>
            <a:chExt cx="419153" cy="404977"/>
          </a:xfrm>
        </p:grpSpPr>
        <p:sp>
          <p:nvSpPr>
            <p:cNvPr id="3676" name="Google Shape;3676;p7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71"/>
          <p:cNvGrpSpPr/>
          <p:nvPr/>
        </p:nvGrpSpPr>
        <p:grpSpPr>
          <a:xfrm>
            <a:off x="1990126" y="3445787"/>
            <a:ext cx="965351" cy="134611"/>
            <a:chOff x="4411970" y="2962952"/>
            <a:chExt cx="706544" cy="104212"/>
          </a:xfrm>
        </p:grpSpPr>
        <p:sp>
          <p:nvSpPr>
            <p:cNvPr id="3684" name="Google Shape;3684;p7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71"/>
          <p:cNvGrpSpPr/>
          <p:nvPr/>
        </p:nvGrpSpPr>
        <p:grpSpPr>
          <a:xfrm>
            <a:off x="1990126" y="3041077"/>
            <a:ext cx="960158" cy="289172"/>
            <a:chOff x="4411970" y="2726085"/>
            <a:chExt cx="643107" cy="193659"/>
          </a:xfrm>
        </p:grpSpPr>
        <p:sp>
          <p:nvSpPr>
            <p:cNvPr id="3689" name="Google Shape;3689;p7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71"/>
          <p:cNvGrpSpPr/>
          <p:nvPr/>
        </p:nvGrpSpPr>
        <p:grpSpPr>
          <a:xfrm>
            <a:off x="998624" y="3295400"/>
            <a:ext cx="811503" cy="252584"/>
            <a:chOff x="4411970" y="4340222"/>
            <a:chExt cx="779467" cy="242683"/>
          </a:xfrm>
        </p:grpSpPr>
        <p:sp>
          <p:nvSpPr>
            <p:cNvPr id="3693" name="Google Shape;3693;p7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71"/>
          <p:cNvGrpSpPr/>
          <p:nvPr/>
        </p:nvGrpSpPr>
        <p:grpSpPr>
          <a:xfrm>
            <a:off x="1990126" y="2709308"/>
            <a:ext cx="965160" cy="216230"/>
            <a:chOff x="4411970" y="2468674"/>
            <a:chExt cx="747317" cy="167425"/>
          </a:xfrm>
        </p:grpSpPr>
        <p:sp>
          <p:nvSpPr>
            <p:cNvPr id="3697" name="Google Shape;3697;p7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9" name="Google Shape;3699;p71"/>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0" name="Google Shape;3700;p71"/>
          <p:cNvGrpSpPr/>
          <p:nvPr/>
        </p:nvGrpSpPr>
        <p:grpSpPr>
          <a:xfrm>
            <a:off x="997692" y="2334687"/>
            <a:ext cx="1959041" cy="208784"/>
            <a:chOff x="6336019" y="3733725"/>
            <a:chExt cx="2566206" cy="351310"/>
          </a:xfrm>
        </p:grpSpPr>
        <p:sp>
          <p:nvSpPr>
            <p:cNvPr id="3701" name="Google Shape;3701;p71"/>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1"/>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1"/>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1"/>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71"/>
          <p:cNvGrpSpPr/>
          <p:nvPr/>
        </p:nvGrpSpPr>
        <p:grpSpPr>
          <a:xfrm>
            <a:off x="1990126" y="3950602"/>
            <a:ext cx="946551" cy="153200"/>
            <a:chOff x="4404545" y="3301592"/>
            <a:chExt cx="782403" cy="129272"/>
          </a:xfrm>
        </p:grpSpPr>
        <p:sp>
          <p:nvSpPr>
            <p:cNvPr id="3706" name="Google Shape;3706;p7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1"/>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71"/>
          <p:cNvGrpSpPr/>
          <p:nvPr/>
        </p:nvGrpSpPr>
        <p:grpSpPr>
          <a:xfrm>
            <a:off x="1990126" y="3695937"/>
            <a:ext cx="962257" cy="139127"/>
            <a:chOff x="4411970" y="3131459"/>
            <a:chExt cx="710520" cy="117397"/>
          </a:xfrm>
        </p:grpSpPr>
        <p:sp>
          <p:nvSpPr>
            <p:cNvPr id="3709" name="Google Shape;3709;p7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711" name="Google Shape;3711;p71"/>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2" name="Google Shape;3712;p71"/>
          <p:cNvGrpSpPr/>
          <p:nvPr/>
        </p:nvGrpSpPr>
        <p:grpSpPr>
          <a:xfrm>
            <a:off x="990271" y="3621603"/>
            <a:ext cx="823838" cy="458988"/>
            <a:chOff x="4411970" y="1801825"/>
            <a:chExt cx="734586" cy="409262"/>
          </a:xfrm>
        </p:grpSpPr>
        <p:sp>
          <p:nvSpPr>
            <p:cNvPr id="3713" name="Google Shape;3713;p7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71"/>
          <p:cNvGrpSpPr/>
          <p:nvPr/>
        </p:nvGrpSpPr>
        <p:grpSpPr>
          <a:xfrm>
            <a:off x="3095243" y="2339173"/>
            <a:ext cx="521514" cy="521514"/>
            <a:chOff x="5681300" y="2527788"/>
            <a:chExt cx="805800" cy="805800"/>
          </a:xfrm>
        </p:grpSpPr>
        <p:sp>
          <p:nvSpPr>
            <p:cNvPr id="3716" name="Google Shape;3716;p71"/>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71"/>
          <p:cNvGrpSpPr/>
          <p:nvPr/>
        </p:nvGrpSpPr>
        <p:grpSpPr>
          <a:xfrm>
            <a:off x="3089483" y="3094865"/>
            <a:ext cx="533033" cy="533033"/>
            <a:chOff x="4049800" y="640400"/>
            <a:chExt cx="858900" cy="858900"/>
          </a:xfrm>
        </p:grpSpPr>
        <p:sp>
          <p:nvSpPr>
            <p:cNvPr id="3719" name="Google Shape;3719;p71"/>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1"/>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71"/>
          <p:cNvGrpSpPr/>
          <p:nvPr/>
        </p:nvGrpSpPr>
        <p:grpSpPr>
          <a:xfrm>
            <a:off x="3014966" y="3772543"/>
            <a:ext cx="682068" cy="682068"/>
            <a:chOff x="5080188" y="927900"/>
            <a:chExt cx="961200" cy="961200"/>
          </a:xfrm>
        </p:grpSpPr>
        <p:sp>
          <p:nvSpPr>
            <p:cNvPr id="3722" name="Google Shape;3722;p71"/>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1"/>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1"/>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1"/>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71"/>
          <p:cNvGrpSpPr/>
          <p:nvPr/>
        </p:nvGrpSpPr>
        <p:grpSpPr>
          <a:xfrm>
            <a:off x="4478465" y="3869234"/>
            <a:ext cx="505650" cy="504006"/>
            <a:chOff x="6039282" y="1042577"/>
            <a:chExt cx="734315" cy="731929"/>
          </a:xfrm>
        </p:grpSpPr>
        <p:sp>
          <p:nvSpPr>
            <p:cNvPr id="3731" name="Google Shape;3731;p7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71"/>
          <p:cNvGrpSpPr/>
          <p:nvPr/>
        </p:nvGrpSpPr>
        <p:grpSpPr>
          <a:xfrm>
            <a:off x="5091067" y="2298862"/>
            <a:ext cx="567744" cy="602136"/>
            <a:chOff x="1825800" y="1651625"/>
            <a:chExt cx="539989" cy="571775"/>
          </a:xfrm>
        </p:grpSpPr>
        <p:sp>
          <p:nvSpPr>
            <p:cNvPr id="3753" name="Google Shape;3753;p71"/>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1"/>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1"/>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71"/>
          <p:cNvGrpSpPr/>
          <p:nvPr/>
        </p:nvGrpSpPr>
        <p:grpSpPr>
          <a:xfrm>
            <a:off x="3765995" y="3855579"/>
            <a:ext cx="508123" cy="507955"/>
            <a:chOff x="1897577" y="2802432"/>
            <a:chExt cx="492176" cy="492014"/>
          </a:xfrm>
        </p:grpSpPr>
        <p:sp>
          <p:nvSpPr>
            <p:cNvPr id="3758" name="Google Shape;3758;p71"/>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1"/>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1"/>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1"/>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1"/>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1"/>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1"/>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1"/>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1"/>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1"/>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1"/>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1"/>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0" name="Google Shape;3770;p71"/>
          <p:cNvGrpSpPr/>
          <p:nvPr/>
        </p:nvGrpSpPr>
        <p:grpSpPr>
          <a:xfrm>
            <a:off x="997525" y="4169123"/>
            <a:ext cx="809227" cy="200842"/>
            <a:chOff x="2013045" y="4813233"/>
            <a:chExt cx="921986" cy="228854"/>
          </a:xfrm>
        </p:grpSpPr>
        <p:sp>
          <p:nvSpPr>
            <p:cNvPr id="3771" name="Google Shape;3771;p71"/>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1"/>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1"/>
          <p:cNvGrpSpPr/>
          <p:nvPr/>
        </p:nvGrpSpPr>
        <p:grpSpPr>
          <a:xfrm>
            <a:off x="1005985" y="2656004"/>
            <a:ext cx="792421" cy="269941"/>
            <a:chOff x="1046767" y="4756633"/>
            <a:chExt cx="859646" cy="292841"/>
          </a:xfrm>
        </p:grpSpPr>
        <p:sp>
          <p:nvSpPr>
            <p:cNvPr id="3774" name="Google Shape;3774;p71"/>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1"/>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1"/>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7" name="Google Shape;3777;p7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1" name="Google Shape;3781;p71"/>
          <p:cNvGrpSpPr/>
          <p:nvPr/>
        </p:nvGrpSpPr>
        <p:grpSpPr>
          <a:xfrm>
            <a:off x="7141841" y="2550562"/>
            <a:ext cx="166473" cy="141497"/>
            <a:chOff x="4660325" y="1866850"/>
            <a:chExt cx="68350" cy="58100"/>
          </a:xfrm>
        </p:grpSpPr>
        <p:sp>
          <p:nvSpPr>
            <p:cNvPr id="3782" name="Google Shape;3782;p7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71"/>
          <p:cNvGrpSpPr/>
          <p:nvPr/>
        </p:nvGrpSpPr>
        <p:grpSpPr>
          <a:xfrm>
            <a:off x="7451186" y="2576286"/>
            <a:ext cx="162515" cy="90049"/>
            <a:chOff x="4791775" y="1877500"/>
            <a:chExt cx="66725" cy="36975"/>
          </a:xfrm>
        </p:grpSpPr>
        <p:sp>
          <p:nvSpPr>
            <p:cNvPr id="3785" name="Google Shape;3785;p7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1"/>
          <p:cNvGrpSpPr/>
          <p:nvPr/>
        </p:nvGrpSpPr>
        <p:grpSpPr>
          <a:xfrm>
            <a:off x="7772899" y="2576286"/>
            <a:ext cx="144979" cy="90049"/>
            <a:chOff x="4923925" y="1877500"/>
            <a:chExt cx="59525" cy="36975"/>
          </a:xfrm>
        </p:grpSpPr>
        <p:sp>
          <p:nvSpPr>
            <p:cNvPr id="3788" name="Google Shape;3788;p7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71"/>
          <p:cNvGrpSpPr/>
          <p:nvPr/>
        </p:nvGrpSpPr>
        <p:grpSpPr>
          <a:xfrm>
            <a:off x="8067390" y="2558477"/>
            <a:ext cx="141447" cy="125667"/>
            <a:chOff x="5058450" y="1870100"/>
            <a:chExt cx="58075" cy="51600"/>
          </a:xfrm>
        </p:grpSpPr>
        <p:sp>
          <p:nvSpPr>
            <p:cNvPr id="3791" name="Google Shape;3791;p7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71"/>
          <p:cNvGrpSpPr/>
          <p:nvPr/>
        </p:nvGrpSpPr>
        <p:grpSpPr>
          <a:xfrm>
            <a:off x="7481905" y="2980885"/>
            <a:ext cx="101077" cy="107645"/>
            <a:chOff x="4811425" y="2065025"/>
            <a:chExt cx="41500" cy="44200"/>
          </a:xfrm>
        </p:grpSpPr>
        <p:sp>
          <p:nvSpPr>
            <p:cNvPr id="3794" name="Google Shape;3794;p7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71"/>
          <p:cNvGrpSpPr/>
          <p:nvPr/>
        </p:nvGrpSpPr>
        <p:grpSpPr>
          <a:xfrm>
            <a:off x="7774342" y="2981098"/>
            <a:ext cx="120867" cy="107218"/>
            <a:chOff x="4929875" y="2065025"/>
            <a:chExt cx="49625" cy="44025"/>
          </a:xfrm>
        </p:grpSpPr>
        <p:sp>
          <p:nvSpPr>
            <p:cNvPr id="3797" name="Google Shape;3797;p7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71"/>
          <p:cNvGrpSpPr/>
          <p:nvPr/>
        </p:nvGrpSpPr>
        <p:grpSpPr>
          <a:xfrm>
            <a:off x="8103011" y="2984112"/>
            <a:ext cx="70206" cy="101191"/>
            <a:chOff x="5083925" y="2066350"/>
            <a:chExt cx="28825" cy="41550"/>
          </a:xfrm>
        </p:grpSpPr>
        <p:sp>
          <p:nvSpPr>
            <p:cNvPr id="3800" name="Google Shape;3800;p7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71"/>
          <p:cNvGrpSpPr/>
          <p:nvPr/>
        </p:nvGrpSpPr>
        <p:grpSpPr>
          <a:xfrm>
            <a:off x="7134565" y="2999759"/>
            <a:ext cx="181026" cy="69896"/>
            <a:chOff x="4659775" y="2072775"/>
            <a:chExt cx="74325" cy="28700"/>
          </a:xfrm>
        </p:grpSpPr>
        <p:sp>
          <p:nvSpPr>
            <p:cNvPr id="3803" name="Google Shape;3803;p7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71"/>
          <p:cNvGrpSpPr/>
          <p:nvPr/>
        </p:nvGrpSpPr>
        <p:grpSpPr>
          <a:xfrm>
            <a:off x="8054421" y="2790324"/>
            <a:ext cx="167387" cy="89197"/>
            <a:chOff x="4662475" y="1976500"/>
            <a:chExt cx="68725" cy="36625"/>
          </a:xfrm>
        </p:grpSpPr>
        <p:sp>
          <p:nvSpPr>
            <p:cNvPr id="3807" name="Google Shape;3807;p7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71"/>
          <p:cNvGrpSpPr/>
          <p:nvPr/>
        </p:nvGrpSpPr>
        <p:grpSpPr>
          <a:xfrm>
            <a:off x="7751326" y="2793764"/>
            <a:ext cx="166899" cy="82317"/>
            <a:chOff x="4920150" y="1977875"/>
            <a:chExt cx="68525" cy="33800"/>
          </a:xfrm>
        </p:grpSpPr>
        <p:sp>
          <p:nvSpPr>
            <p:cNvPr id="3811" name="Google Shape;3811;p7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71"/>
          <p:cNvGrpSpPr/>
          <p:nvPr/>
        </p:nvGrpSpPr>
        <p:grpSpPr>
          <a:xfrm>
            <a:off x="7162483" y="3197682"/>
            <a:ext cx="125190" cy="127859"/>
            <a:chOff x="4676550" y="2160575"/>
            <a:chExt cx="51400" cy="52500"/>
          </a:xfrm>
        </p:grpSpPr>
        <p:sp>
          <p:nvSpPr>
            <p:cNvPr id="3815" name="Google Shape;3815;p7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71"/>
          <p:cNvGrpSpPr/>
          <p:nvPr/>
        </p:nvGrpSpPr>
        <p:grpSpPr>
          <a:xfrm>
            <a:off x="7459741" y="3204714"/>
            <a:ext cx="145405" cy="113794"/>
            <a:chOff x="4768325" y="2163475"/>
            <a:chExt cx="59700" cy="46725"/>
          </a:xfrm>
        </p:grpSpPr>
        <p:sp>
          <p:nvSpPr>
            <p:cNvPr id="3819" name="Google Shape;3819;p7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1" name="Google Shape;3821;p7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7" name="Google Shape;3827;p71"/>
          <p:cNvGrpSpPr/>
          <p:nvPr/>
        </p:nvGrpSpPr>
        <p:grpSpPr>
          <a:xfrm>
            <a:off x="7476059" y="3459808"/>
            <a:ext cx="112768" cy="106853"/>
            <a:chOff x="4768575" y="2253950"/>
            <a:chExt cx="46300" cy="43875"/>
          </a:xfrm>
        </p:grpSpPr>
        <p:sp>
          <p:nvSpPr>
            <p:cNvPr id="3828" name="Google Shape;3828;p7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71"/>
          <p:cNvGrpSpPr/>
          <p:nvPr/>
        </p:nvGrpSpPr>
        <p:grpSpPr>
          <a:xfrm>
            <a:off x="7775682" y="3948834"/>
            <a:ext cx="118187" cy="146246"/>
            <a:chOff x="4960900" y="2433225"/>
            <a:chExt cx="48525" cy="60050"/>
          </a:xfrm>
        </p:grpSpPr>
        <p:sp>
          <p:nvSpPr>
            <p:cNvPr id="3831" name="Google Shape;3831;p7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71"/>
          <p:cNvGrpSpPr/>
          <p:nvPr/>
        </p:nvGrpSpPr>
        <p:grpSpPr>
          <a:xfrm>
            <a:off x="7464247" y="4212895"/>
            <a:ext cx="136394" cy="143810"/>
            <a:chOff x="4854075" y="2527625"/>
            <a:chExt cx="56000" cy="59050"/>
          </a:xfrm>
        </p:grpSpPr>
        <p:sp>
          <p:nvSpPr>
            <p:cNvPr id="3834" name="Google Shape;3834;p7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6" name="Google Shape;3836;p7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9" name="Google Shape;3839;p71"/>
          <p:cNvGrpSpPr/>
          <p:nvPr/>
        </p:nvGrpSpPr>
        <p:grpSpPr>
          <a:xfrm>
            <a:off x="8088458" y="3676639"/>
            <a:ext cx="99312" cy="160797"/>
            <a:chOff x="5059700" y="2334775"/>
            <a:chExt cx="40775" cy="66025"/>
          </a:xfrm>
        </p:grpSpPr>
        <p:sp>
          <p:nvSpPr>
            <p:cNvPr id="3840" name="Google Shape;3840;p7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71"/>
          <p:cNvGrpSpPr/>
          <p:nvPr/>
        </p:nvGrpSpPr>
        <p:grpSpPr>
          <a:xfrm>
            <a:off x="8045622" y="3941771"/>
            <a:ext cx="184984" cy="160371"/>
            <a:chOff x="5037700" y="2430325"/>
            <a:chExt cx="75950" cy="65850"/>
          </a:xfrm>
        </p:grpSpPr>
        <p:sp>
          <p:nvSpPr>
            <p:cNvPr id="3850" name="Google Shape;3850;p7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71"/>
          <p:cNvGrpSpPr/>
          <p:nvPr/>
        </p:nvGrpSpPr>
        <p:grpSpPr>
          <a:xfrm>
            <a:off x="7465128" y="3708223"/>
            <a:ext cx="173014" cy="97629"/>
            <a:chOff x="4756975" y="2341800"/>
            <a:chExt cx="91975" cy="51925"/>
          </a:xfrm>
        </p:grpSpPr>
        <p:sp>
          <p:nvSpPr>
            <p:cNvPr id="3853" name="Google Shape;3853;p7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71"/>
          <p:cNvGrpSpPr/>
          <p:nvPr/>
        </p:nvGrpSpPr>
        <p:grpSpPr>
          <a:xfrm>
            <a:off x="7732065" y="4196920"/>
            <a:ext cx="212497" cy="175761"/>
            <a:chOff x="4943575" y="2516350"/>
            <a:chExt cx="98675" cy="81700"/>
          </a:xfrm>
        </p:grpSpPr>
        <p:sp>
          <p:nvSpPr>
            <p:cNvPr id="3874" name="Google Shape;3874;p7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2" name="Google Shape;3952;p7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1"/>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1"/>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0" name="Shape 3960"/>
        <p:cNvGrpSpPr/>
        <p:nvPr/>
      </p:nvGrpSpPr>
      <p:grpSpPr>
        <a:xfrm>
          <a:off x="0" y="0"/>
          <a:ext cx="0" cy="0"/>
          <a:chOff x="0" y="0"/>
          <a:chExt cx="0" cy="0"/>
        </a:xfrm>
      </p:grpSpPr>
      <p:grpSp>
        <p:nvGrpSpPr>
          <p:cNvPr id="3961" name="Google Shape;3961;p72"/>
          <p:cNvGrpSpPr/>
          <p:nvPr/>
        </p:nvGrpSpPr>
        <p:grpSpPr>
          <a:xfrm>
            <a:off x="745571" y="1168666"/>
            <a:ext cx="2492868" cy="1379876"/>
            <a:chOff x="2654821" y="2311071"/>
            <a:chExt cx="2279715" cy="1262120"/>
          </a:xfrm>
        </p:grpSpPr>
        <p:grpSp>
          <p:nvGrpSpPr>
            <p:cNvPr id="3962" name="Google Shape;3962;p72"/>
            <p:cNvGrpSpPr/>
            <p:nvPr/>
          </p:nvGrpSpPr>
          <p:grpSpPr>
            <a:xfrm>
              <a:off x="4034269" y="2840745"/>
              <a:ext cx="40212" cy="36437"/>
              <a:chOff x="4293400" y="2574725"/>
              <a:chExt cx="84425" cy="80100"/>
            </a:xfrm>
          </p:grpSpPr>
          <p:sp>
            <p:nvSpPr>
              <p:cNvPr id="3963" name="Google Shape;3963;p7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964" name="Google Shape;3964;p7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72"/>
            <p:cNvGrpSpPr/>
            <p:nvPr/>
          </p:nvGrpSpPr>
          <p:grpSpPr>
            <a:xfrm>
              <a:off x="3894606" y="2334874"/>
              <a:ext cx="913198" cy="518984"/>
              <a:chOff x="4000175" y="1462675"/>
              <a:chExt cx="1917275" cy="1140875"/>
            </a:xfrm>
          </p:grpSpPr>
          <p:sp>
            <p:nvSpPr>
              <p:cNvPr id="3966" name="Google Shape;3966;p7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967" name="Google Shape;3967;p72"/>
              <p:cNvGrpSpPr/>
              <p:nvPr/>
            </p:nvGrpSpPr>
            <p:grpSpPr>
              <a:xfrm>
                <a:off x="4000175" y="1462675"/>
                <a:ext cx="1917275" cy="1140875"/>
                <a:chOff x="4000175" y="1462675"/>
                <a:chExt cx="1917275" cy="1140875"/>
              </a:xfrm>
            </p:grpSpPr>
            <p:sp>
              <p:nvSpPr>
                <p:cNvPr id="3968" name="Google Shape;3968;p7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969" name="Google Shape;3969;p7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973" name="Google Shape;3973;p7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4" name="Google Shape;3974;p72"/>
            <p:cNvGrpSpPr/>
            <p:nvPr/>
          </p:nvGrpSpPr>
          <p:grpSpPr>
            <a:xfrm>
              <a:off x="3875768" y="2846704"/>
              <a:ext cx="44796" cy="47366"/>
              <a:chOff x="3960625" y="2587825"/>
              <a:chExt cx="94050" cy="104125"/>
            </a:xfrm>
          </p:grpSpPr>
          <p:sp>
            <p:nvSpPr>
              <p:cNvPr id="3975" name="Google Shape;3975;p7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976" name="Google Shape;3976;p7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2"/>
            <p:cNvGrpSpPr/>
            <p:nvPr/>
          </p:nvGrpSpPr>
          <p:grpSpPr>
            <a:xfrm>
              <a:off x="3782759" y="2807162"/>
              <a:ext cx="82686" cy="85487"/>
              <a:chOff x="3765350" y="2500900"/>
              <a:chExt cx="173600" cy="187925"/>
            </a:xfrm>
          </p:grpSpPr>
          <p:sp>
            <p:nvSpPr>
              <p:cNvPr id="3978" name="Google Shape;3978;p7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979" name="Google Shape;3979;p7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72"/>
            <p:cNvGrpSpPr/>
            <p:nvPr/>
          </p:nvGrpSpPr>
          <p:grpSpPr>
            <a:xfrm>
              <a:off x="3775674" y="2798496"/>
              <a:ext cx="40545" cy="23564"/>
              <a:chOff x="3750475" y="2481850"/>
              <a:chExt cx="85125" cy="51800"/>
            </a:xfrm>
          </p:grpSpPr>
          <p:sp>
            <p:nvSpPr>
              <p:cNvPr id="3985" name="Google Shape;3985;p7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987" name="Google Shape;3987;p72"/>
            <p:cNvGrpSpPr/>
            <p:nvPr/>
          </p:nvGrpSpPr>
          <p:grpSpPr>
            <a:xfrm>
              <a:off x="3716946" y="2776024"/>
              <a:ext cx="81971" cy="76912"/>
              <a:chOff x="3627175" y="2432450"/>
              <a:chExt cx="172100" cy="169075"/>
            </a:xfrm>
          </p:grpSpPr>
          <p:sp>
            <p:nvSpPr>
              <p:cNvPr id="3988" name="Google Shape;3988;p7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990" name="Google Shape;3990;p7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991" name="Google Shape;3991;p72"/>
            <p:cNvGrpSpPr/>
            <p:nvPr/>
          </p:nvGrpSpPr>
          <p:grpSpPr>
            <a:xfrm>
              <a:off x="3685682" y="2845624"/>
              <a:ext cx="29311" cy="45055"/>
              <a:chOff x="3561536" y="2585450"/>
              <a:chExt cx="61539" cy="99045"/>
            </a:xfrm>
          </p:grpSpPr>
          <p:sp>
            <p:nvSpPr>
              <p:cNvPr id="3992" name="Google Shape;3992;p7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994" name="Google Shape;3994;p72"/>
            <p:cNvGrpSpPr/>
            <p:nvPr/>
          </p:nvGrpSpPr>
          <p:grpSpPr>
            <a:xfrm>
              <a:off x="3849905" y="2572252"/>
              <a:ext cx="74339" cy="119559"/>
              <a:chOff x="3906325" y="1984500"/>
              <a:chExt cx="156075" cy="262825"/>
            </a:xfrm>
          </p:grpSpPr>
          <p:sp>
            <p:nvSpPr>
              <p:cNvPr id="3995" name="Google Shape;3995;p7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996" name="Google Shape;3996;p7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72"/>
            <p:cNvGrpSpPr/>
            <p:nvPr/>
          </p:nvGrpSpPr>
          <p:grpSpPr>
            <a:xfrm>
              <a:off x="2654821" y="2414345"/>
              <a:ext cx="667570" cy="558731"/>
              <a:chOff x="1397225" y="1637375"/>
              <a:chExt cx="1401575" cy="1228250"/>
            </a:xfrm>
          </p:grpSpPr>
          <p:sp>
            <p:nvSpPr>
              <p:cNvPr id="3998" name="Google Shape;3998;p7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999" name="Google Shape;3999;p72"/>
              <p:cNvGrpSpPr/>
              <p:nvPr/>
            </p:nvGrpSpPr>
            <p:grpSpPr>
              <a:xfrm>
                <a:off x="1397225" y="1637375"/>
                <a:ext cx="1398775" cy="1228250"/>
                <a:chOff x="1397225" y="1637375"/>
                <a:chExt cx="1398775" cy="1228250"/>
              </a:xfrm>
            </p:grpSpPr>
            <p:sp>
              <p:nvSpPr>
                <p:cNvPr id="4000" name="Google Shape;4000;p7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2" name="Google Shape;4002;p72"/>
            <p:cNvGrpSpPr/>
            <p:nvPr/>
          </p:nvGrpSpPr>
          <p:grpSpPr>
            <a:xfrm>
              <a:off x="3230417" y="3103734"/>
              <a:ext cx="282982" cy="280332"/>
              <a:chOff x="2605700" y="3152850"/>
              <a:chExt cx="594125" cy="616250"/>
            </a:xfrm>
          </p:grpSpPr>
          <p:sp>
            <p:nvSpPr>
              <p:cNvPr id="4003" name="Google Shape;4003;p7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004" name="Google Shape;4004;p7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005" name="Google Shape;4005;p72"/>
            <p:cNvGrpSpPr/>
            <p:nvPr/>
          </p:nvGrpSpPr>
          <p:grpSpPr>
            <a:xfrm>
              <a:off x="3265985" y="3226989"/>
              <a:ext cx="87151" cy="346202"/>
              <a:chOff x="2680375" y="3423800"/>
              <a:chExt cx="182975" cy="761050"/>
            </a:xfrm>
          </p:grpSpPr>
          <p:sp>
            <p:nvSpPr>
              <p:cNvPr id="4006" name="Google Shape;4006;p7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007" name="Google Shape;4007;p7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72"/>
            <p:cNvGrpSpPr/>
            <p:nvPr/>
          </p:nvGrpSpPr>
          <p:grpSpPr>
            <a:xfrm>
              <a:off x="3855466" y="3289811"/>
              <a:ext cx="112514" cy="94210"/>
              <a:chOff x="3918000" y="3561900"/>
              <a:chExt cx="236225" cy="207100"/>
            </a:xfrm>
          </p:grpSpPr>
          <p:sp>
            <p:nvSpPr>
              <p:cNvPr id="4009" name="Google Shape;4009;p7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010" name="Google Shape;4010;p7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1" name="Google Shape;4011;p7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014" name="Google Shape;4014;p72"/>
            <p:cNvGrpSpPr/>
            <p:nvPr/>
          </p:nvGrpSpPr>
          <p:grpSpPr>
            <a:xfrm>
              <a:off x="2905224" y="2311071"/>
              <a:ext cx="596721" cy="528992"/>
              <a:chOff x="1922950" y="1410350"/>
              <a:chExt cx="1252825" cy="1162875"/>
            </a:xfrm>
          </p:grpSpPr>
          <p:sp>
            <p:nvSpPr>
              <p:cNvPr id="4015" name="Google Shape;4015;p7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031" name="Google Shape;4031;p7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051" name="Google Shape;4051;p7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052" name="Google Shape;4052;p7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3" name="Google Shape;4053;p72"/>
            <p:cNvGrpSpPr/>
            <p:nvPr/>
          </p:nvGrpSpPr>
          <p:grpSpPr>
            <a:xfrm>
              <a:off x="3280929" y="3294542"/>
              <a:ext cx="109894" cy="272224"/>
              <a:chOff x="2711750" y="3572300"/>
              <a:chExt cx="230725" cy="598425"/>
            </a:xfrm>
          </p:grpSpPr>
          <p:sp>
            <p:nvSpPr>
              <p:cNvPr id="4054" name="Google Shape;4054;p7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6" name="Google Shape;4056;p7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7" name="Google Shape;4057;p72"/>
            <p:cNvGrpSpPr/>
            <p:nvPr/>
          </p:nvGrpSpPr>
          <p:grpSpPr>
            <a:xfrm>
              <a:off x="3790439" y="2408636"/>
              <a:ext cx="73017" cy="75684"/>
              <a:chOff x="3781475" y="1624825"/>
              <a:chExt cx="153300" cy="166375"/>
            </a:xfrm>
          </p:grpSpPr>
          <p:sp>
            <p:nvSpPr>
              <p:cNvPr id="4058" name="Google Shape;4058;p7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2" name="Google Shape;4062;p7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72"/>
            <p:cNvGrpSpPr/>
            <p:nvPr/>
          </p:nvGrpSpPr>
          <p:grpSpPr>
            <a:xfrm>
              <a:off x="4403342" y="3107749"/>
              <a:ext cx="316680" cy="101374"/>
              <a:chOff x="5068275" y="3161675"/>
              <a:chExt cx="664875" cy="222850"/>
            </a:xfrm>
          </p:grpSpPr>
          <p:sp>
            <p:nvSpPr>
              <p:cNvPr id="4070" name="Google Shape;4070;p7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4" name="Google Shape;4074;p7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3" name="Google Shape;4103;p72"/>
            <p:cNvGrpSpPr/>
            <p:nvPr/>
          </p:nvGrpSpPr>
          <p:grpSpPr>
            <a:xfrm>
              <a:off x="3697513" y="2707266"/>
              <a:ext cx="59549" cy="79733"/>
              <a:chOff x="3586375" y="2281300"/>
              <a:chExt cx="125025" cy="175275"/>
            </a:xfrm>
          </p:grpSpPr>
          <p:sp>
            <p:nvSpPr>
              <p:cNvPr id="4104" name="Google Shape;4104;p7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6" name="Google Shape;4106;p7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7" name="Google Shape;4107;p72"/>
            <p:cNvGrpSpPr/>
            <p:nvPr/>
          </p:nvGrpSpPr>
          <p:grpSpPr>
            <a:xfrm>
              <a:off x="4513224" y="3221724"/>
              <a:ext cx="274563" cy="280321"/>
              <a:chOff x="5298975" y="3412225"/>
              <a:chExt cx="576450" cy="616225"/>
            </a:xfrm>
          </p:grpSpPr>
          <p:sp>
            <p:nvSpPr>
              <p:cNvPr id="4108" name="Google Shape;4108;p7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09" name="Google Shape;4109;p7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72"/>
            <p:cNvGrpSpPr/>
            <p:nvPr/>
          </p:nvGrpSpPr>
          <p:grpSpPr>
            <a:xfrm>
              <a:off x="4824403" y="3421846"/>
              <a:ext cx="110132" cy="130647"/>
              <a:chOff x="5952300" y="3852150"/>
              <a:chExt cx="231225" cy="287200"/>
            </a:xfrm>
          </p:grpSpPr>
          <p:sp>
            <p:nvSpPr>
              <p:cNvPr id="4111" name="Google Shape;4111;p7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3" name="Google Shape;4113;p7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1" name="Google Shape;4121;p72"/>
            <p:cNvGrpSpPr/>
            <p:nvPr/>
          </p:nvGrpSpPr>
          <p:grpSpPr>
            <a:xfrm>
              <a:off x="4295710" y="3079670"/>
              <a:ext cx="14968" cy="27135"/>
              <a:chOff x="4842300" y="3099950"/>
              <a:chExt cx="31425" cy="59650"/>
            </a:xfrm>
          </p:grpSpPr>
          <p:sp>
            <p:nvSpPr>
              <p:cNvPr id="4122" name="Google Shape;4122;p7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6" name="Google Shape;4126;p7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4" name="Google Shape;4134;p72"/>
            <p:cNvGrpSpPr/>
            <p:nvPr/>
          </p:nvGrpSpPr>
          <p:grpSpPr>
            <a:xfrm>
              <a:off x="3831056" y="2816010"/>
              <a:ext cx="37378" cy="27612"/>
              <a:chOff x="3866750" y="2520350"/>
              <a:chExt cx="78475" cy="60700"/>
            </a:xfrm>
          </p:grpSpPr>
          <p:sp>
            <p:nvSpPr>
              <p:cNvPr id="4135" name="Google Shape;4135;p7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9" name="Google Shape;4139;p7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56" name="Google Shape;4156;p7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168" name="Google Shape;4168;p7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1" name="Google Shape;4181;p72"/>
            <p:cNvGrpSpPr/>
            <p:nvPr/>
          </p:nvGrpSpPr>
          <p:grpSpPr>
            <a:xfrm>
              <a:off x="3632736" y="3051591"/>
              <a:ext cx="63288" cy="45217"/>
              <a:chOff x="3450375" y="3038225"/>
              <a:chExt cx="132875" cy="99400"/>
            </a:xfrm>
          </p:grpSpPr>
          <p:sp>
            <p:nvSpPr>
              <p:cNvPr id="4182" name="Google Shape;4182;p7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4" name="Google Shape;4184;p7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193" name="Google Shape;4193;p7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203" name="Google Shape;4203;p7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209" name="Google Shape;4209;p7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72"/>
          <p:cNvGrpSpPr/>
          <p:nvPr/>
        </p:nvGrpSpPr>
        <p:grpSpPr>
          <a:xfrm>
            <a:off x="3554131" y="1233340"/>
            <a:ext cx="2078182" cy="1366558"/>
            <a:chOff x="235800" y="830650"/>
            <a:chExt cx="6978450" cy="4588844"/>
          </a:xfrm>
        </p:grpSpPr>
        <p:sp>
          <p:nvSpPr>
            <p:cNvPr id="4220" name="Google Shape;4220;p7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72"/>
          <p:cNvGrpSpPr/>
          <p:nvPr/>
        </p:nvGrpSpPr>
        <p:grpSpPr>
          <a:xfrm>
            <a:off x="742628" y="3064442"/>
            <a:ext cx="2622876" cy="1333540"/>
            <a:chOff x="238125" y="1038125"/>
            <a:chExt cx="7146800" cy="3633625"/>
          </a:xfrm>
        </p:grpSpPr>
        <p:sp>
          <p:nvSpPr>
            <p:cNvPr id="4227" name="Google Shape;4227;p7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2"/>
          <p:cNvGrpSpPr/>
          <p:nvPr/>
        </p:nvGrpSpPr>
        <p:grpSpPr>
          <a:xfrm>
            <a:off x="5857556" y="1206552"/>
            <a:ext cx="2590840" cy="1380235"/>
            <a:chOff x="233350" y="949250"/>
            <a:chExt cx="7137300" cy="3802300"/>
          </a:xfrm>
        </p:grpSpPr>
        <p:sp>
          <p:nvSpPr>
            <p:cNvPr id="5800" name="Google Shape;5800;p7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72"/>
          <p:cNvGrpSpPr/>
          <p:nvPr/>
        </p:nvGrpSpPr>
        <p:grpSpPr>
          <a:xfrm>
            <a:off x="7671985" y="3251325"/>
            <a:ext cx="104231" cy="320340"/>
            <a:chOff x="7564426" y="3224343"/>
            <a:chExt cx="119985" cy="368801"/>
          </a:xfrm>
        </p:grpSpPr>
        <p:sp>
          <p:nvSpPr>
            <p:cNvPr id="5852" name="Google Shape;5852;p7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72"/>
          <p:cNvGrpSpPr/>
          <p:nvPr/>
        </p:nvGrpSpPr>
        <p:grpSpPr>
          <a:xfrm>
            <a:off x="7371473" y="3245427"/>
            <a:ext cx="189489" cy="332132"/>
            <a:chOff x="8370831" y="3202002"/>
            <a:chExt cx="218129" cy="382376"/>
          </a:xfrm>
        </p:grpSpPr>
        <p:sp>
          <p:nvSpPr>
            <p:cNvPr id="5855" name="Google Shape;5855;p7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72"/>
          <p:cNvGrpSpPr/>
          <p:nvPr/>
        </p:nvGrpSpPr>
        <p:grpSpPr>
          <a:xfrm>
            <a:off x="8094863" y="3656559"/>
            <a:ext cx="309429" cy="267000"/>
            <a:chOff x="6742064" y="3750480"/>
            <a:chExt cx="399315" cy="344560"/>
          </a:xfrm>
        </p:grpSpPr>
        <p:sp>
          <p:nvSpPr>
            <p:cNvPr id="5858" name="Google Shape;5858;p7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72"/>
          <p:cNvGrpSpPr/>
          <p:nvPr/>
        </p:nvGrpSpPr>
        <p:grpSpPr>
          <a:xfrm>
            <a:off x="7633882" y="4007606"/>
            <a:ext cx="180437" cy="281608"/>
            <a:chOff x="7248525" y="3739696"/>
            <a:chExt cx="230531" cy="359790"/>
          </a:xfrm>
        </p:grpSpPr>
        <p:sp>
          <p:nvSpPr>
            <p:cNvPr id="5861" name="Google Shape;5861;p7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2"/>
          <p:cNvGrpSpPr/>
          <p:nvPr/>
        </p:nvGrpSpPr>
        <p:grpSpPr>
          <a:xfrm>
            <a:off x="7879801" y="3650830"/>
            <a:ext cx="162896" cy="278710"/>
            <a:chOff x="7601242" y="3729267"/>
            <a:chExt cx="222566" cy="380803"/>
          </a:xfrm>
        </p:grpSpPr>
        <p:sp>
          <p:nvSpPr>
            <p:cNvPr id="5864" name="Google Shape;5864;p7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6" name="Google Shape;5866;p72"/>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7" name="Google Shape;5867;p72"/>
          <p:cNvGrpSpPr/>
          <p:nvPr/>
        </p:nvGrpSpPr>
        <p:grpSpPr>
          <a:xfrm>
            <a:off x="7369446" y="3651971"/>
            <a:ext cx="193543" cy="275990"/>
            <a:chOff x="8304647" y="3738687"/>
            <a:chExt cx="225076" cy="320956"/>
          </a:xfrm>
        </p:grpSpPr>
        <p:sp>
          <p:nvSpPr>
            <p:cNvPr id="5868" name="Google Shape;5868;p7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72"/>
          <p:cNvGrpSpPr/>
          <p:nvPr/>
        </p:nvGrpSpPr>
        <p:grpSpPr>
          <a:xfrm>
            <a:off x="7641939" y="3651971"/>
            <a:ext cx="178492" cy="275990"/>
            <a:chOff x="8615101" y="3738687"/>
            <a:chExt cx="207573" cy="320956"/>
          </a:xfrm>
        </p:grpSpPr>
        <p:sp>
          <p:nvSpPr>
            <p:cNvPr id="5872" name="Google Shape;5872;p7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5" name="Google Shape;5875;p72"/>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6" name="Google Shape;5876;p72"/>
          <p:cNvGrpSpPr/>
          <p:nvPr/>
        </p:nvGrpSpPr>
        <p:grpSpPr>
          <a:xfrm>
            <a:off x="6036644" y="3773459"/>
            <a:ext cx="557670" cy="511283"/>
            <a:chOff x="6015419" y="3716859"/>
            <a:chExt cx="557671" cy="511283"/>
          </a:xfrm>
        </p:grpSpPr>
        <p:sp>
          <p:nvSpPr>
            <p:cNvPr id="5877" name="Google Shape;5877;p7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8" name="Google Shape;5878;p72"/>
            <p:cNvGrpSpPr/>
            <p:nvPr/>
          </p:nvGrpSpPr>
          <p:grpSpPr>
            <a:xfrm>
              <a:off x="6036094" y="3716980"/>
              <a:ext cx="529860" cy="510468"/>
              <a:chOff x="6036094" y="3716980"/>
              <a:chExt cx="529860" cy="510468"/>
            </a:xfrm>
          </p:grpSpPr>
          <p:sp>
            <p:nvSpPr>
              <p:cNvPr id="5879" name="Google Shape;5879;p7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9" name="Google Shape;5889;p72"/>
          <p:cNvGrpSpPr/>
          <p:nvPr/>
        </p:nvGrpSpPr>
        <p:grpSpPr>
          <a:xfrm>
            <a:off x="6665529" y="3130228"/>
            <a:ext cx="576302" cy="511871"/>
            <a:chOff x="6644304" y="3073628"/>
            <a:chExt cx="576302" cy="511871"/>
          </a:xfrm>
        </p:grpSpPr>
        <p:sp>
          <p:nvSpPr>
            <p:cNvPr id="5890" name="Google Shape;5890;p7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1" name="Google Shape;5891;p72"/>
            <p:cNvGrpSpPr/>
            <p:nvPr/>
          </p:nvGrpSpPr>
          <p:grpSpPr>
            <a:xfrm>
              <a:off x="6712169" y="3085440"/>
              <a:ext cx="481622" cy="494913"/>
              <a:chOff x="6712169" y="3085440"/>
              <a:chExt cx="481622" cy="494913"/>
            </a:xfrm>
          </p:grpSpPr>
          <p:sp>
            <p:nvSpPr>
              <p:cNvPr id="5892" name="Google Shape;5892;p7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7" name="Google Shape;5897;p7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0" name="Google Shape;5900;p72"/>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1" name="Google Shape;5901;p72"/>
          <p:cNvGrpSpPr/>
          <p:nvPr/>
        </p:nvGrpSpPr>
        <p:grpSpPr>
          <a:xfrm>
            <a:off x="6673379" y="3773223"/>
            <a:ext cx="560631" cy="511352"/>
            <a:chOff x="6652154" y="3716623"/>
            <a:chExt cx="560631" cy="511352"/>
          </a:xfrm>
        </p:grpSpPr>
        <p:sp>
          <p:nvSpPr>
            <p:cNvPr id="5902" name="Google Shape;5902;p7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3" name="Google Shape;5903;p72"/>
            <p:cNvGrpSpPr/>
            <p:nvPr/>
          </p:nvGrpSpPr>
          <p:grpSpPr>
            <a:xfrm>
              <a:off x="6669657" y="3716715"/>
              <a:ext cx="466779" cy="464290"/>
              <a:chOff x="6669657" y="3716715"/>
              <a:chExt cx="466779" cy="464290"/>
            </a:xfrm>
          </p:grpSpPr>
          <p:sp>
            <p:nvSpPr>
              <p:cNvPr id="5904" name="Google Shape;5904;p7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7" name="Google Shape;5917;p72"/>
          <p:cNvGrpSpPr/>
          <p:nvPr/>
        </p:nvGrpSpPr>
        <p:grpSpPr>
          <a:xfrm>
            <a:off x="7867470" y="4054631"/>
            <a:ext cx="187557" cy="187557"/>
            <a:chOff x="8565775" y="671075"/>
            <a:chExt cx="441000" cy="441000"/>
          </a:xfrm>
        </p:grpSpPr>
        <p:sp>
          <p:nvSpPr>
            <p:cNvPr id="5918" name="Google Shape;5918;p7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0" name="Google Shape;5920;p72"/>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2"/>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2" name="Google Shape;5922;p72"/>
          <p:cNvGrpSpPr/>
          <p:nvPr/>
        </p:nvGrpSpPr>
        <p:grpSpPr>
          <a:xfrm>
            <a:off x="6021325" y="3132850"/>
            <a:ext cx="587871" cy="512373"/>
            <a:chOff x="6000100" y="3076250"/>
            <a:chExt cx="587871" cy="512373"/>
          </a:xfrm>
        </p:grpSpPr>
        <p:sp>
          <p:nvSpPr>
            <p:cNvPr id="5923" name="Google Shape;5923;p7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4" name="Google Shape;5924;p72"/>
            <p:cNvGrpSpPr/>
            <p:nvPr/>
          </p:nvGrpSpPr>
          <p:grpSpPr>
            <a:xfrm>
              <a:off x="6031360" y="3076713"/>
              <a:ext cx="539107" cy="480965"/>
              <a:chOff x="6031360" y="3076713"/>
              <a:chExt cx="539107" cy="480965"/>
            </a:xfrm>
          </p:grpSpPr>
          <p:sp>
            <p:nvSpPr>
              <p:cNvPr id="5925" name="Google Shape;5925;p7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2" name="Google Shape;5932;p72"/>
          <p:cNvGrpSpPr/>
          <p:nvPr/>
        </p:nvGrpSpPr>
        <p:grpSpPr>
          <a:xfrm>
            <a:off x="3597785" y="3065882"/>
            <a:ext cx="2241344" cy="1330656"/>
            <a:chOff x="3597785" y="3065882"/>
            <a:chExt cx="2241344" cy="1330656"/>
          </a:xfrm>
        </p:grpSpPr>
        <p:grpSp>
          <p:nvGrpSpPr>
            <p:cNvPr id="5933" name="Google Shape;5933;p72"/>
            <p:cNvGrpSpPr/>
            <p:nvPr/>
          </p:nvGrpSpPr>
          <p:grpSpPr>
            <a:xfrm>
              <a:off x="5296908" y="3937355"/>
              <a:ext cx="143198" cy="32380"/>
              <a:chOff x="5296908" y="3937355"/>
              <a:chExt cx="143198" cy="32380"/>
            </a:xfrm>
          </p:grpSpPr>
          <p:sp>
            <p:nvSpPr>
              <p:cNvPr id="5934" name="Google Shape;5934;p7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5" name="Google Shape;5935;p72"/>
              <p:cNvGrpSpPr/>
              <p:nvPr/>
            </p:nvGrpSpPr>
            <p:grpSpPr>
              <a:xfrm>
                <a:off x="5402331" y="3937355"/>
                <a:ext cx="37776" cy="32380"/>
                <a:chOff x="5402331" y="3937355"/>
                <a:chExt cx="37776" cy="32380"/>
              </a:xfrm>
            </p:grpSpPr>
            <p:sp>
              <p:nvSpPr>
                <p:cNvPr id="5936" name="Google Shape;5936;p7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72"/>
              <p:cNvGrpSpPr/>
              <p:nvPr/>
            </p:nvGrpSpPr>
            <p:grpSpPr>
              <a:xfrm>
                <a:off x="5296908" y="3937355"/>
                <a:ext cx="37783" cy="32380"/>
                <a:chOff x="5296908" y="3937355"/>
                <a:chExt cx="37783" cy="32380"/>
              </a:xfrm>
            </p:grpSpPr>
            <p:sp>
              <p:nvSpPr>
                <p:cNvPr id="5939" name="Google Shape;5939;p7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1" name="Google Shape;5941;p72"/>
            <p:cNvGrpSpPr/>
            <p:nvPr/>
          </p:nvGrpSpPr>
          <p:grpSpPr>
            <a:xfrm>
              <a:off x="4724163" y="3119631"/>
              <a:ext cx="120838" cy="84218"/>
              <a:chOff x="4724163" y="3119631"/>
              <a:chExt cx="120838" cy="84218"/>
            </a:xfrm>
          </p:grpSpPr>
          <p:grpSp>
            <p:nvGrpSpPr>
              <p:cNvPr id="5942" name="Google Shape;5942;p72"/>
              <p:cNvGrpSpPr/>
              <p:nvPr/>
            </p:nvGrpSpPr>
            <p:grpSpPr>
              <a:xfrm>
                <a:off x="4746712" y="3132773"/>
                <a:ext cx="86869" cy="56424"/>
                <a:chOff x="4746712" y="3132773"/>
                <a:chExt cx="86869" cy="56424"/>
              </a:xfrm>
            </p:grpSpPr>
            <p:sp>
              <p:nvSpPr>
                <p:cNvPr id="5943" name="Google Shape;5943;p7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2"/>
              <p:cNvGrpSpPr/>
              <p:nvPr/>
            </p:nvGrpSpPr>
            <p:grpSpPr>
              <a:xfrm>
                <a:off x="4773634" y="3143336"/>
                <a:ext cx="37776" cy="32451"/>
                <a:chOff x="4773634" y="3143336"/>
                <a:chExt cx="37776" cy="32451"/>
              </a:xfrm>
            </p:grpSpPr>
            <p:sp>
              <p:nvSpPr>
                <p:cNvPr id="5946" name="Google Shape;5946;p7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2"/>
              <p:cNvGrpSpPr/>
              <p:nvPr/>
            </p:nvGrpSpPr>
            <p:grpSpPr>
              <a:xfrm>
                <a:off x="4724163" y="3131248"/>
                <a:ext cx="37776" cy="32459"/>
                <a:chOff x="4724163" y="3131248"/>
                <a:chExt cx="37776" cy="32459"/>
              </a:xfrm>
            </p:grpSpPr>
            <p:sp>
              <p:nvSpPr>
                <p:cNvPr id="5949" name="Google Shape;5949;p7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72"/>
              <p:cNvGrpSpPr/>
              <p:nvPr/>
            </p:nvGrpSpPr>
            <p:grpSpPr>
              <a:xfrm>
                <a:off x="4755081" y="3176054"/>
                <a:ext cx="32357" cy="27795"/>
                <a:chOff x="4755081" y="3176054"/>
                <a:chExt cx="32357" cy="27795"/>
              </a:xfrm>
            </p:grpSpPr>
            <p:sp>
              <p:nvSpPr>
                <p:cNvPr id="5952" name="Google Shape;5952;p7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2"/>
              <p:cNvGrpSpPr/>
              <p:nvPr/>
            </p:nvGrpSpPr>
            <p:grpSpPr>
              <a:xfrm>
                <a:off x="4812550" y="3119631"/>
                <a:ext cx="32451" cy="27803"/>
                <a:chOff x="4812550" y="3119631"/>
                <a:chExt cx="32451" cy="27803"/>
              </a:xfrm>
            </p:grpSpPr>
            <p:sp>
              <p:nvSpPr>
                <p:cNvPr id="5955" name="Google Shape;5955;p7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7" name="Google Shape;5957;p72"/>
            <p:cNvGrpSpPr/>
            <p:nvPr/>
          </p:nvGrpSpPr>
          <p:grpSpPr>
            <a:xfrm>
              <a:off x="5382826" y="4027197"/>
              <a:ext cx="268967" cy="250422"/>
              <a:chOff x="5382826" y="4027197"/>
              <a:chExt cx="268967" cy="250422"/>
            </a:xfrm>
          </p:grpSpPr>
          <p:grpSp>
            <p:nvGrpSpPr>
              <p:cNvPr id="5958" name="Google Shape;5958;p72"/>
              <p:cNvGrpSpPr/>
              <p:nvPr/>
            </p:nvGrpSpPr>
            <p:grpSpPr>
              <a:xfrm>
                <a:off x="5405280" y="4042510"/>
                <a:ext cx="237570" cy="218647"/>
                <a:chOff x="5405280" y="4042510"/>
                <a:chExt cx="237570" cy="218647"/>
              </a:xfrm>
            </p:grpSpPr>
            <p:sp>
              <p:nvSpPr>
                <p:cNvPr id="5959" name="Google Shape;5959;p7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72"/>
              <p:cNvGrpSpPr/>
              <p:nvPr/>
            </p:nvGrpSpPr>
            <p:grpSpPr>
              <a:xfrm>
                <a:off x="5382826" y="4125549"/>
                <a:ext cx="37776" cy="32380"/>
                <a:chOff x="5382826" y="4125549"/>
                <a:chExt cx="37776" cy="32380"/>
              </a:xfrm>
            </p:grpSpPr>
            <p:sp>
              <p:nvSpPr>
                <p:cNvPr id="5966" name="Google Shape;5966;p7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72"/>
              <p:cNvGrpSpPr/>
              <p:nvPr/>
            </p:nvGrpSpPr>
            <p:grpSpPr>
              <a:xfrm>
                <a:off x="5475680" y="4195587"/>
                <a:ext cx="37783" cy="32364"/>
                <a:chOff x="5475680" y="4195587"/>
                <a:chExt cx="37783" cy="32364"/>
              </a:xfrm>
            </p:grpSpPr>
            <p:sp>
              <p:nvSpPr>
                <p:cNvPr id="5969" name="Google Shape;5969;p7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2"/>
              <p:cNvGrpSpPr/>
              <p:nvPr/>
            </p:nvGrpSpPr>
            <p:grpSpPr>
              <a:xfrm>
                <a:off x="5532575" y="4027197"/>
                <a:ext cx="33308" cy="32262"/>
                <a:chOff x="5532575" y="4027197"/>
                <a:chExt cx="33308" cy="32262"/>
              </a:xfrm>
            </p:grpSpPr>
            <p:sp>
              <p:nvSpPr>
                <p:cNvPr id="5972" name="Google Shape;5972;p7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72"/>
              <p:cNvGrpSpPr/>
              <p:nvPr/>
            </p:nvGrpSpPr>
            <p:grpSpPr>
              <a:xfrm>
                <a:off x="5590706" y="4245348"/>
                <a:ext cx="33497" cy="32270"/>
                <a:chOff x="5590706" y="4245348"/>
                <a:chExt cx="33497" cy="32270"/>
              </a:xfrm>
            </p:grpSpPr>
            <p:sp>
              <p:nvSpPr>
                <p:cNvPr id="5975" name="Google Shape;5975;p7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72"/>
              <p:cNvGrpSpPr/>
              <p:nvPr/>
            </p:nvGrpSpPr>
            <p:grpSpPr>
              <a:xfrm>
                <a:off x="5618681" y="4109677"/>
                <a:ext cx="33112" cy="32357"/>
                <a:chOff x="5618681" y="4109677"/>
                <a:chExt cx="33112" cy="32357"/>
              </a:xfrm>
            </p:grpSpPr>
            <p:sp>
              <p:nvSpPr>
                <p:cNvPr id="5978" name="Google Shape;5978;p7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72"/>
              <p:cNvGrpSpPr/>
              <p:nvPr/>
            </p:nvGrpSpPr>
            <p:grpSpPr>
              <a:xfrm>
                <a:off x="5479298" y="4128262"/>
                <a:ext cx="31405" cy="26906"/>
                <a:chOff x="5479298" y="4128262"/>
                <a:chExt cx="31405" cy="26906"/>
              </a:xfrm>
            </p:grpSpPr>
            <p:sp>
              <p:nvSpPr>
                <p:cNvPr id="5981" name="Google Shape;5981;p7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72"/>
              <p:cNvGrpSpPr/>
              <p:nvPr/>
            </p:nvGrpSpPr>
            <p:grpSpPr>
              <a:xfrm>
                <a:off x="5582903" y="4180116"/>
                <a:ext cx="31499" cy="26898"/>
                <a:chOff x="5582903" y="4180116"/>
                <a:chExt cx="31499" cy="26898"/>
              </a:xfrm>
            </p:grpSpPr>
            <p:sp>
              <p:nvSpPr>
                <p:cNvPr id="5984" name="Google Shape;5984;p7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6" name="Google Shape;5986;p72"/>
            <p:cNvGrpSpPr/>
            <p:nvPr/>
          </p:nvGrpSpPr>
          <p:grpSpPr>
            <a:xfrm>
              <a:off x="3977681" y="3230323"/>
              <a:ext cx="94584" cy="84085"/>
              <a:chOff x="3977681" y="3230323"/>
              <a:chExt cx="94584" cy="84085"/>
            </a:xfrm>
          </p:grpSpPr>
          <p:grpSp>
            <p:nvGrpSpPr>
              <p:cNvPr id="5987" name="Google Shape;5987;p72"/>
              <p:cNvGrpSpPr/>
              <p:nvPr/>
            </p:nvGrpSpPr>
            <p:grpSpPr>
              <a:xfrm>
                <a:off x="4000135" y="3243041"/>
                <a:ext cx="59570" cy="57186"/>
                <a:chOff x="4000135" y="3243041"/>
                <a:chExt cx="59570" cy="57186"/>
              </a:xfrm>
            </p:grpSpPr>
            <p:sp>
              <p:nvSpPr>
                <p:cNvPr id="5988" name="Google Shape;5988;p7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72"/>
              <p:cNvGrpSpPr/>
              <p:nvPr/>
            </p:nvGrpSpPr>
            <p:grpSpPr>
              <a:xfrm>
                <a:off x="3977681" y="3245872"/>
                <a:ext cx="37783" cy="32380"/>
                <a:chOff x="3977681" y="3245872"/>
                <a:chExt cx="37783" cy="32380"/>
              </a:xfrm>
            </p:grpSpPr>
            <p:sp>
              <p:nvSpPr>
                <p:cNvPr id="5992" name="Google Shape;5992;p7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72"/>
              <p:cNvGrpSpPr/>
              <p:nvPr/>
            </p:nvGrpSpPr>
            <p:grpSpPr>
              <a:xfrm>
                <a:off x="4040860" y="3262672"/>
                <a:ext cx="31405" cy="27001"/>
                <a:chOff x="4040860" y="3262672"/>
                <a:chExt cx="31405" cy="27001"/>
              </a:xfrm>
            </p:grpSpPr>
            <p:sp>
              <p:nvSpPr>
                <p:cNvPr id="5995" name="Google Shape;5995;p7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72"/>
              <p:cNvGrpSpPr/>
              <p:nvPr/>
            </p:nvGrpSpPr>
            <p:grpSpPr>
              <a:xfrm>
                <a:off x="4021072" y="3230323"/>
                <a:ext cx="31397" cy="26906"/>
                <a:chOff x="4021072" y="3230323"/>
                <a:chExt cx="31397" cy="26906"/>
              </a:xfrm>
            </p:grpSpPr>
            <p:sp>
              <p:nvSpPr>
                <p:cNvPr id="5998" name="Google Shape;5998;p7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72"/>
              <p:cNvGrpSpPr/>
              <p:nvPr/>
            </p:nvGrpSpPr>
            <p:grpSpPr>
              <a:xfrm>
                <a:off x="4001472" y="3287462"/>
                <a:ext cx="31499" cy="26945"/>
                <a:chOff x="4001472" y="3287462"/>
                <a:chExt cx="31499" cy="26945"/>
              </a:xfrm>
            </p:grpSpPr>
            <p:sp>
              <p:nvSpPr>
                <p:cNvPr id="6001" name="Google Shape;6001;p7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3" name="Google Shape;6003;p72"/>
            <p:cNvGrpSpPr/>
            <p:nvPr/>
          </p:nvGrpSpPr>
          <p:grpSpPr>
            <a:xfrm>
              <a:off x="4084715" y="3258865"/>
              <a:ext cx="184961" cy="137268"/>
              <a:chOff x="4084715" y="3258865"/>
              <a:chExt cx="184961" cy="137268"/>
            </a:xfrm>
          </p:grpSpPr>
          <p:grpSp>
            <p:nvGrpSpPr>
              <p:cNvPr id="6004" name="Google Shape;6004;p72"/>
              <p:cNvGrpSpPr/>
              <p:nvPr/>
            </p:nvGrpSpPr>
            <p:grpSpPr>
              <a:xfrm>
                <a:off x="4107453" y="3271583"/>
                <a:ext cx="153470" cy="110275"/>
                <a:chOff x="4107453" y="3271583"/>
                <a:chExt cx="153470" cy="110275"/>
              </a:xfrm>
            </p:grpSpPr>
            <p:sp>
              <p:nvSpPr>
                <p:cNvPr id="6005" name="Google Shape;6005;p7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2"/>
              <p:cNvGrpSpPr/>
              <p:nvPr/>
            </p:nvGrpSpPr>
            <p:grpSpPr>
              <a:xfrm>
                <a:off x="4136947" y="3258865"/>
                <a:ext cx="31499" cy="27001"/>
                <a:chOff x="4136947" y="3258865"/>
                <a:chExt cx="31499" cy="27001"/>
              </a:xfrm>
            </p:grpSpPr>
            <p:sp>
              <p:nvSpPr>
                <p:cNvPr id="6010" name="Google Shape;6010;p7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72"/>
              <p:cNvGrpSpPr/>
              <p:nvPr/>
            </p:nvGrpSpPr>
            <p:grpSpPr>
              <a:xfrm>
                <a:off x="4084715" y="3266478"/>
                <a:ext cx="31468" cy="26898"/>
                <a:chOff x="4084715" y="3266478"/>
                <a:chExt cx="31468" cy="26898"/>
              </a:xfrm>
            </p:grpSpPr>
            <p:sp>
              <p:nvSpPr>
                <p:cNvPr id="6013" name="Google Shape;6013;p7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72"/>
              <p:cNvGrpSpPr/>
              <p:nvPr/>
            </p:nvGrpSpPr>
            <p:grpSpPr>
              <a:xfrm>
                <a:off x="4159213" y="3279849"/>
                <a:ext cx="31405" cy="26945"/>
                <a:chOff x="4159213" y="3279849"/>
                <a:chExt cx="31405" cy="26945"/>
              </a:xfrm>
            </p:grpSpPr>
            <p:sp>
              <p:nvSpPr>
                <p:cNvPr id="6016" name="Google Shape;6016;p7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72"/>
              <p:cNvGrpSpPr/>
              <p:nvPr/>
            </p:nvGrpSpPr>
            <p:grpSpPr>
              <a:xfrm>
                <a:off x="4201550" y="3266502"/>
                <a:ext cx="31405" cy="26883"/>
                <a:chOff x="4201550" y="3266502"/>
                <a:chExt cx="31405" cy="26883"/>
              </a:xfrm>
            </p:grpSpPr>
            <p:sp>
              <p:nvSpPr>
                <p:cNvPr id="6019" name="Google Shape;6019;p7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72"/>
              <p:cNvGrpSpPr/>
              <p:nvPr/>
            </p:nvGrpSpPr>
            <p:grpSpPr>
              <a:xfrm>
                <a:off x="4201550" y="3338278"/>
                <a:ext cx="31405" cy="26930"/>
                <a:chOff x="4201550" y="3338278"/>
                <a:chExt cx="31405" cy="26930"/>
              </a:xfrm>
            </p:grpSpPr>
            <p:sp>
              <p:nvSpPr>
                <p:cNvPr id="6022" name="Google Shape;6022;p7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72"/>
              <p:cNvGrpSpPr/>
              <p:nvPr/>
            </p:nvGrpSpPr>
            <p:grpSpPr>
              <a:xfrm>
                <a:off x="4238272" y="3369132"/>
                <a:ext cx="31405" cy="27001"/>
                <a:chOff x="4238272" y="3369132"/>
                <a:chExt cx="31405" cy="27001"/>
              </a:xfrm>
            </p:grpSpPr>
            <p:sp>
              <p:nvSpPr>
                <p:cNvPr id="6025" name="Google Shape;6025;p7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7" name="Google Shape;6027;p72"/>
            <p:cNvGrpSpPr/>
            <p:nvPr/>
          </p:nvGrpSpPr>
          <p:grpSpPr>
            <a:xfrm>
              <a:off x="4068639" y="3200169"/>
              <a:ext cx="77643" cy="37272"/>
              <a:chOff x="4068639" y="3200169"/>
              <a:chExt cx="77643" cy="37272"/>
            </a:xfrm>
          </p:grpSpPr>
          <p:sp>
            <p:nvSpPr>
              <p:cNvPr id="6028" name="Google Shape;6028;p7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9" name="Google Shape;6029;p72"/>
              <p:cNvGrpSpPr/>
              <p:nvPr/>
            </p:nvGrpSpPr>
            <p:grpSpPr>
              <a:xfrm>
                <a:off x="4114878" y="3200169"/>
                <a:ext cx="31405" cy="26993"/>
                <a:chOff x="4114878" y="3200169"/>
                <a:chExt cx="31405" cy="26993"/>
              </a:xfrm>
            </p:grpSpPr>
            <p:sp>
              <p:nvSpPr>
                <p:cNvPr id="6030" name="Google Shape;6030;p7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72"/>
              <p:cNvGrpSpPr/>
              <p:nvPr/>
            </p:nvGrpSpPr>
            <p:grpSpPr>
              <a:xfrm>
                <a:off x="4068639" y="3210535"/>
                <a:ext cx="31499" cy="26906"/>
                <a:chOff x="4068639" y="3210535"/>
                <a:chExt cx="31499" cy="26906"/>
              </a:xfrm>
            </p:grpSpPr>
            <p:sp>
              <p:nvSpPr>
                <p:cNvPr id="6033" name="Google Shape;6033;p7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5" name="Google Shape;6035;p72"/>
            <p:cNvGrpSpPr/>
            <p:nvPr/>
          </p:nvGrpSpPr>
          <p:grpSpPr>
            <a:xfrm>
              <a:off x="3869702" y="3066935"/>
              <a:ext cx="382664" cy="190294"/>
              <a:chOff x="3869702" y="3066935"/>
              <a:chExt cx="382664" cy="190294"/>
            </a:xfrm>
          </p:grpSpPr>
          <p:grpSp>
            <p:nvGrpSpPr>
              <p:cNvPr id="6036" name="Google Shape;6036;p72"/>
              <p:cNvGrpSpPr/>
              <p:nvPr/>
            </p:nvGrpSpPr>
            <p:grpSpPr>
              <a:xfrm>
                <a:off x="3888633" y="3082351"/>
                <a:ext cx="351172" cy="160698"/>
                <a:chOff x="3888633" y="3082351"/>
                <a:chExt cx="351172" cy="160698"/>
              </a:xfrm>
            </p:grpSpPr>
            <p:sp>
              <p:nvSpPr>
                <p:cNvPr id="6037" name="Google Shape;6037;p7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72"/>
              <p:cNvGrpSpPr/>
              <p:nvPr/>
            </p:nvGrpSpPr>
            <p:grpSpPr>
              <a:xfrm>
                <a:off x="4143703" y="3066935"/>
                <a:ext cx="37783" cy="32357"/>
                <a:chOff x="4143703" y="3066935"/>
                <a:chExt cx="37783" cy="32357"/>
              </a:xfrm>
            </p:grpSpPr>
            <p:sp>
              <p:nvSpPr>
                <p:cNvPr id="6044" name="Google Shape;6044;p7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2"/>
              <p:cNvGrpSpPr/>
              <p:nvPr/>
            </p:nvGrpSpPr>
            <p:grpSpPr>
              <a:xfrm>
                <a:off x="4044565" y="3103563"/>
                <a:ext cx="37783" cy="32451"/>
                <a:chOff x="4044565" y="3103563"/>
                <a:chExt cx="37783" cy="32451"/>
              </a:xfrm>
            </p:grpSpPr>
            <p:sp>
              <p:nvSpPr>
                <p:cNvPr id="6047" name="Google Shape;6047;p7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72"/>
              <p:cNvGrpSpPr/>
              <p:nvPr/>
            </p:nvGrpSpPr>
            <p:grpSpPr>
              <a:xfrm>
                <a:off x="4017454" y="3188237"/>
                <a:ext cx="37776" cy="32357"/>
                <a:chOff x="4017454" y="3188237"/>
                <a:chExt cx="37776" cy="32357"/>
              </a:xfrm>
            </p:grpSpPr>
            <p:sp>
              <p:nvSpPr>
                <p:cNvPr id="6050" name="Google Shape;6050;p7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72"/>
              <p:cNvGrpSpPr/>
              <p:nvPr/>
            </p:nvGrpSpPr>
            <p:grpSpPr>
              <a:xfrm>
                <a:off x="3921548" y="3157509"/>
                <a:ext cx="37783" cy="32357"/>
                <a:chOff x="3921548" y="3157509"/>
                <a:chExt cx="37783" cy="32357"/>
              </a:xfrm>
            </p:grpSpPr>
            <p:sp>
              <p:nvSpPr>
                <p:cNvPr id="6053" name="Google Shape;6053;p7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72"/>
              <p:cNvGrpSpPr/>
              <p:nvPr/>
            </p:nvGrpSpPr>
            <p:grpSpPr>
              <a:xfrm>
                <a:off x="3939056" y="3211620"/>
                <a:ext cx="37783" cy="32380"/>
                <a:chOff x="3939056" y="3211620"/>
                <a:chExt cx="37783" cy="32380"/>
              </a:xfrm>
            </p:grpSpPr>
            <p:sp>
              <p:nvSpPr>
                <p:cNvPr id="6056" name="Google Shape;6056;p7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2"/>
              <p:cNvGrpSpPr/>
              <p:nvPr/>
            </p:nvGrpSpPr>
            <p:grpSpPr>
              <a:xfrm>
                <a:off x="4176240" y="3136965"/>
                <a:ext cx="31405" cy="26930"/>
                <a:chOff x="4176240" y="3136965"/>
                <a:chExt cx="31405" cy="26930"/>
              </a:xfrm>
            </p:grpSpPr>
            <p:sp>
              <p:nvSpPr>
                <p:cNvPr id="6059" name="Google Shape;6059;p7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72"/>
              <p:cNvGrpSpPr/>
              <p:nvPr/>
            </p:nvGrpSpPr>
            <p:grpSpPr>
              <a:xfrm>
                <a:off x="4133148" y="3152593"/>
                <a:ext cx="31499" cy="27001"/>
                <a:chOff x="4133148" y="3152593"/>
                <a:chExt cx="31499" cy="27001"/>
              </a:xfrm>
            </p:grpSpPr>
            <p:sp>
              <p:nvSpPr>
                <p:cNvPr id="6062" name="Google Shape;6062;p7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72"/>
              <p:cNvGrpSpPr/>
              <p:nvPr/>
            </p:nvGrpSpPr>
            <p:grpSpPr>
              <a:xfrm>
                <a:off x="4220866" y="3073534"/>
                <a:ext cx="31499" cy="26898"/>
                <a:chOff x="4220866" y="3073534"/>
                <a:chExt cx="31499" cy="26898"/>
              </a:xfrm>
            </p:grpSpPr>
            <p:sp>
              <p:nvSpPr>
                <p:cNvPr id="6065" name="Google Shape;6065;p7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2"/>
              <p:cNvGrpSpPr/>
              <p:nvPr/>
            </p:nvGrpSpPr>
            <p:grpSpPr>
              <a:xfrm>
                <a:off x="3869702" y="3230323"/>
                <a:ext cx="31499" cy="26906"/>
                <a:chOff x="3869702" y="3230323"/>
                <a:chExt cx="31499" cy="26906"/>
              </a:xfrm>
            </p:grpSpPr>
            <p:sp>
              <p:nvSpPr>
                <p:cNvPr id="6068" name="Google Shape;6068;p7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0" name="Google Shape;6070;p72"/>
            <p:cNvGrpSpPr/>
            <p:nvPr/>
          </p:nvGrpSpPr>
          <p:grpSpPr>
            <a:xfrm>
              <a:off x="4271383" y="3065882"/>
              <a:ext cx="304556" cy="341663"/>
              <a:chOff x="4271383" y="3065882"/>
              <a:chExt cx="304556" cy="341663"/>
            </a:xfrm>
          </p:grpSpPr>
          <p:grpSp>
            <p:nvGrpSpPr>
              <p:cNvPr id="6071" name="Google Shape;6071;p72"/>
              <p:cNvGrpSpPr/>
              <p:nvPr/>
            </p:nvGrpSpPr>
            <p:grpSpPr>
              <a:xfrm>
                <a:off x="4293838" y="3078639"/>
                <a:ext cx="269353" cy="311973"/>
                <a:chOff x="4293838" y="3078639"/>
                <a:chExt cx="269353" cy="311973"/>
              </a:xfrm>
            </p:grpSpPr>
            <p:sp>
              <p:nvSpPr>
                <p:cNvPr id="6072" name="Google Shape;6072;p7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72"/>
              <p:cNvGrpSpPr/>
              <p:nvPr/>
            </p:nvGrpSpPr>
            <p:grpSpPr>
              <a:xfrm>
                <a:off x="4538164" y="3342061"/>
                <a:ext cx="37776" cy="32380"/>
                <a:chOff x="4538164" y="3342061"/>
                <a:chExt cx="37776" cy="32380"/>
              </a:xfrm>
            </p:grpSpPr>
            <p:sp>
              <p:nvSpPr>
                <p:cNvPr id="6090" name="Google Shape;6090;p7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72"/>
              <p:cNvGrpSpPr/>
              <p:nvPr/>
            </p:nvGrpSpPr>
            <p:grpSpPr>
              <a:xfrm>
                <a:off x="4271383" y="3194742"/>
                <a:ext cx="37783" cy="32420"/>
                <a:chOff x="4271383" y="3194742"/>
                <a:chExt cx="37783" cy="32420"/>
              </a:xfrm>
            </p:grpSpPr>
            <p:sp>
              <p:nvSpPr>
                <p:cNvPr id="6093" name="Google Shape;6093;p7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72"/>
              <p:cNvGrpSpPr/>
              <p:nvPr/>
            </p:nvGrpSpPr>
            <p:grpSpPr>
              <a:xfrm>
                <a:off x="4284416" y="3084058"/>
                <a:ext cx="37783" cy="32357"/>
                <a:chOff x="4284416" y="3084058"/>
                <a:chExt cx="37783" cy="32357"/>
              </a:xfrm>
            </p:grpSpPr>
            <p:sp>
              <p:nvSpPr>
                <p:cNvPr id="6096" name="Google Shape;6096;p7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2"/>
              <p:cNvGrpSpPr/>
              <p:nvPr/>
            </p:nvGrpSpPr>
            <p:grpSpPr>
              <a:xfrm>
                <a:off x="4478697" y="3297561"/>
                <a:ext cx="37776" cy="32451"/>
                <a:chOff x="4478697" y="3297561"/>
                <a:chExt cx="37776" cy="32451"/>
              </a:xfrm>
            </p:grpSpPr>
            <p:sp>
              <p:nvSpPr>
                <p:cNvPr id="6099" name="Google Shape;6099;p7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72"/>
              <p:cNvGrpSpPr/>
              <p:nvPr/>
            </p:nvGrpSpPr>
            <p:grpSpPr>
              <a:xfrm>
                <a:off x="4411813" y="3331711"/>
                <a:ext cx="37776" cy="32451"/>
                <a:chOff x="4411813" y="3331711"/>
                <a:chExt cx="37776" cy="32451"/>
              </a:xfrm>
            </p:grpSpPr>
            <p:sp>
              <p:nvSpPr>
                <p:cNvPr id="6102" name="Google Shape;6102;p7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72"/>
              <p:cNvGrpSpPr/>
              <p:nvPr/>
            </p:nvGrpSpPr>
            <p:grpSpPr>
              <a:xfrm>
                <a:off x="4337984" y="3375188"/>
                <a:ext cx="37776" cy="32357"/>
                <a:chOff x="4337984" y="3375188"/>
                <a:chExt cx="37776" cy="32357"/>
              </a:xfrm>
            </p:grpSpPr>
            <p:sp>
              <p:nvSpPr>
                <p:cNvPr id="6105" name="Google Shape;6105;p7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72"/>
              <p:cNvGrpSpPr/>
              <p:nvPr/>
            </p:nvGrpSpPr>
            <p:grpSpPr>
              <a:xfrm>
                <a:off x="4494867" y="3090530"/>
                <a:ext cx="37878" cy="32451"/>
                <a:chOff x="4494867" y="3090530"/>
                <a:chExt cx="37878" cy="32451"/>
              </a:xfrm>
            </p:grpSpPr>
            <p:sp>
              <p:nvSpPr>
                <p:cNvPr id="6108" name="Google Shape;6108;p7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72"/>
              <p:cNvGrpSpPr/>
              <p:nvPr/>
            </p:nvGrpSpPr>
            <p:grpSpPr>
              <a:xfrm>
                <a:off x="4525124" y="3207774"/>
                <a:ext cx="37783" cy="32420"/>
                <a:chOff x="4525124" y="3207774"/>
                <a:chExt cx="37783" cy="32420"/>
              </a:xfrm>
            </p:grpSpPr>
            <p:sp>
              <p:nvSpPr>
                <p:cNvPr id="6111" name="Google Shape;6111;p7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72"/>
              <p:cNvGrpSpPr/>
              <p:nvPr/>
            </p:nvGrpSpPr>
            <p:grpSpPr>
              <a:xfrm>
                <a:off x="4440544" y="3176479"/>
                <a:ext cx="31499" cy="26898"/>
                <a:chOff x="4440544" y="3176479"/>
                <a:chExt cx="31499" cy="26898"/>
              </a:xfrm>
            </p:grpSpPr>
            <p:sp>
              <p:nvSpPr>
                <p:cNvPr id="6114" name="Google Shape;6114;p7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72"/>
              <p:cNvGrpSpPr/>
              <p:nvPr/>
            </p:nvGrpSpPr>
            <p:grpSpPr>
              <a:xfrm>
                <a:off x="4350545" y="3156400"/>
                <a:ext cx="31405" cy="27001"/>
                <a:chOff x="4350545" y="3156400"/>
                <a:chExt cx="31405" cy="27001"/>
              </a:xfrm>
            </p:grpSpPr>
            <p:sp>
              <p:nvSpPr>
                <p:cNvPr id="6117" name="Google Shape;6117;p7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72"/>
              <p:cNvGrpSpPr/>
              <p:nvPr/>
            </p:nvGrpSpPr>
            <p:grpSpPr>
              <a:xfrm>
                <a:off x="4376703" y="3255058"/>
                <a:ext cx="31405" cy="27001"/>
                <a:chOff x="4376703" y="3255058"/>
                <a:chExt cx="31405" cy="27001"/>
              </a:xfrm>
            </p:grpSpPr>
            <p:sp>
              <p:nvSpPr>
                <p:cNvPr id="6120" name="Google Shape;6120;p7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72"/>
              <p:cNvGrpSpPr/>
              <p:nvPr/>
            </p:nvGrpSpPr>
            <p:grpSpPr>
              <a:xfrm>
                <a:off x="4331322" y="3283656"/>
                <a:ext cx="31405" cy="26945"/>
                <a:chOff x="4331322" y="3283656"/>
                <a:chExt cx="31405" cy="26945"/>
              </a:xfrm>
            </p:grpSpPr>
            <p:sp>
              <p:nvSpPr>
                <p:cNvPr id="6123" name="Google Shape;6123;p7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72"/>
              <p:cNvGrpSpPr/>
              <p:nvPr/>
            </p:nvGrpSpPr>
            <p:grpSpPr>
              <a:xfrm>
                <a:off x="4380510" y="3065882"/>
                <a:ext cx="31405" cy="26938"/>
                <a:chOff x="4380510" y="3065882"/>
                <a:chExt cx="31405" cy="26938"/>
              </a:xfrm>
            </p:grpSpPr>
            <p:sp>
              <p:nvSpPr>
                <p:cNvPr id="6126" name="Google Shape;6126;p7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8" name="Google Shape;6128;p72"/>
            <p:cNvGrpSpPr/>
            <p:nvPr/>
          </p:nvGrpSpPr>
          <p:grpSpPr>
            <a:xfrm>
              <a:off x="4558998" y="3188237"/>
              <a:ext cx="1280131" cy="1052746"/>
              <a:chOff x="4558998" y="3188237"/>
              <a:chExt cx="1280131" cy="1052746"/>
            </a:xfrm>
          </p:grpSpPr>
          <p:sp>
            <p:nvSpPr>
              <p:cNvPr id="6129" name="Google Shape;6129;p7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0" name="Google Shape;6130;p72"/>
              <p:cNvGrpSpPr/>
              <p:nvPr/>
            </p:nvGrpSpPr>
            <p:grpSpPr>
              <a:xfrm>
                <a:off x="4579164" y="3203653"/>
                <a:ext cx="1244833" cy="1020397"/>
                <a:chOff x="4579164" y="3203653"/>
                <a:chExt cx="1244833" cy="1020397"/>
              </a:xfrm>
            </p:grpSpPr>
            <p:sp>
              <p:nvSpPr>
                <p:cNvPr id="6131" name="Google Shape;6131;p7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3" name="Google Shape;6133;p72"/>
                <p:cNvGrpSpPr/>
                <p:nvPr/>
              </p:nvGrpSpPr>
              <p:grpSpPr>
                <a:xfrm>
                  <a:off x="4579164" y="3203653"/>
                  <a:ext cx="1244833" cy="1020397"/>
                  <a:chOff x="4579164" y="3203653"/>
                  <a:chExt cx="1244833" cy="1020397"/>
                </a:xfrm>
              </p:grpSpPr>
              <p:sp>
                <p:nvSpPr>
                  <p:cNvPr id="6134" name="Google Shape;6134;p7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6" name="Google Shape;6136;p72"/>
                  <p:cNvGrpSpPr/>
                  <p:nvPr/>
                </p:nvGrpSpPr>
                <p:grpSpPr>
                  <a:xfrm>
                    <a:off x="4579164" y="3203653"/>
                    <a:ext cx="1244833" cy="1020397"/>
                    <a:chOff x="4579164" y="3203653"/>
                    <a:chExt cx="1244833" cy="1020397"/>
                  </a:xfrm>
                </p:grpSpPr>
                <p:sp>
                  <p:nvSpPr>
                    <p:cNvPr id="6137" name="Google Shape;6137;p7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5" name="Google Shape;6145;p72"/>
                    <p:cNvGrpSpPr/>
                    <p:nvPr/>
                  </p:nvGrpSpPr>
                  <p:grpSpPr>
                    <a:xfrm>
                      <a:off x="4579164" y="3203653"/>
                      <a:ext cx="1244833" cy="1020397"/>
                      <a:chOff x="4579164" y="3203653"/>
                      <a:chExt cx="1244833" cy="1020397"/>
                    </a:xfrm>
                  </p:grpSpPr>
                  <p:sp>
                    <p:nvSpPr>
                      <p:cNvPr id="6146" name="Google Shape;6146;p7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0" name="Google Shape;6160;p72"/>
                      <p:cNvGrpSpPr/>
                      <p:nvPr/>
                    </p:nvGrpSpPr>
                    <p:grpSpPr>
                      <a:xfrm>
                        <a:off x="4579164" y="3203653"/>
                        <a:ext cx="1244833" cy="1020397"/>
                        <a:chOff x="4579164" y="3203653"/>
                        <a:chExt cx="1244833" cy="1020397"/>
                      </a:xfrm>
                    </p:grpSpPr>
                    <p:sp>
                      <p:nvSpPr>
                        <p:cNvPr id="6161" name="Google Shape;6161;p7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5" name="Google Shape;6185;p72"/>
                        <p:cNvGrpSpPr/>
                        <p:nvPr/>
                      </p:nvGrpSpPr>
                      <p:grpSpPr>
                        <a:xfrm>
                          <a:off x="4579164" y="3203653"/>
                          <a:ext cx="1244833" cy="1020397"/>
                          <a:chOff x="4579164" y="3203653"/>
                          <a:chExt cx="1244833" cy="1020397"/>
                        </a:xfrm>
                      </p:grpSpPr>
                      <p:sp>
                        <p:nvSpPr>
                          <p:cNvPr id="6186" name="Google Shape;6186;p7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7" name="Google Shape;6187;p72"/>
                          <p:cNvGrpSpPr/>
                          <p:nvPr/>
                        </p:nvGrpSpPr>
                        <p:grpSpPr>
                          <a:xfrm>
                            <a:off x="4579164" y="3203653"/>
                            <a:ext cx="1244833" cy="1020397"/>
                            <a:chOff x="4579164" y="3203653"/>
                            <a:chExt cx="1244833" cy="1020397"/>
                          </a:xfrm>
                        </p:grpSpPr>
                        <p:sp>
                          <p:nvSpPr>
                            <p:cNvPr id="6188" name="Google Shape;6188;p7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72"/>
                            <p:cNvGrpSpPr/>
                            <p:nvPr/>
                          </p:nvGrpSpPr>
                          <p:grpSpPr>
                            <a:xfrm>
                              <a:off x="4579164" y="3203653"/>
                              <a:ext cx="1244833" cy="1020397"/>
                              <a:chOff x="4579164" y="3203653"/>
                              <a:chExt cx="1244833" cy="1020397"/>
                            </a:xfrm>
                          </p:grpSpPr>
                          <p:sp>
                            <p:nvSpPr>
                              <p:cNvPr id="6196" name="Google Shape;6196;p7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9" name="Google Shape;6209;p72"/>
                              <p:cNvGrpSpPr/>
                              <p:nvPr/>
                            </p:nvGrpSpPr>
                            <p:grpSpPr>
                              <a:xfrm>
                                <a:off x="4579164" y="3203653"/>
                                <a:ext cx="1244833" cy="1020397"/>
                                <a:chOff x="4579164" y="3203653"/>
                                <a:chExt cx="1244833" cy="1020397"/>
                              </a:xfrm>
                            </p:grpSpPr>
                            <p:sp>
                              <p:nvSpPr>
                                <p:cNvPr id="6210" name="Google Shape;6210;p7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7" name="Google Shape;6217;p72"/>
                                <p:cNvGrpSpPr/>
                                <p:nvPr/>
                              </p:nvGrpSpPr>
                              <p:grpSpPr>
                                <a:xfrm>
                                  <a:off x="4579164" y="3203653"/>
                                  <a:ext cx="1244833" cy="1020397"/>
                                  <a:chOff x="4579164" y="3203653"/>
                                  <a:chExt cx="1244833" cy="1020397"/>
                                </a:xfrm>
                              </p:grpSpPr>
                              <p:sp>
                                <p:nvSpPr>
                                  <p:cNvPr id="6218" name="Google Shape;6218;p7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3" name="Google Shape;6223;p72"/>
                                  <p:cNvGrpSpPr/>
                                  <p:nvPr/>
                                </p:nvGrpSpPr>
                                <p:grpSpPr>
                                  <a:xfrm>
                                    <a:off x="4579164" y="3203653"/>
                                    <a:ext cx="1244833" cy="1020397"/>
                                    <a:chOff x="4579164" y="3203653"/>
                                    <a:chExt cx="1244833" cy="1020397"/>
                                  </a:xfrm>
                                </p:grpSpPr>
                                <p:sp>
                                  <p:nvSpPr>
                                    <p:cNvPr id="6224" name="Google Shape;6224;p7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228" name="Google Shape;6228;p7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31" name="Google Shape;6231;p7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232" name="Google Shape;6232;p72"/>
              <p:cNvGrpSpPr/>
              <p:nvPr/>
            </p:nvGrpSpPr>
            <p:grpSpPr>
              <a:xfrm>
                <a:off x="4595437" y="3598775"/>
                <a:ext cx="37776" cy="32451"/>
                <a:chOff x="4595437" y="3598775"/>
                <a:chExt cx="37776" cy="32451"/>
              </a:xfrm>
            </p:grpSpPr>
            <p:sp>
              <p:nvSpPr>
                <p:cNvPr id="6233" name="Google Shape;6233;p7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2"/>
              <p:cNvGrpSpPr/>
              <p:nvPr/>
            </p:nvGrpSpPr>
            <p:grpSpPr>
              <a:xfrm>
                <a:off x="4641864" y="3524443"/>
                <a:ext cx="37776" cy="32380"/>
                <a:chOff x="4641864" y="3524443"/>
                <a:chExt cx="37776" cy="32380"/>
              </a:xfrm>
            </p:grpSpPr>
            <p:sp>
              <p:nvSpPr>
                <p:cNvPr id="6236" name="Google Shape;6236;p7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72"/>
              <p:cNvGrpSpPr/>
              <p:nvPr/>
            </p:nvGrpSpPr>
            <p:grpSpPr>
              <a:xfrm>
                <a:off x="4648431" y="3893901"/>
                <a:ext cx="37776" cy="32357"/>
                <a:chOff x="4648431" y="3893901"/>
                <a:chExt cx="37776" cy="32357"/>
              </a:xfrm>
            </p:grpSpPr>
            <p:sp>
              <p:nvSpPr>
                <p:cNvPr id="6239" name="Google Shape;6239;p7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2"/>
              <p:cNvGrpSpPr/>
              <p:nvPr/>
            </p:nvGrpSpPr>
            <p:grpSpPr>
              <a:xfrm>
                <a:off x="4567752" y="3722908"/>
                <a:ext cx="37870" cy="32380"/>
                <a:chOff x="4567752" y="3722908"/>
                <a:chExt cx="37870" cy="32380"/>
              </a:xfrm>
            </p:grpSpPr>
            <p:sp>
              <p:nvSpPr>
                <p:cNvPr id="6242" name="Google Shape;6242;p7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72"/>
              <p:cNvGrpSpPr/>
              <p:nvPr/>
            </p:nvGrpSpPr>
            <p:grpSpPr>
              <a:xfrm>
                <a:off x="4617506" y="3652052"/>
                <a:ext cx="37783" cy="32357"/>
                <a:chOff x="4617506" y="3652052"/>
                <a:chExt cx="37783" cy="32357"/>
              </a:xfrm>
            </p:grpSpPr>
            <p:sp>
              <p:nvSpPr>
                <p:cNvPr id="6245" name="Google Shape;6245;p7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72"/>
              <p:cNvGrpSpPr/>
              <p:nvPr/>
            </p:nvGrpSpPr>
            <p:grpSpPr>
              <a:xfrm>
                <a:off x="4739005" y="3554149"/>
                <a:ext cx="37870" cy="32357"/>
                <a:chOff x="4739005" y="3554149"/>
                <a:chExt cx="37870" cy="32357"/>
              </a:xfrm>
            </p:grpSpPr>
            <p:sp>
              <p:nvSpPr>
                <p:cNvPr id="6248" name="Google Shape;6248;p7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72"/>
              <p:cNvGrpSpPr/>
              <p:nvPr/>
            </p:nvGrpSpPr>
            <p:grpSpPr>
              <a:xfrm>
                <a:off x="4806557" y="3630258"/>
                <a:ext cx="37776" cy="32364"/>
                <a:chOff x="4806557" y="3630258"/>
                <a:chExt cx="37776" cy="32364"/>
              </a:xfrm>
            </p:grpSpPr>
            <p:sp>
              <p:nvSpPr>
                <p:cNvPr id="6251" name="Google Shape;6251;p7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72"/>
              <p:cNvGrpSpPr/>
              <p:nvPr/>
            </p:nvGrpSpPr>
            <p:grpSpPr>
              <a:xfrm>
                <a:off x="4737007" y="4004357"/>
                <a:ext cx="37870" cy="32357"/>
                <a:chOff x="4737007" y="4004357"/>
                <a:chExt cx="37870" cy="32357"/>
              </a:xfrm>
            </p:grpSpPr>
            <p:sp>
              <p:nvSpPr>
                <p:cNvPr id="6254" name="Google Shape;6254;p7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2"/>
              <p:cNvGrpSpPr/>
              <p:nvPr/>
            </p:nvGrpSpPr>
            <p:grpSpPr>
              <a:xfrm>
                <a:off x="4773634" y="4208627"/>
                <a:ext cx="37776" cy="32357"/>
                <a:chOff x="4773634" y="4208627"/>
                <a:chExt cx="37776" cy="32357"/>
              </a:xfrm>
            </p:grpSpPr>
            <p:sp>
              <p:nvSpPr>
                <p:cNvPr id="6257" name="Google Shape;6257;p7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72"/>
              <p:cNvGrpSpPr/>
              <p:nvPr/>
            </p:nvGrpSpPr>
            <p:grpSpPr>
              <a:xfrm>
                <a:off x="4888282" y="4074764"/>
                <a:ext cx="37776" cy="32451"/>
                <a:chOff x="4888282" y="4074764"/>
                <a:chExt cx="37776" cy="32451"/>
              </a:xfrm>
            </p:grpSpPr>
            <p:sp>
              <p:nvSpPr>
                <p:cNvPr id="6260" name="Google Shape;6260;p7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2"/>
              <p:cNvGrpSpPr/>
              <p:nvPr/>
            </p:nvGrpSpPr>
            <p:grpSpPr>
              <a:xfrm>
                <a:off x="4901315" y="3804271"/>
                <a:ext cx="37776" cy="32364"/>
                <a:chOff x="4901315" y="3804271"/>
                <a:chExt cx="37776" cy="32364"/>
              </a:xfrm>
            </p:grpSpPr>
            <p:sp>
              <p:nvSpPr>
                <p:cNvPr id="6263" name="Google Shape;6263;p7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72"/>
              <p:cNvGrpSpPr/>
              <p:nvPr/>
            </p:nvGrpSpPr>
            <p:grpSpPr>
              <a:xfrm>
                <a:off x="4866394" y="3715035"/>
                <a:ext cx="37846" cy="32357"/>
                <a:chOff x="4866394" y="3715035"/>
                <a:chExt cx="37846" cy="32357"/>
              </a:xfrm>
            </p:grpSpPr>
            <p:sp>
              <p:nvSpPr>
                <p:cNvPr id="6266" name="Google Shape;6266;p7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2"/>
              <p:cNvGrpSpPr/>
              <p:nvPr/>
            </p:nvGrpSpPr>
            <p:grpSpPr>
              <a:xfrm>
                <a:off x="4979233" y="3839798"/>
                <a:ext cx="37878" cy="32420"/>
                <a:chOff x="4979233" y="3839798"/>
                <a:chExt cx="37878" cy="32420"/>
              </a:xfrm>
            </p:grpSpPr>
            <p:sp>
              <p:nvSpPr>
                <p:cNvPr id="6269" name="Google Shape;6269;p7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2"/>
              <p:cNvGrpSpPr/>
              <p:nvPr/>
            </p:nvGrpSpPr>
            <p:grpSpPr>
              <a:xfrm>
                <a:off x="4790662" y="3679147"/>
                <a:ext cx="37783" cy="32380"/>
                <a:chOff x="4790662" y="3679147"/>
                <a:chExt cx="37783" cy="32380"/>
              </a:xfrm>
            </p:grpSpPr>
            <p:sp>
              <p:nvSpPr>
                <p:cNvPr id="6272" name="Google Shape;6272;p7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72"/>
              <p:cNvGrpSpPr/>
              <p:nvPr/>
            </p:nvGrpSpPr>
            <p:grpSpPr>
              <a:xfrm>
                <a:off x="4857263" y="3557861"/>
                <a:ext cx="37776" cy="32357"/>
                <a:chOff x="4857263" y="3557861"/>
                <a:chExt cx="37776" cy="32357"/>
              </a:xfrm>
            </p:grpSpPr>
            <p:sp>
              <p:nvSpPr>
                <p:cNvPr id="6275" name="Google Shape;6275;p7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72"/>
              <p:cNvGrpSpPr/>
              <p:nvPr/>
            </p:nvGrpSpPr>
            <p:grpSpPr>
              <a:xfrm>
                <a:off x="4883902" y="3648033"/>
                <a:ext cx="37783" cy="32380"/>
                <a:chOff x="4883902" y="3648033"/>
                <a:chExt cx="37783" cy="32380"/>
              </a:xfrm>
            </p:grpSpPr>
            <p:sp>
              <p:nvSpPr>
                <p:cNvPr id="6278" name="Google Shape;6278;p7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72"/>
              <p:cNvGrpSpPr/>
              <p:nvPr/>
            </p:nvGrpSpPr>
            <p:grpSpPr>
              <a:xfrm>
                <a:off x="4907780" y="3347220"/>
                <a:ext cx="37878" cy="32357"/>
                <a:chOff x="4907780" y="3347220"/>
                <a:chExt cx="37878" cy="32357"/>
              </a:xfrm>
            </p:grpSpPr>
            <p:sp>
              <p:nvSpPr>
                <p:cNvPr id="6281" name="Google Shape;6281;p7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72"/>
              <p:cNvGrpSpPr/>
              <p:nvPr/>
            </p:nvGrpSpPr>
            <p:grpSpPr>
              <a:xfrm>
                <a:off x="5065048" y="3738150"/>
                <a:ext cx="37783" cy="32364"/>
                <a:chOff x="5065048" y="3738150"/>
                <a:chExt cx="37783" cy="32364"/>
              </a:xfrm>
            </p:grpSpPr>
            <p:sp>
              <p:nvSpPr>
                <p:cNvPr id="6284" name="Google Shape;6284;p7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72"/>
              <p:cNvGrpSpPr/>
              <p:nvPr/>
            </p:nvGrpSpPr>
            <p:grpSpPr>
              <a:xfrm>
                <a:off x="5071616" y="3284615"/>
                <a:ext cx="37783" cy="32357"/>
                <a:chOff x="5071616" y="3284615"/>
                <a:chExt cx="37783" cy="32357"/>
              </a:xfrm>
            </p:grpSpPr>
            <p:sp>
              <p:nvSpPr>
                <p:cNvPr id="6287" name="Google Shape;6287;p7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72"/>
              <p:cNvGrpSpPr/>
              <p:nvPr/>
            </p:nvGrpSpPr>
            <p:grpSpPr>
              <a:xfrm>
                <a:off x="5389291" y="3759921"/>
                <a:ext cx="37783" cy="32380"/>
                <a:chOff x="5389291" y="3759921"/>
                <a:chExt cx="37783" cy="32380"/>
              </a:xfrm>
            </p:grpSpPr>
            <p:sp>
              <p:nvSpPr>
                <p:cNvPr id="6290" name="Google Shape;6290;p7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2"/>
              <p:cNvGrpSpPr/>
              <p:nvPr/>
            </p:nvGrpSpPr>
            <p:grpSpPr>
              <a:xfrm>
                <a:off x="5431534" y="3632932"/>
                <a:ext cx="37878" cy="32451"/>
                <a:chOff x="5431534" y="3632932"/>
                <a:chExt cx="37878" cy="32451"/>
              </a:xfrm>
            </p:grpSpPr>
            <p:sp>
              <p:nvSpPr>
                <p:cNvPr id="6293" name="Google Shape;6293;p7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72"/>
              <p:cNvGrpSpPr/>
              <p:nvPr/>
            </p:nvGrpSpPr>
            <p:grpSpPr>
              <a:xfrm>
                <a:off x="5540755" y="3544829"/>
                <a:ext cx="37783" cy="32357"/>
                <a:chOff x="5540755" y="3544829"/>
                <a:chExt cx="37783" cy="32357"/>
              </a:xfrm>
            </p:grpSpPr>
            <p:sp>
              <p:nvSpPr>
                <p:cNvPr id="6296" name="Google Shape;6296;p7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72"/>
              <p:cNvGrpSpPr/>
              <p:nvPr/>
            </p:nvGrpSpPr>
            <p:grpSpPr>
              <a:xfrm>
                <a:off x="5579293" y="3412107"/>
                <a:ext cx="37776" cy="32357"/>
                <a:chOff x="5579293" y="3412107"/>
                <a:chExt cx="37776" cy="32357"/>
              </a:xfrm>
            </p:grpSpPr>
            <p:sp>
              <p:nvSpPr>
                <p:cNvPr id="6299" name="Google Shape;6299;p7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72"/>
              <p:cNvGrpSpPr/>
              <p:nvPr/>
            </p:nvGrpSpPr>
            <p:grpSpPr>
              <a:xfrm>
                <a:off x="5801346" y="3284615"/>
                <a:ext cx="37783" cy="32357"/>
                <a:chOff x="5801346" y="3284615"/>
                <a:chExt cx="37783" cy="32357"/>
              </a:xfrm>
            </p:grpSpPr>
            <p:sp>
              <p:nvSpPr>
                <p:cNvPr id="6302" name="Google Shape;6302;p7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72"/>
              <p:cNvGrpSpPr/>
              <p:nvPr/>
            </p:nvGrpSpPr>
            <p:grpSpPr>
              <a:xfrm>
                <a:off x="5763578" y="3399067"/>
                <a:ext cx="37776" cy="32364"/>
                <a:chOff x="5763578" y="3399067"/>
                <a:chExt cx="37776" cy="32364"/>
              </a:xfrm>
            </p:grpSpPr>
            <p:sp>
              <p:nvSpPr>
                <p:cNvPr id="6305" name="Google Shape;6305;p7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72"/>
              <p:cNvGrpSpPr/>
              <p:nvPr/>
            </p:nvGrpSpPr>
            <p:grpSpPr>
              <a:xfrm>
                <a:off x="5395858" y="3230952"/>
                <a:ext cx="37776" cy="32364"/>
                <a:chOff x="5395858" y="3230952"/>
                <a:chExt cx="37776" cy="32364"/>
              </a:xfrm>
            </p:grpSpPr>
            <p:sp>
              <p:nvSpPr>
                <p:cNvPr id="6308" name="Google Shape;6308;p7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2"/>
              <p:cNvGrpSpPr/>
              <p:nvPr/>
            </p:nvGrpSpPr>
            <p:grpSpPr>
              <a:xfrm>
                <a:off x="5264088" y="3188237"/>
                <a:ext cx="37776" cy="32357"/>
                <a:chOff x="5264088" y="3188237"/>
                <a:chExt cx="37776" cy="32357"/>
              </a:xfrm>
            </p:grpSpPr>
            <p:sp>
              <p:nvSpPr>
                <p:cNvPr id="6311" name="Google Shape;6311;p7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72"/>
              <p:cNvGrpSpPr/>
              <p:nvPr/>
            </p:nvGrpSpPr>
            <p:grpSpPr>
              <a:xfrm>
                <a:off x="5585758" y="3237425"/>
                <a:ext cx="37878" cy="32357"/>
                <a:chOff x="5585758" y="3237425"/>
                <a:chExt cx="37878" cy="32357"/>
              </a:xfrm>
            </p:grpSpPr>
            <p:sp>
              <p:nvSpPr>
                <p:cNvPr id="6314" name="Google Shape;6314;p7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2"/>
              <p:cNvGrpSpPr/>
              <p:nvPr/>
            </p:nvGrpSpPr>
            <p:grpSpPr>
              <a:xfrm>
                <a:off x="4874196" y="3291088"/>
                <a:ext cx="37878" cy="32451"/>
                <a:chOff x="4874196" y="3291088"/>
                <a:chExt cx="37878" cy="32451"/>
              </a:xfrm>
            </p:grpSpPr>
            <p:sp>
              <p:nvSpPr>
                <p:cNvPr id="6317" name="Google Shape;6317;p7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72"/>
              <p:cNvGrpSpPr/>
              <p:nvPr/>
            </p:nvGrpSpPr>
            <p:grpSpPr>
              <a:xfrm>
                <a:off x="5197770" y="3785466"/>
                <a:ext cx="37783" cy="32427"/>
                <a:chOff x="5197770" y="3785466"/>
                <a:chExt cx="37783" cy="32427"/>
              </a:xfrm>
            </p:grpSpPr>
            <p:sp>
              <p:nvSpPr>
                <p:cNvPr id="6320" name="Google Shape;6320;p7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2"/>
              <p:cNvGrpSpPr/>
              <p:nvPr/>
            </p:nvGrpSpPr>
            <p:grpSpPr>
              <a:xfrm>
                <a:off x="5177699" y="3492117"/>
                <a:ext cx="37776" cy="32357"/>
                <a:chOff x="5177699" y="3492117"/>
                <a:chExt cx="37776" cy="32357"/>
              </a:xfrm>
            </p:grpSpPr>
            <p:sp>
              <p:nvSpPr>
                <p:cNvPr id="6323" name="Google Shape;6323;p7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72"/>
              <p:cNvGrpSpPr/>
              <p:nvPr/>
            </p:nvGrpSpPr>
            <p:grpSpPr>
              <a:xfrm>
                <a:off x="5349431" y="3622346"/>
                <a:ext cx="37870" cy="32380"/>
                <a:chOff x="5349431" y="3622346"/>
                <a:chExt cx="37870" cy="32380"/>
              </a:xfrm>
            </p:grpSpPr>
            <p:sp>
              <p:nvSpPr>
                <p:cNvPr id="6326" name="Google Shape;6326;p7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72"/>
              <p:cNvGrpSpPr/>
              <p:nvPr/>
            </p:nvGrpSpPr>
            <p:grpSpPr>
              <a:xfrm>
                <a:off x="5068855" y="3563980"/>
                <a:ext cx="53954" cy="46223"/>
                <a:chOff x="5068855" y="3563980"/>
                <a:chExt cx="53954" cy="46223"/>
              </a:xfrm>
            </p:grpSpPr>
            <p:sp>
              <p:nvSpPr>
                <p:cNvPr id="6329" name="Google Shape;6329;p7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72"/>
              <p:cNvGrpSpPr/>
              <p:nvPr/>
            </p:nvGrpSpPr>
            <p:grpSpPr>
              <a:xfrm>
                <a:off x="5037654" y="3392507"/>
                <a:ext cx="37870" cy="32451"/>
                <a:chOff x="5037654" y="3392507"/>
                <a:chExt cx="37870" cy="32451"/>
              </a:xfrm>
            </p:grpSpPr>
            <p:sp>
              <p:nvSpPr>
                <p:cNvPr id="6332" name="Google Shape;6332;p7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2"/>
              <p:cNvGrpSpPr/>
              <p:nvPr/>
            </p:nvGrpSpPr>
            <p:grpSpPr>
              <a:xfrm>
                <a:off x="5456560" y="3368629"/>
                <a:ext cx="37870" cy="32451"/>
                <a:chOff x="5456560" y="3368629"/>
                <a:chExt cx="37870" cy="32451"/>
              </a:xfrm>
            </p:grpSpPr>
            <p:sp>
              <p:nvSpPr>
                <p:cNvPr id="6335" name="Google Shape;6335;p7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72"/>
              <p:cNvGrpSpPr/>
              <p:nvPr/>
            </p:nvGrpSpPr>
            <p:grpSpPr>
              <a:xfrm>
                <a:off x="4755749" y="3501516"/>
                <a:ext cx="46246" cy="39608"/>
                <a:chOff x="4755749" y="3501516"/>
                <a:chExt cx="46246" cy="39608"/>
              </a:xfrm>
            </p:grpSpPr>
            <p:sp>
              <p:nvSpPr>
                <p:cNvPr id="6338" name="Google Shape;6338;p7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2"/>
              <p:cNvGrpSpPr/>
              <p:nvPr/>
            </p:nvGrpSpPr>
            <p:grpSpPr>
              <a:xfrm>
                <a:off x="4681346" y="3485582"/>
                <a:ext cx="37783" cy="32427"/>
                <a:chOff x="4681346" y="3485582"/>
                <a:chExt cx="37783" cy="32427"/>
              </a:xfrm>
            </p:grpSpPr>
            <p:sp>
              <p:nvSpPr>
                <p:cNvPr id="6341" name="Google Shape;6341;p7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72"/>
              <p:cNvGrpSpPr/>
              <p:nvPr/>
            </p:nvGrpSpPr>
            <p:grpSpPr>
              <a:xfrm>
                <a:off x="4767067" y="3291088"/>
                <a:ext cx="37878" cy="32451"/>
                <a:chOff x="4767067" y="3291088"/>
                <a:chExt cx="37878" cy="32451"/>
              </a:xfrm>
            </p:grpSpPr>
            <p:sp>
              <p:nvSpPr>
                <p:cNvPr id="6344" name="Google Shape;6344;p7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72"/>
              <p:cNvGrpSpPr/>
              <p:nvPr/>
            </p:nvGrpSpPr>
            <p:grpSpPr>
              <a:xfrm>
                <a:off x="4687819" y="3405539"/>
                <a:ext cx="37776" cy="32451"/>
                <a:chOff x="4687819" y="3405539"/>
                <a:chExt cx="37776" cy="32451"/>
              </a:xfrm>
            </p:grpSpPr>
            <p:sp>
              <p:nvSpPr>
                <p:cNvPr id="6347" name="Google Shape;6347;p7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72"/>
              <p:cNvGrpSpPr/>
              <p:nvPr/>
            </p:nvGrpSpPr>
            <p:grpSpPr>
              <a:xfrm>
                <a:off x="4923101" y="3444809"/>
                <a:ext cx="52813" cy="45318"/>
                <a:chOff x="4923101" y="3444809"/>
                <a:chExt cx="52813" cy="45318"/>
              </a:xfrm>
            </p:grpSpPr>
            <p:sp>
              <p:nvSpPr>
                <p:cNvPr id="6350" name="Google Shape;6350;p7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72"/>
              <p:cNvGrpSpPr/>
              <p:nvPr/>
            </p:nvGrpSpPr>
            <p:grpSpPr>
              <a:xfrm>
                <a:off x="4846040" y="3654750"/>
                <a:ext cx="31405" cy="26993"/>
                <a:chOff x="4846040" y="3654750"/>
                <a:chExt cx="31405" cy="26993"/>
              </a:xfrm>
            </p:grpSpPr>
            <p:sp>
              <p:nvSpPr>
                <p:cNvPr id="6353" name="Google Shape;6353;p7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2"/>
              <p:cNvGrpSpPr/>
              <p:nvPr/>
            </p:nvGrpSpPr>
            <p:grpSpPr>
              <a:xfrm>
                <a:off x="4925673" y="3691700"/>
                <a:ext cx="40253" cy="34472"/>
                <a:chOff x="4925673" y="3691700"/>
                <a:chExt cx="40253" cy="34472"/>
              </a:xfrm>
            </p:grpSpPr>
            <p:sp>
              <p:nvSpPr>
                <p:cNvPr id="6356" name="Google Shape;6356;p7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2"/>
              <p:cNvGrpSpPr/>
              <p:nvPr/>
            </p:nvGrpSpPr>
            <p:grpSpPr>
              <a:xfrm>
                <a:off x="4894653" y="3740848"/>
                <a:ext cx="31405" cy="26906"/>
                <a:chOff x="4894653" y="3740848"/>
                <a:chExt cx="31405" cy="26906"/>
              </a:xfrm>
            </p:grpSpPr>
            <p:sp>
              <p:nvSpPr>
                <p:cNvPr id="6359" name="Google Shape;6359;p7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72"/>
              <p:cNvGrpSpPr/>
              <p:nvPr/>
            </p:nvGrpSpPr>
            <p:grpSpPr>
              <a:xfrm>
                <a:off x="4962300" y="3696348"/>
                <a:ext cx="38255" cy="32773"/>
                <a:chOff x="4962300" y="3696348"/>
                <a:chExt cx="38255" cy="32773"/>
              </a:xfrm>
            </p:grpSpPr>
            <p:sp>
              <p:nvSpPr>
                <p:cNvPr id="6362" name="Google Shape;6362;p7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72"/>
              <p:cNvGrpSpPr/>
              <p:nvPr/>
            </p:nvGrpSpPr>
            <p:grpSpPr>
              <a:xfrm>
                <a:off x="4980185" y="3743349"/>
                <a:ext cx="31499" cy="26969"/>
                <a:chOff x="4980185" y="3743349"/>
                <a:chExt cx="31499" cy="26969"/>
              </a:xfrm>
            </p:grpSpPr>
            <p:sp>
              <p:nvSpPr>
                <p:cNvPr id="6365" name="Google Shape;6365;p7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72"/>
              <p:cNvGrpSpPr/>
              <p:nvPr/>
            </p:nvGrpSpPr>
            <p:grpSpPr>
              <a:xfrm>
                <a:off x="5013768" y="3734312"/>
                <a:ext cx="31499" cy="26969"/>
                <a:chOff x="5013768" y="3734312"/>
                <a:chExt cx="31499" cy="26969"/>
              </a:xfrm>
            </p:grpSpPr>
            <p:sp>
              <p:nvSpPr>
                <p:cNvPr id="6368" name="Google Shape;6368;p7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72"/>
              <p:cNvGrpSpPr/>
              <p:nvPr/>
            </p:nvGrpSpPr>
            <p:grpSpPr>
              <a:xfrm>
                <a:off x="5036703" y="3764545"/>
                <a:ext cx="31499" cy="26898"/>
                <a:chOff x="5036703" y="3764545"/>
                <a:chExt cx="31499" cy="26898"/>
              </a:xfrm>
            </p:grpSpPr>
            <p:sp>
              <p:nvSpPr>
                <p:cNvPr id="6371" name="Google Shape;6371;p7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72"/>
              <p:cNvGrpSpPr/>
              <p:nvPr/>
            </p:nvGrpSpPr>
            <p:grpSpPr>
              <a:xfrm>
                <a:off x="4953546" y="3768352"/>
                <a:ext cx="31405" cy="26898"/>
                <a:chOff x="4953546" y="3768352"/>
                <a:chExt cx="31405" cy="26898"/>
              </a:xfrm>
            </p:grpSpPr>
            <p:sp>
              <p:nvSpPr>
                <p:cNvPr id="6374" name="Google Shape;6374;p7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2"/>
              <p:cNvGrpSpPr/>
              <p:nvPr/>
            </p:nvGrpSpPr>
            <p:grpSpPr>
              <a:xfrm>
                <a:off x="4964770" y="3814016"/>
                <a:ext cx="31499" cy="26993"/>
                <a:chOff x="4964770" y="3814016"/>
                <a:chExt cx="31499" cy="26993"/>
              </a:xfrm>
            </p:grpSpPr>
            <p:sp>
              <p:nvSpPr>
                <p:cNvPr id="6377" name="Google Shape;6377;p7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72"/>
              <p:cNvGrpSpPr/>
              <p:nvPr/>
            </p:nvGrpSpPr>
            <p:grpSpPr>
              <a:xfrm>
                <a:off x="4923290" y="3800504"/>
                <a:ext cx="31468" cy="26898"/>
                <a:chOff x="4923290" y="3800504"/>
                <a:chExt cx="31468" cy="26898"/>
              </a:xfrm>
            </p:grpSpPr>
            <p:sp>
              <p:nvSpPr>
                <p:cNvPr id="6380" name="Google Shape;6380;p7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2"/>
              <p:cNvGrpSpPr/>
              <p:nvPr/>
            </p:nvGrpSpPr>
            <p:grpSpPr>
              <a:xfrm>
                <a:off x="5108534" y="3650943"/>
                <a:ext cx="31405" cy="26993"/>
                <a:chOff x="5108534" y="3650943"/>
                <a:chExt cx="31405" cy="26993"/>
              </a:xfrm>
            </p:grpSpPr>
            <p:sp>
              <p:nvSpPr>
                <p:cNvPr id="6383" name="Google Shape;6383;p7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72"/>
              <p:cNvGrpSpPr/>
              <p:nvPr/>
            </p:nvGrpSpPr>
            <p:grpSpPr>
              <a:xfrm>
                <a:off x="5119380" y="3760739"/>
                <a:ext cx="31499" cy="26993"/>
                <a:chOff x="5119380" y="3760739"/>
                <a:chExt cx="31499" cy="26993"/>
              </a:xfrm>
            </p:grpSpPr>
            <p:sp>
              <p:nvSpPr>
                <p:cNvPr id="6386" name="Google Shape;6386;p7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72"/>
              <p:cNvGrpSpPr/>
              <p:nvPr/>
            </p:nvGrpSpPr>
            <p:grpSpPr>
              <a:xfrm>
                <a:off x="5119380" y="3788235"/>
                <a:ext cx="31499" cy="26993"/>
                <a:chOff x="5119380" y="3788235"/>
                <a:chExt cx="31499" cy="26993"/>
              </a:xfrm>
            </p:grpSpPr>
            <p:sp>
              <p:nvSpPr>
                <p:cNvPr id="6389" name="Google Shape;6389;p7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72"/>
              <p:cNvGrpSpPr/>
              <p:nvPr/>
            </p:nvGrpSpPr>
            <p:grpSpPr>
              <a:xfrm>
                <a:off x="5158005" y="3875284"/>
                <a:ext cx="31405" cy="27001"/>
                <a:chOff x="5158005" y="3875284"/>
                <a:chExt cx="31405" cy="27001"/>
              </a:xfrm>
            </p:grpSpPr>
            <p:sp>
              <p:nvSpPr>
                <p:cNvPr id="6392" name="Google Shape;6392;p7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2"/>
              <p:cNvGrpSpPr/>
              <p:nvPr/>
            </p:nvGrpSpPr>
            <p:grpSpPr>
              <a:xfrm>
                <a:off x="5233163" y="3764545"/>
                <a:ext cx="31499" cy="26898"/>
                <a:chOff x="5233163" y="3764545"/>
                <a:chExt cx="31499" cy="26898"/>
              </a:xfrm>
            </p:grpSpPr>
            <p:sp>
              <p:nvSpPr>
                <p:cNvPr id="6395" name="Google Shape;6395;p7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2"/>
              <p:cNvGrpSpPr/>
              <p:nvPr/>
            </p:nvGrpSpPr>
            <p:grpSpPr>
              <a:xfrm>
                <a:off x="5276168" y="3805545"/>
                <a:ext cx="31499" cy="26906"/>
                <a:chOff x="5276168" y="3805545"/>
                <a:chExt cx="31499" cy="26906"/>
              </a:xfrm>
            </p:grpSpPr>
            <p:sp>
              <p:nvSpPr>
                <p:cNvPr id="6398" name="Google Shape;6398;p7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72"/>
              <p:cNvGrpSpPr/>
              <p:nvPr/>
            </p:nvGrpSpPr>
            <p:grpSpPr>
              <a:xfrm>
                <a:off x="5294053" y="3851933"/>
                <a:ext cx="31405" cy="26945"/>
                <a:chOff x="5294053" y="3851933"/>
                <a:chExt cx="31405" cy="26945"/>
              </a:xfrm>
            </p:grpSpPr>
            <p:sp>
              <p:nvSpPr>
                <p:cNvPr id="6401" name="Google Shape;6401;p7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72"/>
              <p:cNvGrpSpPr/>
              <p:nvPr/>
            </p:nvGrpSpPr>
            <p:grpSpPr>
              <a:xfrm>
                <a:off x="5341723" y="3851902"/>
                <a:ext cx="31405" cy="26977"/>
                <a:chOff x="5341723" y="3851902"/>
                <a:chExt cx="31405" cy="26977"/>
              </a:xfrm>
            </p:grpSpPr>
            <p:sp>
              <p:nvSpPr>
                <p:cNvPr id="6404" name="Google Shape;6404;p7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72"/>
              <p:cNvGrpSpPr/>
              <p:nvPr/>
            </p:nvGrpSpPr>
            <p:grpSpPr>
              <a:xfrm>
                <a:off x="5054871" y="3507855"/>
                <a:ext cx="31405" cy="26993"/>
                <a:chOff x="5054871" y="3507855"/>
                <a:chExt cx="31405" cy="26993"/>
              </a:xfrm>
            </p:grpSpPr>
            <p:sp>
              <p:nvSpPr>
                <p:cNvPr id="6407" name="Google Shape;6407;p7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72"/>
              <p:cNvGrpSpPr/>
              <p:nvPr/>
            </p:nvGrpSpPr>
            <p:grpSpPr>
              <a:xfrm>
                <a:off x="4876579" y="3675325"/>
                <a:ext cx="31405" cy="26969"/>
                <a:chOff x="4876579" y="3675325"/>
                <a:chExt cx="31405" cy="26969"/>
              </a:xfrm>
            </p:grpSpPr>
            <p:sp>
              <p:nvSpPr>
                <p:cNvPr id="6410" name="Google Shape;6410;p7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2"/>
              <p:cNvGrpSpPr/>
              <p:nvPr/>
            </p:nvGrpSpPr>
            <p:grpSpPr>
              <a:xfrm>
                <a:off x="4842233" y="3688333"/>
                <a:ext cx="31405" cy="26993"/>
                <a:chOff x="4842233" y="3688333"/>
                <a:chExt cx="31405" cy="26993"/>
              </a:xfrm>
            </p:grpSpPr>
            <p:sp>
              <p:nvSpPr>
                <p:cNvPr id="6413" name="Google Shape;6413;p7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72"/>
              <p:cNvGrpSpPr/>
              <p:nvPr/>
            </p:nvGrpSpPr>
            <p:grpSpPr>
              <a:xfrm>
                <a:off x="5187876" y="3608032"/>
                <a:ext cx="31405" cy="27001"/>
                <a:chOff x="5187876" y="3608032"/>
                <a:chExt cx="31405" cy="27001"/>
              </a:xfrm>
            </p:grpSpPr>
            <p:sp>
              <p:nvSpPr>
                <p:cNvPr id="6416" name="Google Shape;6416;p7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7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0" name="Google Shape;6420;p72"/>
              <p:cNvGrpSpPr/>
              <p:nvPr/>
            </p:nvGrpSpPr>
            <p:grpSpPr>
              <a:xfrm>
                <a:off x="5269224" y="3304167"/>
                <a:ext cx="40253" cy="34402"/>
                <a:chOff x="5269224" y="3304167"/>
                <a:chExt cx="40253" cy="34402"/>
              </a:xfrm>
            </p:grpSpPr>
            <p:sp>
              <p:nvSpPr>
                <p:cNvPr id="6421" name="Google Shape;6421;p7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72"/>
              <p:cNvGrpSpPr/>
              <p:nvPr/>
            </p:nvGrpSpPr>
            <p:grpSpPr>
              <a:xfrm>
                <a:off x="5327354" y="3476615"/>
                <a:ext cx="49864" cy="42723"/>
                <a:chOff x="5327354" y="3476615"/>
                <a:chExt cx="49864" cy="42723"/>
              </a:xfrm>
            </p:grpSpPr>
            <p:sp>
              <p:nvSpPr>
                <p:cNvPr id="6424" name="Google Shape;6424;p7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6" name="Google Shape;6426;p7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8" name="Google Shape;6428;p72"/>
              <p:cNvGrpSpPr/>
              <p:nvPr/>
            </p:nvGrpSpPr>
            <p:grpSpPr>
              <a:xfrm>
                <a:off x="5341723" y="3775957"/>
                <a:ext cx="31405" cy="26898"/>
                <a:chOff x="5341723" y="3775957"/>
                <a:chExt cx="31405" cy="26898"/>
              </a:xfrm>
            </p:grpSpPr>
            <p:sp>
              <p:nvSpPr>
                <p:cNvPr id="6429" name="Google Shape;6429;p7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72"/>
              <p:cNvGrpSpPr/>
              <p:nvPr/>
            </p:nvGrpSpPr>
            <p:grpSpPr>
              <a:xfrm>
                <a:off x="5439053" y="3699274"/>
                <a:ext cx="31405" cy="26898"/>
                <a:chOff x="5439053" y="3699274"/>
                <a:chExt cx="31405" cy="26898"/>
              </a:xfrm>
            </p:grpSpPr>
            <p:sp>
              <p:nvSpPr>
                <p:cNvPr id="6432" name="Google Shape;6432;p7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72"/>
              <p:cNvGrpSpPr/>
              <p:nvPr/>
            </p:nvGrpSpPr>
            <p:grpSpPr>
              <a:xfrm>
                <a:off x="5412414" y="3622307"/>
                <a:ext cx="31499" cy="26993"/>
                <a:chOff x="5412414" y="3622307"/>
                <a:chExt cx="31499" cy="26993"/>
              </a:xfrm>
            </p:grpSpPr>
            <p:sp>
              <p:nvSpPr>
                <p:cNvPr id="6435" name="Google Shape;6435;p7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72"/>
              <p:cNvGrpSpPr/>
              <p:nvPr/>
            </p:nvGrpSpPr>
            <p:grpSpPr>
              <a:xfrm>
                <a:off x="5476254" y="3473949"/>
                <a:ext cx="26835" cy="26930"/>
                <a:chOff x="5476254" y="3473949"/>
                <a:chExt cx="26835" cy="26930"/>
              </a:xfrm>
            </p:grpSpPr>
            <p:sp>
              <p:nvSpPr>
                <p:cNvPr id="6438" name="Google Shape;6438;p7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72"/>
              <p:cNvGrpSpPr/>
              <p:nvPr/>
            </p:nvGrpSpPr>
            <p:grpSpPr>
              <a:xfrm>
                <a:off x="5564547" y="3481594"/>
                <a:ext cx="31397" cy="26898"/>
                <a:chOff x="5564547" y="3481594"/>
                <a:chExt cx="31397" cy="26898"/>
              </a:xfrm>
            </p:grpSpPr>
            <p:sp>
              <p:nvSpPr>
                <p:cNvPr id="6441" name="Google Shape;6441;p7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2"/>
              <p:cNvGrpSpPr/>
              <p:nvPr/>
            </p:nvGrpSpPr>
            <p:grpSpPr>
              <a:xfrm>
                <a:off x="5534101" y="3470174"/>
                <a:ext cx="31397" cy="26906"/>
                <a:chOff x="5534101" y="3470174"/>
                <a:chExt cx="31397" cy="26906"/>
              </a:xfrm>
            </p:grpSpPr>
            <p:sp>
              <p:nvSpPr>
                <p:cNvPr id="6444" name="Google Shape;6444;p7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72"/>
              <p:cNvGrpSpPr/>
              <p:nvPr/>
            </p:nvGrpSpPr>
            <p:grpSpPr>
              <a:xfrm>
                <a:off x="5610879" y="3314486"/>
                <a:ext cx="31499" cy="26938"/>
                <a:chOff x="5610879" y="3314486"/>
                <a:chExt cx="31499" cy="26938"/>
              </a:xfrm>
            </p:grpSpPr>
            <p:sp>
              <p:nvSpPr>
                <p:cNvPr id="6447" name="Google Shape;6447;p7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72"/>
              <p:cNvGrpSpPr/>
              <p:nvPr/>
            </p:nvGrpSpPr>
            <p:grpSpPr>
              <a:xfrm>
                <a:off x="4834525" y="3501382"/>
                <a:ext cx="31499" cy="26898"/>
                <a:chOff x="4834525" y="3501382"/>
                <a:chExt cx="31499" cy="26898"/>
              </a:xfrm>
            </p:grpSpPr>
            <p:sp>
              <p:nvSpPr>
                <p:cNvPr id="6450" name="Google Shape;6450;p7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72"/>
              <p:cNvGrpSpPr/>
              <p:nvPr/>
            </p:nvGrpSpPr>
            <p:grpSpPr>
              <a:xfrm>
                <a:off x="4898460" y="3580158"/>
                <a:ext cx="31405" cy="26898"/>
                <a:chOff x="4898460" y="3580158"/>
                <a:chExt cx="31405" cy="26898"/>
              </a:xfrm>
            </p:grpSpPr>
            <p:sp>
              <p:nvSpPr>
                <p:cNvPr id="6453" name="Google Shape;6453;p7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2"/>
              <p:cNvGrpSpPr/>
              <p:nvPr/>
            </p:nvGrpSpPr>
            <p:grpSpPr>
              <a:xfrm>
                <a:off x="4882667" y="3608032"/>
                <a:ext cx="31499" cy="27001"/>
                <a:chOff x="4882667" y="3608032"/>
                <a:chExt cx="31499" cy="27001"/>
              </a:xfrm>
            </p:grpSpPr>
            <p:sp>
              <p:nvSpPr>
                <p:cNvPr id="6456" name="Google Shape;6456;p7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2"/>
              <p:cNvGrpSpPr/>
              <p:nvPr/>
            </p:nvGrpSpPr>
            <p:grpSpPr>
              <a:xfrm>
                <a:off x="4843373" y="3631407"/>
                <a:ext cx="16273" cy="16186"/>
                <a:chOff x="4843373" y="3631407"/>
                <a:chExt cx="16273" cy="16186"/>
              </a:xfrm>
            </p:grpSpPr>
            <p:sp>
              <p:nvSpPr>
                <p:cNvPr id="6459" name="Google Shape;6459;p7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2"/>
              <p:cNvGrpSpPr/>
              <p:nvPr/>
            </p:nvGrpSpPr>
            <p:grpSpPr>
              <a:xfrm>
                <a:off x="4727773" y="3591578"/>
                <a:ext cx="31499" cy="26898"/>
                <a:chOff x="4727773" y="3591578"/>
                <a:chExt cx="31499" cy="26898"/>
              </a:xfrm>
            </p:grpSpPr>
            <p:sp>
              <p:nvSpPr>
                <p:cNvPr id="6462" name="Google Shape;6462;p7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7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6" name="Google Shape;6466;p72"/>
              <p:cNvGrpSpPr/>
              <p:nvPr/>
            </p:nvGrpSpPr>
            <p:grpSpPr>
              <a:xfrm>
                <a:off x="4609421" y="3577398"/>
                <a:ext cx="31499" cy="27001"/>
                <a:chOff x="4609421" y="3577398"/>
                <a:chExt cx="31499" cy="27001"/>
              </a:xfrm>
            </p:grpSpPr>
            <p:sp>
              <p:nvSpPr>
                <p:cNvPr id="6467" name="Google Shape;6467;p7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2"/>
              <p:cNvGrpSpPr/>
              <p:nvPr/>
            </p:nvGrpSpPr>
            <p:grpSpPr>
              <a:xfrm>
                <a:off x="4649289" y="3577398"/>
                <a:ext cx="31499" cy="27001"/>
                <a:chOff x="4649289" y="3577398"/>
                <a:chExt cx="31499" cy="27001"/>
              </a:xfrm>
            </p:grpSpPr>
            <p:sp>
              <p:nvSpPr>
                <p:cNvPr id="6470" name="Google Shape;6470;p7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2"/>
              <p:cNvGrpSpPr/>
              <p:nvPr/>
            </p:nvGrpSpPr>
            <p:grpSpPr>
              <a:xfrm>
                <a:off x="4605614" y="3639523"/>
                <a:ext cx="31499" cy="26906"/>
                <a:chOff x="4605614" y="3639523"/>
                <a:chExt cx="31499" cy="26906"/>
              </a:xfrm>
            </p:grpSpPr>
            <p:sp>
              <p:nvSpPr>
                <p:cNvPr id="6473" name="Google Shape;6473;p7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72"/>
              <p:cNvGrpSpPr/>
              <p:nvPr/>
            </p:nvGrpSpPr>
            <p:grpSpPr>
              <a:xfrm>
                <a:off x="4785149" y="3618846"/>
                <a:ext cx="26930" cy="26843"/>
                <a:chOff x="4785149" y="3618846"/>
                <a:chExt cx="26930" cy="26843"/>
              </a:xfrm>
            </p:grpSpPr>
            <p:sp>
              <p:nvSpPr>
                <p:cNvPr id="6476" name="Google Shape;6476;p7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72"/>
              <p:cNvGrpSpPr/>
              <p:nvPr/>
            </p:nvGrpSpPr>
            <p:grpSpPr>
              <a:xfrm>
                <a:off x="4810167" y="3601567"/>
                <a:ext cx="31405" cy="26898"/>
                <a:chOff x="4810167" y="3601567"/>
                <a:chExt cx="31405" cy="26898"/>
              </a:xfrm>
            </p:grpSpPr>
            <p:sp>
              <p:nvSpPr>
                <p:cNvPr id="6479" name="Google Shape;6479;p7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72"/>
              <p:cNvGrpSpPr/>
              <p:nvPr/>
            </p:nvGrpSpPr>
            <p:grpSpPr>
              <a:xfrm>
                <a:off x="4831002" y="3373230"/>
                <a:ext cx="31405" cy="26898"/>
                <a:chOff x="4831002" y="3373230"/>
                <a:chExt cx="31405" cy="26898"/>
              </a:xfrm>
            </p:grpSpPr>
            <p:sp>
              <p:nvSpPr>
                <p:cNvPr id="6482" name="Google Shape;6482;p7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72"/>
              <p:cNvGrpSpPr/>
              <p:nvPr/>
            </p:nvGrpSpPr>
            <p:grpSpPr>
              <a:xfrm>
                <a:off x="4719311" y="3355054"/>
                <a:ext cx="31499" cy="27001"/>
                <a:chOff x="4719311" y="3355054"/>
                <a:chExt cx="31499" cy="27001"/>
              </a:xfrm>
            </p:grpSpPr>
            <p:sp>
              <p:nvSpPr>
                <p:cNvPr id="6485" name="Google Shape;6485;p7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72"/>
              <p:cNvGrpSpPr/>
              <p:nvPr/>
            </p:nvGrpSpPr>
            <p:grpSpPr>
              <a:xfrm>
                <a:off x="4798755" y="3450260"/>
                <a:ext cx="26930" cy="26930"/>
                <a:chOff x="4798755" y="3450260"/>
                <a:chExt cx="26930" cy="26930"/>
              </a:xfrm>
            </p:grpSpPr>
            <p:sp>
              <p:nvSpPr>
                <p:cNvPr id="6488" name="Google Shape;6488;p7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72"/>
              <p:cNvGrpSpPr/>
              <p:nvPr/>
            </p:nvGrpSpPr>
            <p:grpSpPr>
              <a:xfrm>
                <a:off x="4645576" y="3467555"/>
                <a:ext cx="31405" cy="26953"/>
                <a:chOff x="4645576" y="3467555"/>
                <a:chExt cx="31405" cy="26953"/>
              </a:xfrm>
            </p:grpSpPr>
            <p:sp>
              <p:nvSpPr>
                <p:cNvPr id="6491" name="Google Shape;6491;p7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72"/>
              <p:cNvGrpSpPr/>
              <p:nvPr/>
            </p:nvGrpSpPr>
            <p:grpSpPr>
              <a:xfrm>
                <a:off x="4687631" y="3583965"/>
                <a:ext cx="31499" cy="26898"/>
                <a:chOff x="4687631" y="3583965"/>
                <a:chExt cx="31499" cy="26898"/>
              </a:xfrm>
            </p:grpSpPr>
            <p:sp>
              <p:nvSpPr>
                <p:cNvPr id="6494" name="Google Shape;6494;p7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72"/>
              <p:cNvGrpSpPr/>
              <p:nvPr/>
            </p:nvGrpSpPr>
            <p:grpSpPr>
              <a:xfrm>
                <a:off x="4719311" y="3471314"/>
                <a:ext cx="31499" cy="27001"/>
                <a:chOff x="4719311" y="3471314"/>
                <a:chExt cx="31499" cy="27001"/>
              </a:xfrm>
            </p:grpSpPr>
            <p:sp>
              <p:nvSpPr>
                <p:cNvPr id="6497" name="Google Shape;6497;p7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72"/>
              <p:cNvGrpSpPr/>
              <p:nvPr/>
            </p:nvGrpSpPr>
            <p:grpSpPr>
              <a:xfrm>
                <a:off x="4719311" y="3434404"/>
                <a:ext cx="31499" cy="26898"/>
                <a:chOff x="4719311" y="3434404"/>
                <a:chExt cx="31499" cy="26898"/>
              </a:xfrm>
            </p:grpSpPr>
            <p:sp>
              <p:nvSpPr>
                <p:cNvPr id="6500" name="Google Shape;6500;p7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72"/>
              <p:cNvGrpSpPr/>
              <p:nvPr/>
            </p:nvGrpSpPr>
            <p:grpSpPr>
              <a:xfrm>
                <a:off x="4768876" y="3401772"/>
                <a:ext cx="31499" cy="26898"/>
                <a:chOff x="4768876" y="3401772"/>
                <a:chExt cx="31499" cy="26898"/>
              </a:xfrm>
            </p:grpSpPr>
            <p:sp>
              <p:nvSpPr>
                <p:cNvPr id="6503" name="Google Shape;6503;p7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72"/>
              <p:cNvGrpSpPr/>
              <p:nvPr/>
            </p:nvGrpSpPr>
            <p:grpSpPr>
              <a:xfrm>
                <a:off x="4762214" y="3471377"/>
                <a:ext cx="26938" cy="26938"/>
                <a:chOff x="4762214" y="3471377"/>
                <a:chExt cx="26938" cy="26938"/>
              </a:xfrm>
            </p:grpSpPr>
            <p:sp>
              <p:nvSpPr>
                <p:cNvPr id="6506" name="Google Shape;6506;p7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72"/>
              <p:cNvGrpSpPr/>
              <p:nvPr/>
            </p:nvGrpSpPr>
            <p:grpSpPr>
              <a:xfrm>
                <a:off x="4790473" y="3344782"/>
                <a:ext cx="31405" cy="26898"/>
                <a:chOff x="4790473" y="3344782"/>
                <a:chExt cx="31405" cy="26898"/>
              </a:xfrm>
            </p:grpSpPr>
            <p:sp>
              <p:nvSpPr>
                <p:cNvPr id="6509" name="Google Shape;6509;p7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72"/>
              <p:cNvGrpSpPr/>
              <p:nvPr/>
            </p:nvGrpSpPr>
            <p:grpSpPr>
              <a:xfrm>
                <a:off x="4823774" y="3950733"/>
                <a:ext cx="37398" cy="32034"/>
                <a:chOff x="4823774" y="3950733"/>
                <a:chExt cx="37398" cy="32034"/>
              </a:xfrm>
            </p:grpSpPr>
            <p:sp>
              <p:nvSpPr>
                <p:cNvPr id="6512" name="Google Shape;6512;p7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72"/>
              <p:cNvGrpSpPr/>
              <p:nvPr/>
            </p:nvGrpSpPr>
            <p:grpSpPr>
              <a:xfrm>
                <a:off x="4823396" y="4110566"/>
                <a:ext cx="31405" cy="26906"/>
                <a:chOff x="4823396" y="4110566"/>
                <a:chExt cx="31405" cy="26906"/>
              </a:xfrm>
            </p:grpSpPr>
            <p:sp>
              <p:nvSpPr>
                <p:cNvPr id="6515" name="Google Shape;6515;p7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72"/>
              <p:cNvGrpSpPr/>
              <p:nvPr/>
            </p:nvGrpSpPr>
            <p:grpSpPr>
              <a:xfrm>
                <a:off x="4838332" y="3821150"/>
                <a:ext cx="31499" cy="26898"/>
                <a:chOff x="4838332" y="3821150"/>
                <a:chExt cx="31499" cy="26898"/>
              </a:xfrm>
            </p:grpSpPr>
            <p:sp>
              <p:nvSpPr>
                <p:cNvPr id="6518" name="Google Shape;6518;p7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2"/>
              <p:cNvGrpSpPr/>
              <p:nvPr/>
            </p:nvGrpSpPr>
            <p:grpSpPr>
              <a:xfrm>
                <a:off x="4661275" y="3815007"/>
                <a:ext cx="36824" cy="31523"/>
                <a:chOff x="4661275" y="3815007"/>
                <a:chExt cx="36824" cy="31523"/>
              </a:xfrm>
            </p:grpSpPr>
            <p:sp>
              <p:nvSpPr>
                <p:cNvPr id="6521" name="Google Shape;6521;p7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2"/>
              <p:cNvGrpSpPr/>
              <p:nvPr/>
            </p:nvGrpSpPr>
            <p:grpSpPr>
              <a:xfrm>
                <a:off x="4558998" y="3851037"/>
                <a:ext cx="33591" cy="28699"/>
                <a:chOff x="4558998" y="3851037"/>
                <a:chExt cx="33591" cy="28699"/>
              </a:xfrm>
            </p:grpSpPr>
            <p:sp>
              <p:nvSpPr>
                <p:cNvPr id="6524" name="Google Shape;6524;p7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72"/>
              <p:cNvGrpSpPr/>
              <p:nvPr/>
            </p:nvGrpSpPr>
            <p:grpSpPr>
              <a:xfrm>
                <a:off x="4696762" y="3638587"/>
                <a:ext cx="33591" cy="28794"/>
                <a:chOff x="4696762" y="3638587"/>
                <a:chExt cx="33591" cy="28794"/>
              </a:xfrm>
            </p:grpSpPr>
            <p:sp>
              <p:nvSpPr>
                <p:cNvPr id="6527" name="Google Shape;6527;p7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72"/>
              <p:cNvGrpSpPr/>
              <p:nvPr/>
            </p:nvGrpSpPr>
            <p:grpSpPr>
              <a:xfrm>
                <a:off x="4929479" y="3939140"/>
                <a:ext cx="33497" cy="28692"/>
                <a:chOff x="4929479" y="3939140"/>
                <a:chExt cx="33497" cy="28692"/>
              </a:xfrm>
            </p:grpSpPr>
            <p:sp>
              <p:nvSpPr>
                <p:cNvPr id="6530" name="Google Shape;6530;p7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2"/>
              <p:cNvGrpSpPr/>
              <p:nvPr/>
            </p:nvGrpSpPr>
            <p:grpSpPr>
              <a:xfrm>
                <a:off x="4907119" y="3986039"/>
                <a:ext cx="33497" cy="28699"/>
                <a:chOff x="4907119" y="3986039"/>
                <a:chExt cx="33497" cy="28699"/>
              </a:xfrm>
            </p:grpSpPr>
            <p:sp>
              <p:nvSpPr>
                <p:cNvPr id="6533" name="Google Shape;6533;p7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72"/>
              <p:cNvGrpSpPr/>
              <p:nvPr/>
            </p:nvGrpSpPr>
            <p:grpSpPr>
              <a:xfrm>
                <a:off x="4911783" y="4048102"/>
                <a:ext cx="33591" cy="28762"/>
                <a:chOff x="4911783" y="4048102"/>
                <a:chExt cx="33591" cy="28762"/>
              </a:xfrm>
            </p:grpSpPr>
            <p:sp>
              <p:nvSpPr>
                <p:cNvPr id="6536" name="Google Shape;6536;p7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8" name="Google Shape;6538;p7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0" name="Google Shape;6540;p72"/>
              <p:cNvGrpSpPr/>
              <p:nvPr/>
            </p:nvGrpSpPr>
            <p:grpSpPr>
              <a:xfrm>
                <a:off x="4762623" y="3837847"/>
                <a:ext cx="42416" cy="36273"/>
                <a:chOff x="4762623" y="3837847"/>
                <a:chExt cx="42416" cy="36273"/>
              </a:xfrm>
            </p:grpSpPr>
            <p:sp>
              <p:nvSpPr>
                <p:cNvPr id="6541" name="Google Shape;6541;p7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2"/>
              <p:cNvGrpSpPr/>
              <p:nvPr/>
            </p:nvGrpSpPr>
            <p:grpSpPr>
              <a:xfrm>
                <a:off x="4746044" y="4104966"/>
                <a:ext cx="33497" cy="28699"/>
                <a:chOff x="4746044" y="4104966"/>
                <a:chExt cx="33497" cy="28699"/>
              </a:xfrm>
            </p:grpSpPr>
            <p:sp>
              <p:nvSpPr>
                <p:cNvPr id="6544" name="Google Shape;6544;p7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72"/>
              <p:cNvGrpSpPr/>
              <p:nvPr/>
            </p:nvGrpSpPr>
            <p:grpSpPr>
              <a:xfrm>
                <a:off x="4859646" y="4162554"/>
                <a:ext cx="33591" cy="28762"/>
                <a:chOff x="4859646" y="4162554"/>
                <a:chExt cx="33591" cy="28762"/>
              </a:xfrm>
            </p:grpSpPr>
            <p:sp>
              <p:nvSpPr>
                <p:cNvPr id="6547" name="Google Shape;6547;p7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9" name="Google Shape;6549;p72"/>
            <p:cNvGrpSpPr/>
            <p:nvPr/>
          </p:nvGrpSpPr>
          <p:grpSpPr>
            <a:xfrm>
              <a:off x="3597785" y="3274438"/>
              <a:ext cx="855610" cy="1122100"/>
              <a:chOff x="3597785" y="3274438"/>
              <a:chExt cx="855610" cy="1122100"/>
            </a:xfrm>
          </p:grpSpPr>
          <p:grpSp>
            <p:nvGrpSpPr>
              <p:cNvPr id="6550" name="Google Shape;6550;p72"/>
              <p:cNvGrpSpPr/>
              <p:nvPr/>
            </p:nvGrpSpPr>
            <p:grpSpPr>
              <a:xfrm>
                <a:off x="3617857" y="3284717"/>
                <a:ext cx="826785" cy="1099165"/>
                <a:chOff x="3617857" y="3284717"/>
                <a:chExt cx="826785" cy="1099165"/>
              </a:xfrm>
            </p:grpSpPr>
            <p:sp>
              <p:nvSpPr>
                <p:cNvPr id="6551" name="Google Shape;6551;p7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2"/>
              <p:cNvGrpSpPr/>
              <p:nvPr/>
            </p:nvGrpSpPr>
            <p:grpSpPr>
              <a:xfrm>
                <a:off x="4180904" y="4251758"/>
                <a:ext cx="37783" cy="32420"/>
                <a:chOff x="4180904" y="4251758"/>
                <a:chExt cx="37783" cy="32420"/>
              </a:xfrm>
            </p:grpSpPr>
            <p:sp>
              <p:nvSpPr>
                <p:cNvPr id="6608" name="Google Shape;6608;p7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2"/>
              <p:cNvGrpSpPr/>
              <p:nvPr/>
            </p:nvGrpSpPr>
            <p:grpSpPr>
              <a:xfrm>
                <a:off x="4201644" y="4081324"/>
                <a:ext cx="37783" cy="32364"/>
                <a:chOff x="4201644" y="4081324"/>
                <a:chExt cx="37783" cy="32364"/>
              </a:xfrm>
            </p:grpSpPr>
            <p:sp>
              <p:nvSpPr>
                <p:cNvPr id="6611" name="Google Shape;6611;p7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2"/>
              <p:cNvGrpSpPr/>
              <p:nvPr/>
            </p:nvGrpSpPr>
            <p:grpSpPr>
              <a:xfrm>
                <a:off x="4284416" y="3887428"/>
                <a:ext cx="37783" cy="32451"/>
                <a:chOff x="4284416" y="3887428"/>
                <a:chExt cx="37783" cy="32451"/>
              </a:xfrm>
            </p:grpSpPr>
            <p:sp>
              <p:nvSpPr>
                <p:cNvPr id="6614" name="Google Shape;6614;p7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72"/>
              <p:cNvGrpSpPr/>
              <p:nvPr/>
            </p:nvGrpSpPr>
            <p:grpSpPr>
              <a:xfrm>
                <a:off x="4223721" y="3860404"/>
                <a:ext cx="37870" cy="32364"/>
                <a:chOff x="4223721" y="3860404"/>
                <a:chExt cx="37870" cy="32364"/>
              </a:xfrm>
            </p:grpSpPr>
            <p:sp>
              <p:nvSpPr>
                <p:cNvPr id="6617" name="Google Shape;6617;p7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2"/>
              <p:cNvGrpSpPr/>
              <p:nvPr/>
            </p:nvGrpSpPr>
            <p:grpSpPr>
              <a:xfrm>
                <a:off x="4104889" y="3699242"/>
                <a:ext cx="37776" cy="32357"/>
                <a:chOff x="4104889" y="3699242"/>
                <a:chExt cx="37776" cy="32357"/>
              </a:xfrm>
            </p:grpSpPr>
            <p:sp>
              <p:nvSpPr>
                <p:cNvPr id="6620" name="Google Shape;6620;p7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72"/>
              <p:cNvGrpSpPr/>
              <p:nvPr/>
            </p:nvGrpSpPr>
            <p:grpSpPr>
              <a:xfrm>
                <a:off x="4143608" y="3475121"/>
                <a:ext cx="37878" cy="32420"/>
                <a:chOff x="4143608" y="3475121"/>
                <a:chExt cx="37878" cy="32420"/>
              </a:xfrm>
            </p:grpSpPr>
            <p:sp>
              <p:nvSpPr>
                <p:cNvPr id="6623" name="Google Shape;6623;p7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2"/>
              <p:cNvGrpSpPr/>
              <p:nvPr/>
            </p:nvGrpSpPr>
            <p:grpSpPr>
              <a:xfrm>
                <a:off x="4217248" y="3570893"/>
                <a:ext cx="37776" cy="32364"/>
                <a:chOff x="4217248" y="3570893"/>
                <a:chExt cx="37776" cy="32364"/>
              </a:xfrm>
            </p:grpSpPr>
            <p:sp>
              <p:nvSpPr>
                <p:cNvPr id="6626" name="Google Shape;6626;p7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72"/>
              <p:cNvGrpSpPr/>
              <p:nvPr/>
            </p:nvGrpSpPr>
            <p:grpSpPr>
              <a:xfrm>
                <a:off x="4255307" y="3431612"/>
                <a:ext cx="37776" cy="32451"/>
                <a:chOff x="4255307" y="3431612"/>
                <a:chExt cx="37776" cy="32451"/>
              </a:xfrm>
            </p:grpSpPr>
            <p:sp>
              <p:nvSpPr>
                <p:cNvPr id="6629" name="Google Shape;6629;p7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72"/>
              <p:cNvGrpSpPr/>
              <p:nvPr/>
            </p:nvGrpSpPr>
            <p:grpSpPr>
              <a:xfrm>
                <a:off x="3853052" y="3577398"/>
                <a:ext cx="37776" cy="32420"/>
                <a:chOff x="3853052" y="3577398"/>
                <a:chExt cx="37776" cy="32420"/>
              </a:xfrm>
            </p:grpSpPr>
            <p:sp>
              <p:nvSpPr>
                <p:cNvPr id="6632" name="Google Shape;6632;p7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2"/>
              <p:cNvGrpSpPr/>
              <p:nvPr/>
            </p:nvGrpSpPr>
            <p:grpSpPr>
              <a:xfrm>
                <a:off x="4039908" y="3412107"/>
                <a:ext cx="37776" cy="32357"/>
                <a:chOff x="4039908" y="3412107"/>
                <a:chExt cx="37776" cy="32357"/>
              </a:xfrm>
            </p:grpSpPr>
            <p:sp>
              <p:nvSpPr>
                <p:cNvPr id="6635" name="Google Shape;6635;p7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72"/>
              <p:cNvGrpSpPr/>
              <p:nvPr/>
            </p:nvGrpSpPr>
            <p:grpSpPr>
              <a:xfrm>
                <a:off x="4017360" y="3342061"/>
                <a:ext cx="37870" cy="32380"/>
                <a:chOff x="4017360" y="3342061"/>
                <a:chExt cx="37870" cy="32380"/>
              </a:xfrm>
            </p:grpSpPr>
            <p:sp>
              <p:nvSpPr>
                <p:cNvPr id="6638" name="Google Shape;6638;p7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0" name="Google Shape;6640;p7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2" name="Google Shape;6642;p72"/>
              <p:cNvGrpSpPr/>
              <p:nvPr/>
            </p:nvGrpSpPr>
            <p:grpSpPr>
              <a:xfrm>
                <a:off x="3750870" y="3418650"/>
                <a:ext cx="37776" cy="32380"/>
                <a:chOff x="3750870" y="3418650"/>
                <a:chExt cx="37776" cy="32380"/>
              </a:xfrm>
            </p:grpSpPr>
            <p:sp>
              <p:nvSpPr>
                <p:cNvPr id="6643" name="Google Shape;6643;p7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72"/>
              <p:cNvGrpSpPr/>
              <p:nvPr/>
            </p:nvGrpSpPr>
            <p:grpSpPr>
              <a:xfrm>
                <a:off x="3632509" y="3274438"/>
                <a:ext cx="37783" cy="32357"/>
                <a:chOff x="3632509" y="3274438"/>
                <a:chExt cx="37783" cy="32357"/>
              </a:xfrm>
            </p:grpSpPr>
            <p:sp>
              <p:nvSpPr>
                <p:cNvPr id="6646" name="Google Shape;6646;p7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72"/>
              <p:cNvGrpSpPr/>
              <p:nvPr/>
            </p:nvGrpSpPr>
            <p:grpSpPr>
              <a:xfrm>
                <a:off x="3906424" y="3297561"/>
                <a:ext cx="37776" cy="32451"/>
                <a:chOff x="3906424" y="3297561"/>
                <a:chExt cx="37776" cy="32451"/>
              </a:xfrm>
            </p:grpSpPr>
            <p:sp>
              <p:nvSpPr>
                <p:cNvPr id="6649" name="Google Shape;6649;p7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72"/>
              <p:cNvGrpSpPr/>
              <p:nvPr/>
            </p:nvGrpSpPr>
            <p:grpSpPr>
              <a:xfrm>
                <a:off x="3866084" y="3412107"/>
                <a:ext cx="37776" cy="32357"/>
                <a:chOff x="3866084" y="3412107"/>
                <a:chExt cx="37776" cy="32357"/>
              </a:xfrm>
            </p:grpSpPr>
            <p:sp>
              <p:nvSpPr>
                <p:cNvPr id="6652" name="Google Shape;6652;p7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72"/>
              <p:cNvGrpSpPr/>
              <p:nvPr/>
            </p:nvGrpSpPr>
            <p:grpSpPr>
              <a:xfrm>
                <a:off x="4023919" y="3766409"/>
                <a:ext cx="37783" cy="32357"/>
                <a:chOff x="4023919" y="3766409"/>
                <a:chExt cx="37783" cy="32357"/>
              </a:xfrm>
            </p:grpSpPr>
            <p:sp>
              <p:nvSpPr>
                <p:cNvPr id="6655" name="Google Shape;6655;p7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72"/>
              <p:cNvGrpSpPr/>
              <p:nvPr/>
            </p:nvGrpSpPr>
            <p:grpSpPr>
              <a:xfrm>
                <a:off x="3973882" y="3779449"/>
                <a:ext cx="37776" cy="32357"/>
                <a:chOff x="3973882" y="3779449"/>
                <a:chExt cx="37776" cy="32357"/>
              </a:xfrm>
            </p:grpSpPr>
            <p:sp>
              <p:nvSpPr>
                <p:cNvPr id="6658" name="Google Shape;6658;p7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72"/>
              <p:cNvGrpSpPr/>
              <p:nvPr/>
            </p:nvGrpSpPr>
            <p:grpSpPr>
              <a:xfrm>
                <a:off x="4073398" y="3838028"/>
                <a:ext cx="37776" cy="32380"/>
                <a:chOff x="4073398" y="3838028"/>
                <a:chExt cx="37776" cy="32380"/>
              </a:xfrm>
            </p:grpSpPr>
            <p:sp>
              <p:nvSpPr>
                <p:cNvPr id="6661" name="Google Shape;6661;p7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2"/>
              <p:cNvGrpSpPr/>
              <p:nvPr/>
            </p:nvGrpSpPr>
            <p:grpSpPr>
              <a:xfrm>
                <a:off x="4342672" y="4144496"/>
                <a:ext cx="37752" cy="32364"/>
                <a:chOff x="4342672" y="4144496"/>
                <a:chExt cx="37752" cy="32364"/>
              </a:xfrm>
            </p:grpSpPr>
            <p:sp>
              <p:nvSpPr>
                <p:cNvPr id="6664" name="Google Shape;6664;p7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72"/>
              <p:cNvGrpSpPr/>
              <p:nvPr/>
            </p:nvGrpSpPr>
            <p:grpSpPr>
              <a:xfrm>
                <a:off x="4406386" y="4056872"/>
                <a:ext cx="37783" cy="32364"/>
                <a:chOff x="4406386" y="4056872"/>
                <a:chExt cx="37783" cy="32364"/>
              </a:xfrm>
            </p:grpSpPr>
            <p:sp>
              <p:nvSpPr>
                <p:cNvPr id="6667" name="Google Shape;6667;p7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72"/>
              <p:cNvGrpSpPr/>
              <p:nvPr/>
            </p:nvGrpSpPr>
            <p:grpSpPr>
              <a:xfrm>
                <a:off x="4284416" y="4245254"/>
                <a:ext cx="37783" cy="32357"/>
                <a:chOff x="4284416" y="4245254"/>
                <a:chExt cx="37783" cy="32357"/>
              </a:xfrm>
            </p:grpSpPr>
            <p:sp>
              <p:nvSpPr>
                <p:cNvPr id="6670" name="Google Shape;6670;p7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2"/>
              <p:cNvGrpSpPr/>
              <p:nvPr/>
            </p:nvGrpSpPr>
            <p:grpSpPr>
              <a:xfrm>
                <a:off x="4219057" y="4331258"/>
                <a:ext cx="37776" cy="32364"/>
                <a:chOff x="4219057" y="4331258"/>
                <a:chExt cx="37776" cy="32364"/>
              </a:xfrm>
            </p:grpSpPr>
            <p:sp>
              <p:nvSpPr>
                <p:cNvPr id="6673" name="Google Shape;6673;p7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72"/>
              <p:cNvGrpSpPr/>
              <p:nvPr/>
            </p:nvGrpSpPr>
            <p:grpSpPr>
              <a:xfrm>
                <a:off x="4204122" y="4141688"/>
                <a:ext cx="33497" cy="28699"/>
                <a:chOff x="4204122" y="4141688"/>
                <a:chExt cx="33497" cy="28699"/>
              </a:xfrm>
            </p:grpSpPr>
            <p:sp>
              <p:nvSpPr>
                <p:cNvPr id="6676" name="Google Shape;6676;p7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2"/>
              <p:cNvGrpSpPr/>
              <p:nvPr/>
            </p:nvGrpSpPr>
            <p:grpSpPr>
              <a:xfrm>
                <a:off x="4301546" y="4003869"/>
                <a:ext cx="38916" cy="33324"/>
                <a:chOff x="4301546" y="4003869"/>
                <a:chExt cx="38916" cy="33324"/>
              </a:xfrm>
            </p:grpSpPr>
            <p:sp>
              <p:nvSpPr>
                <p:cNvPr id="6679" name="Google Shape;6679;p7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72"/>
              <p:cNvGrpSpPr/>
              <p:nvPr/>
            </p:nvGrpSpPr>
            <p:grpSpPr>
              <a:xfrm>
                <a:off x="4210681" y="3924669"/>
                <a:ext cx="36549" cy="31366"/>
                <a:chOff x="4210681" y="3924669"/>
                <a:chExt cx="36549" cy="31366"/>
              </a:xfrm>
            </p:grpSpPr>
            <p:sp>
              <p:nvSpPr>
                <p:cNvPr id="6682" name="Google Shape;6682;p7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72"/>
              <p:cNvGrpSpPr/>
              <p:nvPr/>
            </p:nvGrpSpPr>
            <p:grpSpPr>
              <a:xfrm>
                <a:off x="3987771" y="3628874"/>
                <a:ext cx="31499" cy="26993"/>
                <a:chOff x="3987771" y="3628874"/>
                <a:chExt cx="31499" cy="26993"/>
              </a:xfrm>
            </p:grpSpPr>
            <p:sp>
              <p:nvSpPr>
                <p:cNvPr id="6685" name="Google Shape;6685;p7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72"/>
              <p:cNvGrpSpPr/>
              <p:nvPr/>
            </p:nvGrpSpPr>
            <p:grpSpPr>
              <a:xfrm>
                <a:off x="4087382" y="3775674"/>
                <a:ext cx="31405" cy="26898"/>
                <a:chOff x="4087382" y="3775674"/>
                <a:chExt cx="31405" cy="26898"/>
              </a:xfrm>
            </p:grpSpPr>
            <p:sp>
              <p:nvSpPr>
                <p:cNvPr id="6688" name="Google Shape;6688;p7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72"/>
              <p:cNvGrpSpPr/>
              <p:nvPr/>
            </p:nvGrpSpPr>
            <p:grpSpPr>
              <a:xfrm>
                <a:off x="4118873" y="3856637"/>
                <a:ext cx="31405" cy="26906"/>
                <a:chOff x="4118873" y="3856637"/>
                <a:chExt cx="31405" cy="26906"/>
              </a:xfrm>
            </p:grpSpPr>
            <p:sp>
              <p:nvSpPr>
                <p:cNvPr id="6691" name="Google Shape;6691;p7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72"/>
              <p:cNvGrpSpPr/>
              <p:nvPr/>
            </p:nvGrpSpPr>
            <p:grpSpPr>
              <a:xfrm>
                <a:off x="4168541" y="3639523"/>
                <a:ext cx="31499" cy="26906"/>
                <a:chOff x="4168541" y="3639523"/>
                <a:chExt cx="31499" cy="26906"/>
              </a:xfrm>
            </p:grpSpPr>
            <p:sp>
              <p:nvSpPr>
                <p:cNvPr id="6694" name="Google Shape;6694;p7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72"/>
              <p:cNvGrpSpPr/>
              <p:nvPr/>
            </p:nvGrpSpPr>
            <p:grpSpPr>
              <a:xfrm>
                <a:off x="3965789" y="3393545"/>
                <a:ext cx="31405" cy="26945"/>
                <a:chOff x="3965789" y="3393545"/>
                <a:chExt cx="31405" cy="26945"/>
              </a:xfrm>
            </p:grpSpPr>
            <p:sp>
              <p:nvSpPr>
                <p:cNvPr id="6697" name="Google Shape;6697;p7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72"/>
              <p:cNvGrpSpPr/>
              <p:nvPr/>
            </p:nvGrpSpPr>
            <p:grpSpPr>
              <a:xfrm>
                <a:off x="3925166" y="3491008"/>
                <a:ext cx="31405" cy="27001"/>
                <a:chOff x="3925166" y="3491008"/>
                <a:chExt cx="31405" cy="27001"/>
              </a:xfrm>
            </p:grpSpPr>
            <p:sp>
              <p:nvSpPr>
                <p:cNvPr id="6700" name="Google Shape;6700;p7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72"/>
              <p:cNvGrpSpPr/>
              <p:nvPr/>
            </p:nvGrpSpPr>
            <p:grpSpPr>
              <a:xfrm>
                <a:off x="3682845" y="3340976"/>
                <a:ext cx="31397" cy="26898"/>
                <a:chOff x="3682845" y="3340976"/>
                <a:chExt cx="31397" cy="26898"/>
              </a:xfrm>
            </p:grpSpPr>
            <p:sp>
              <p:nvSpPr>
                <p:cNvPr id="6703" name="Google Shape;6703;p7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72"/>
              <p:cNvGrpSpPr/>
              <p:nvPr/>
            </p:nvGrpSpPr>
            <p:grpSpPr>
              <a:xfrm>
                <a:off x="3795393" y="3353725"/>
                <a:ext cx="31499" cy="26993"/>
                <a:chOff x="3795393" y="3353725"/>
                <a:chExt cx="31499" cy="26993"/>
              </a:xfrm>
            </p:grpSpPr>
            <p:sp>
              <p:nvSpPr>
                <p:cNvPr id="6706" name="Google Shape;6706;p7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72"/>
              <p:cNvGrpSpPr/>
              <p:nvPr/>
            </p:nvGrpSpPr>
            <p:grpSpPr>
              <a:xfrm>
                <a:off x="4176909" y="4363221"/>
                <a:ext cx="38924" cy="33316"/>
                <a:chOff x="4176909" y="4363221"/>
                <a:chExt cx="38924" cy="33316"/>
              </a:xfrm>
            </p:grpSpPr>
            <p:sp>
              <p:nvSpPr>
                <p:cNvPr id="6709" name="Google Shape;6709;p7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72"/>
              <p:cNvGrpSpPr/>
              <p:nvPr/>
            </p:nvGrpSpPr>
            <p:grpSpPr>
              <a:xfrm>
                <a:off x="4226191" y="4007660"/>
                <a:ext cx="33560" cy="28770"/>
                <a:chOff x="4226191" y="4007660"/>
                <a:chExt cx="33560" cy="28770"/>
              </a:xfrm>
            </p:grpSpPr>
            <p:sp>
              <p:nvSpPr>
                <p:cNvPr id="6712" name="Google Shape;6712;p7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2"/>
              <p:cNvGrpSpPr/>
              <p:nvPr/>
            </p:nvGrpSpPr>
            <p:grpSpPr>
              <a:xfrm>
                <a:off x="3597785" y="3377045"/>
                <a:ext cx="33591" cy="28699"/>
                <a:chOff x="3597785" y="3377045"/>
                <a:chExt cx="33591" cy="28699"/>
              </a:xfrm>
            </p:grpSpPr>
            <p:sp>
              <p:nvSpPr>
                <p:cNvPr id="6715" name="Google Shape;6715;p7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2"/>
              <p:cNvGrpSpPr/>
              <p:nvPr/>
            </p:nvGrpSpPr>
            <p:grpSpPr>
              <a:xfrm>
                <a:off x="3887870" y="3669796"/>
                <a:ext cx="33591" cy="28692"/>
                <a:chOff x="3887870" y="3669796"/>
                <a:chExt cx="33591" cy="28692"/>
              </a:xfrm>
            </p:grpSpPr>
            <p:sp>
              <p:nvSpPr>
                <p:cNvPr id="6718" name="Google Shape;6718;p7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72"/>
              <p:cNvGrpSpPr/>
              <p:nvPr/>
            </p:nvGrpSpPr>
            <p:grpSpPr>
              <a:xfrm>
                <a:off x="3818320" y="3481625"/>
                <a:ext cx="33497" cy="28770"/>
                <a:chOff x="3818320" y="3481625"/>
                <a:chExt cx="33497" cy="28770"/>
              </a:xfrm>
            </p:grpSpPr>
            <p:sp>
              <p:nvSpPr>
                <p:cNvPr id="6721" name="Google Shape;6721;p7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2"/>
              <p:cNvGrpSpPr/>
              <p:nvPr/>
            </p:nvGrpSpPr>
            <p:grpSpPr>
              <a:xfrm>
                <a:off x="4278139" y="4120948"/>
                <a:ext cx="37492" cy="32129"/>
                <a:chOff x="4278139" y="4120948"/>
                <a:chExt cx="37492" cy="32129"/>
              </a:xfrm>
            </p:grpSpPr>
            <p:sp>
              <p:nvSpPr>
                <p:cNvPr id="6724" name="Google Shape;6724;p7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72"/>
              <p:cNvGrpSpPr/>
              <p:nvPr/>
            </p:nvGrpSpPr>
            <p:grpSpPr>
              <a:xfrm>
                <a:off x="4419898" y="3977388"/>
                <a:ext cx="33497" cy="28692"/>
                <a:chOff x="4419898" y="3977388"/>
                <a:chExt cx="33497" cy="28692"/>
              </a:xfrm>
            </p:grpSpPr>
            <p:sp>
              <p:nvSpPr>
                <p:cNvPr id="6727" name="Google Shape;6727;p7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2"/>
              <p:cNvGrpSpPr/>
              <p:nvPr/>
            </p:nvGrpSpPr>
            <p:grpSpPr>
              <a:xfrm>
                <a:off x="4158930" y="4034684"/>
                <a:ext cx="33497" cy="28762"/>
                <a:chOff x="4158930" y="4034684"/>
                <a:chExt cx="33497" cy="28762"/>
              </a:xfrm>
            </p:grpSpPr>
            <p:sp>
              <p:nvSpPr>
                <p:cNvPr id="6730" name="Google Shape;6730;p7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72"/>
              <p:cNvGrpSpPr/>
              <p:nvPr/>
            </p:nvGrpSpPr>
            <p:grpSpPr>
              <a:xfrm>
                <a:off x="4134949" y="3957049"/>
                <a:ext cx="33497" cy="28770"/>
                <a:chOff x="4134949" y="3957049"/>
                <a:chExt cx="33497" cy="28770"/>
              </a:xfrm>
            </p:grpSpPr>
            <p:sp>
              <p:nvSpPr>
                <p:cNvPr id="6733" name="Google Shape;6733;p7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72"/>
              <p:cNvGrpSpPr/>
              <p:nvPr/>
            </p:nvGrpSpPr>
            <p:grpSpPr>
              <a:xfrm>
                <a:off x="4193653" y="4184403"/>
                <a:ext cx="43580" cy="37264"/>
                <a:chOff x="4193653" y="4184403"/>
                <a:chExt cx="43580" cy="37264"/>
              </a:xfrm>
            </p:grpSpPr>
            <p:sp>
              <p:nvSpPr>
                <p:cNvPr id="6736" name="Google Shape;6736;p7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2"/>
              <p:cNvGrpSpPr/>
              <p:nvPr/>
            </p:nvGrpSpPr>
            <p:grpSpPr>
              <a:xfrm>
                <a:off x="4343600" y="3943844"/>
                <a:ext cx="43580" cy="37312"/>
                <a:chOff x="4343600" y="3943844"/>
                <a:chExt cx="43580" cy="37312"/>
              </a:xfrm>
            </p:grpSpPr>
            <p:sp>
              <p:nvSpPr>
                <p:cNvPr id="6739" name="Google Shape;6739;p7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72"/>
              <p:cNvGrpSpPr/>
              <p:nvPr/>
            </p:nvGrpSpPr>
            <p:grpSpPr>
              <a:xfrm>
                <a:off x="4172339" y="3381693"/>
                <a:ext cx="31499" cy="27001"/>
                <a:chOff x="4172339" y="3381693"/>
                <a:chExt cx="31499" cy="27001"/>
              </a:xfrm>
            </p:grpSpPr>
            <p:sp>
              <p:nvSpPr>
                <p:cNvPr id="6742" name="Google Shape;6742;p7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7" name="Shape 6747"/>
        <p:cNvGrpSpPr/>
        <p:nvPr/>
      </p:nvGrpSpPr>
      <p:grpSpPr>
        <a:xfrm>
          <a:off x="0" y="0"/>
          <a:ext cx="0" cy="0"/>
          <a:chOff x="0" y="0"/>
          <a:chExt cx="0" cy="0"/>
        </a:xfrm>
      </p:grpSpPr>
      <p:grpSp>
        <p:nvGrpSpPr>
          <p:cNvPr id="6748" name="Google Shape;6748;p73"/>
          <p:cNvGrpSpPr/>
          <p:nvPr/>
        </p:nvGrpSpPr>
        <p:grpSpPr>
          <a:xfrm>
            <a:off x="729274" y="1175734"/>
            <a:ext cx="2507799" cy="206239"/>
            <a:chOff x="106648" y="895722"/>
            <a:chExt cx="4481413" cy="374300"/>
          </a:xfrm>
        </p:grpSpPr>
        <p:grpSp>
          <p:nvGrpSpPr>
            <p:cNvPr id="6749" name="Google Shape;6749;p73"/>
            <p:cNvGrpSpPr/>
            <p:nvPr/>
          </p:nvGrpSpPr>
          <p:grpSpPr>
            <a:xfrm>
              <a:off x="2233276" y="895722"/>
              <a:ext cx="1082667" cy="223591"/>
              <a:chOff x="4808316" y="2800065"/>
              <a:chExt cx="1999386" cy="412910"/>
            </a:xfrm>
          </p:grpSpPr>
          <p:sp>
            <p:nvSpPr>
              <p:cNvPr id="6750" name="Google Shape;6750;p7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1" name="Google Shape;6751;p73"/>
              <p:cNvGrpSpPr/>
              <p:nvPr/>
            </p:nvGrpSpPr>
            <p:grpSpPr>
              <a:xfrm>
                <a:off x="4808316" y="2800065"/>
                <a:ext cx="92400" cy="411825"/>
                <a:chOff x="845575" y="2563700"/>
                <a:chExt cx="92400" cy="411825"/>
              </a:xfrm>
            </p:grpSpPr>
            <p:cxnSp>
              <p:nvCxnSpPr>
                <p:cNvPr id="6752" name="Google Shape;6752;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53" name="Google Shape;6753;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4" name="Google Shape;6754;p73"/>
            <p:cNvGrpSpPr/>
            <p:nvPr/>
          </p:nvGrpSpPr>
          <p:grpSpPr>
            <a:xfrm>
              <a:off x="106648" y="895722"/>
              <a:ext cx="1088401" cy="223591"/>
              <a:chOff x="881025" y="2800065"/>
              <a:chExt cx="2009975" cy="412910"/>
            </a:xfrm>
          </p:grpSpPr>
          <p:sp>
            <p:nvSpPr>
              <p:cNvPr id="6755" name="Google Shape;6755;p7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6" name="Google Shape;6756;p73"/>
              <p:cNvGrpSpPr/>
              <p:nvPr/>
            </p:nvGrpSpPr>
            <p:grpSpPr>
              <a:xfrm>
                <a:off x="881025" y="2800065"/>
                <a:ext cx="92400" cy="411825"/>
                <a:chOff x="845575" y="2563700"/>
                <a:chExt cx="92400" cy="411825"/>
              </a:xfrm>
            </p:grpSpPr>
            <p:cxnSp>
              <p:nvCxnSpPr>
                <p:cNvPr id="6757" name="Google Shape;6757;p7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58" name="Google Shape;6758;p7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9" name="Google Shape;6759;p73"/>
            <p:cNvGrpSpPr/>
            <p:nvPr/>
          </p:nvGrpSpPr>
          <p:grpSpPr>
            <a:xfrm>
              <a:off x="1172346" y="1047018"/>
              <a:ext cx="1083151" cy="223003"/>
              <a:chOff x="2849073" y="3079467"/>
              <a:chExt cx="2000279" cy="411825"/>
            </a:xfrm>
          </p:grpSpPr>
          <p:sp>
            <p:nvSpPr>
              <p:cNvPr id="6760" name="Google Shape;6760;p7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1" name="Google Shape;6761;p73"/>
              <p:cNvGrpSpPr/>
              <p:nvPr/>
            </p:nvGrpSpPr>
            <p:grpSpPr>
              <a:xfrm rot="10800000">
                <a:off x="2849073" y="3079467"/>
                <a:ext cx="92400" cy="411825"/>
                <a:chOff x="2070100" y="2563700"/>
                <a:chExt cx="92400" cy="411825"/>
              </a:xfrm>
            </p:grpSpPr>
            <p:cxnSp>
              <p:nvCxnSpPr>
                <p:cNvPr id="6762" name="Google Shape;6762;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63" name="Google Shape;6763;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4" name="Google Shape;6764;p73"/>
            <p:cNvGrpSpPr/>
            <p:nvPr/>
          </p:nvGrpSpPr>
          <p:grpSpPr>
            <a:xfrm>
              <a:off x="3290132" y="1047018"/>
              <a:ext cx="1297929" cy="223003"/>
              <a:chOff x="6760035" y="3079467"/>
              <a:chExt cx="2396914" cy="411825"/>
            </a:xfrm>
          </p:grpSpPr>
          <p:sp>
            <p:nvSpPr>
              <p:cNvPr id="6765" name="Google Shape;6765;p7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6" name="Google Shape;6766;p73"/>
              <p:cNvGrpSpPr/>
              <p:nvPr/>
            </p:nvGrpSpPr>
            <p:grpSpPr>
              <a:xfrm rot="10800000">
                <a:off x="6760035" y="3079467"/>
                <a:ext cx="92400" cy="411825"/>
                <a:chOff x="2070100" y="2563700"/>
                <a:chExt cx="92400" cy="411825"/>
              </a:xfrm>
            </p:grpSpPr>
            <p:cxnSp>
              <p:nvCxnSpPr>
                <p:cNvPr id="6767" name="Google Shape;6767;p7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768" name="Google Shape;6768;p7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69" name="Google Shape;6769;p73"/>
          <p:cNvGrpSpPr/>
          <p:nvPr/>
        </p:nvGrpSpPr>
        <p:grpSpPr>
          <a:xfrm>
            <a:off x="2147036" y="3575105"/>
            <a:ext cx="1086701" cy="799429"/>
            <a:chOff x="2183288" y="3555572"/>
            <a:chExt cx="1136241" cy="835873"/>
          </a:xfrm>
        </p:grpSpPr>
        <p:sp>
          <p:nvSpPr>
            <p:cNvPr id="6770" name="Google Shape;6770;p7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1" name="Google Shape;6771;p73"/>
            <p:cNvGrpSpPr/>
            <p:nvPr/>
          </p:nvGrpSpPr>
          <p:grpSpPr>
            <a:xfrm>
              <a:off x="2205895" y="3637269"/>
              <a:ext cx="1089848" cy="724993"/>
              <a:chOff x="2205895" y="3637269"/>
              <a:chExt cx="1089848" cy="724993"/>
            </a:xfrm>
          </p:grpSpPr>
          <p:sp>
            <p:nvSpPr>
              <p:cNvPr id="6772" name="Google Shape;6772;p7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8" name="Google Shape;6778;p7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9" name="Google Shape;6779;p7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780" name="Google Shape;6780;p73"/>
            <p:cNvGrpSpPr/>
            <p:nvPr/>
          </p:nvGrpSpPr>
          <p:grpSpPr>
            <a:xfrm>
              <a:off x="3173850" y="3779426"/>
              <a:ext cx="145679" cy="70048"/>
              <a:chOff x="3173850" y="3779426"/>
              <a:chExt cx="145679" cy="70048"/>
            </a:xfrm>
          </p:grpSpPr>
          <p:cxnSp>
            <p:nvCxnSpPr>
              <p:cNvPr id="6781" name="Google Shape;6781;p7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782" name="Google Shape;6782;p7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73"/>
            <p:cNvGrpSpPr/>
            <p:nvPr/>
          </p:nvGrpSpPr>
          <p:grpSpPr>
            <a:xfrm>
              <a:off x="2183288" y="4139483"/>
              <a:ext cx="145133" cy="70048"/>
              <a:chOff x="2183288" y="4139483"/>
              <a:chExt cx="145133" cy="70048"/>
            </a:xfrm>
          </p:grpSpPr>
          <p:cxnSp>
            <p:nvCxnSpPr>
              <p:cNvPr id="6784" name="Google Shape;6784;p7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785" name="Google Shape;6785;p7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6" name="Google Shape;6786;p7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7" name="Google Shape;6787;p7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788" name="Google Shape;6788;p73"/>
            <p:cNvGrpSpPr/>
            <p:nvPr/>
          </p:nvGrpSpPr>
          <p:grpSpPr>
            <a:xfrm>
              <a:off x="2943836" y="4268886"/>
              <a:ext cx="60717" cy="122559"/>
              <a:chOff x="2943836" y="4268886"/>
              <a:chExt cx="60717" cy="122559"/>
            </a:xfrm>
          </p:grpSpPr>
          <p:sp>
            <p:nvSpPr>
              <p:cNvPr id="6789" name="Google Shape;6789;p7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90" name="Google Shape;6790;p7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791" name="Google Shape;6791;p73"/>
          <p:cNvGrpSpPr/>
          <p:nvPr/>
        </p:nvGrpSpPr>
        <p:grpSpPr>
          <a:xfrm>
            <a:off x="3409981" y="1496104"/>
            <a:ext cx="1675870" cy="758251"/>
            <a:chOff x="3530532" y="1496185"/>
            <a:chExt cx="1562000" cy="706730"/>
          </a:xfrm>
        </p:grpSpPr>
        <p:cxnSp>
          <p:nvCxnSpPr>
            <p:cNvPr id="6792" name="Google Shape;6792;p7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793" name="Google Shape;6793;p73"/>
            <p:cNvGrpSpPr/>
            <p:nvPr/>
          </p:nvGrpSpPr>
          <p:grpSpPr>
            <a:xfrm>
              <a:off x="3530532" y="1496185"/>
              <a:ext cx="323430" cy="463587"/>
              <a:chOff x="3530532" y="1496185"/>
              <a:chExt cx="323430" cy="463587"/>
            </a:xfrm>
          </p:grpSpPr>
          <p:grpSp>
            <p:nvGrpSpPr>
              <p:cNvPr id="6794" name="Google Shape;6794;p73"/>
              <p:cNvGrpSpPr/>
              <p:nvPr/>
            </p:nvGrpSpPr>
            <p:grpSpPr>
              <a:xfrm>
                <a:off x="3567462" y="1496185"/>
                <a:ext cx="286500" cy="361376"/>
                <a:chOff x="3567462" y="1496185"/>
                <a:chExt cx="286500" cy="361376"/>
              </a:xfrm>
            </p:grpSpPr>
            <p:cxnSp>
              <p:nvCxnSpPr>
                <p:cNvPr id="6795" name="Google Shape;6795;p7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796" name="Google Shape;6796;p7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7" name="Google Shape;6797;p7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73"/>
            <p:cNvGrpSpPr/>
            <p:nvPr/>
          </p:nvGrpSpPr>
          <p:grpSpPr>
            <a:xfrm>
              <a:off x="3891569" y="1779209"/>
              <a:ext cx="323945" cy="423706"/>
              <a:chOff x="3891569" y="1779209"/>
              <a:chExt cx="323945" cy="423706"/>
            </a:xfrm>
          </p:grpSpPr>
          <p:grpSp>
            <p:nvGrpSpPr>
              <p:cNvPr id="6799" name="Google Shape;6799;p73"/>
              <p:cNvGrpSpPr/>
              <p:nvPr/>
            </p:nvGrpSpPr>
            <p:grpSpPr>
              <a:xfrm>
                <a:off x="3929014" y="1881638"/>
                <a:ext cx="286500" cy="321278"/>
                <a:chOff x="3929014" y="1881638"/>
                <a:chExt cx="286500" cy="321278"/>
              </a:xfrm>
            </p:grpSpPr>
            <p:cxnSp>
              <p:nvCxnSpPr>
                <p:cNvPr id="6800" name="Google Shape;6800;p7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801" name="Google Shape;6801;p7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2" name="Google Shape;6802;p7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3"/>
            <p:cNvGrpSpPr/>
            <p:nvPr/>
          </p:nvGrpSpPr>
          <p:grpSpPr>
            <a:xfrm>
              <a:off x="4252606" y="1496185"/>
              <a:ext cx="324721" cy="463587"/>
              <a:chOff x="4252606" y="1496185"/>
              <a:chExt cx="324721" cy="463587"/>
            </a:xfrm>
          </p:grpSpPr>
          <p:grpSp>
            <p:nvGrpSpPr>
              <p:cNvPr id="6804" name="Google Shape;6804;p73"/>
              <p:cNvGrpSpPr/>
              <p:nvPr/>
            </p:nvGrpSpPr>
            <p:grpSpPr>
              <a:xfrm>
                <a:off x="4290828" y="1496185"/>
                <a:ext cx="286500" cy="361376"/>
                <a:chOff x="4290828" y="1496185"/>
                <a:chExt cx="286500" cy="361376"/>
              </a:xfrm>
            </p:grpSpPr>
            <p:cxnSp>
              <p:nvCxnSpPr>
                <p:cNvPr id="6805" name="Google Shape;6805;p7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806" name="Google Shape;6806;p7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7" name="Google Shape;6807;p7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73"/>
            <p:cNvGrpSpPr/>
            <p:nvPr/>
          </p:nvGrpSpPr>
          <p:grpSpPr>
            <a:xfrm>
              <a:off x="4613643" y="1763716"/>
              <a:ext cx="325308" cy="439200"/>
              <a:chOff x="4613643" y="1763716"/>
              <a:chExt cx="325308" cy="439200"/>
            </a:xfrm>
          </p:grpSpPr>
          <p:grpSp>
            <p:nvGrpSpPr>
              <p:cNvPr id="6809" name="Google Shape;6809;p73"/>
              <p:cNvGrpSpPr/>
              <p:nvPr/>
            </p:nvGrpSpPr>
            <p:grpSpPr>
              <a:xfrm>
                <a:off x="4652451" y="1879538"/>
                <a:ext cx="286500" cy="323378"/>
                <a:chOff x="4652451" y="1879538"/>
                <a:chExt cx="286500" cy="323378"/>
              </a:xfrm>
            </p:grpSpPr>
            <p:cxnSp>
              <p:nvCxnSpPr>
                <p:cNvPr id="6810" name="Google Shape;6810;p7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811" name="Google Shape;6811;p7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2" name="Google Shape;6812;p7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3" name="Google Shape;6813;p73"/>
          <p:cNvGrpSpPr/>
          <p:nvPr/>
        </p:nvGrpSpPr>
        <p:grpSpPr>
          <a:xfrm>
            <a:off x="3421841" y="2349730"/>
            <a:ext cx="1652173" cy="391517"/>
            <a:chOff x="3512551" y="2358270"/>
            <a:chExt cx="1597383" cy="378533"/>
          </a:xfrm>
        </p:grpSpPr>
        <p:cxnSp>
          <p:nvCxnSpPr>
            <p:cNvPr id="6814" name="Google Shape;6814;p73"/>
            <p:cNvCxnSpPr>
              <a:stCxn id="6815" idx="6"/>
              <a:endCxn id="681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817" name="Google Shape;6817;p73"/>
            <p:cNvGrpSpPr/>
            <p:nvPr/>
          </p:nvGrpSpPr>
          <p:grpSpPr>
            <a:xfrm>
              <a:off x="3512551" y="2358270"/>
              <a:ext cx="225647" cy="307714"/>
              <a:chOff x="2182679" y="2004714"/>
              <a:chExt cx="792300" cy="1080458"/>
            </a:xfrm>
          </p:grpSpPr>
          <p:cxnSp>
            <p:nvCxnSpPr>
              <p:cNvPr id="6818" name="Google Shape;6818;p73"/>
              <p:cNvCxnSpPr>
                <a:stCxn id="681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815" name="Google Shape;6815;p7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3"/>
            <p:cNvGrpSpPr/>
            <p:nvPr/>
          </p:nvGrpSpPr>
          <p:grpSpPr>
            <a:xfrm>
              <a:off x="3969644" y="2440153"/>
              <a:ext cx="225853" cy="296651"/>
              <a:chOff x="3775710" y="1729289"/>
              <a:chExt cx="136500" cy="179289"/>
            </a:xfrm>
          </p:grpSpPr>
          <p:cxnSp>
            <p:nvCxnSpPr>
              <p:cNvPr id="6821" name="Google Shape;6821;p7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822" name="Google Shape;6822;p7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73"/>
            <p:cNvGrpSpPr/>
            <p:nvPr/>
          </p:nvGrpSpPr>
          <p:grpSpPr>
            <a:xfrm>
              <a:off x="4427051" y="2358270"/>
              <a:ext cx="225647" cy="307714"/>
              <a:chOff x="5393704" y="2004714"/>
              <a:chExt cx="792300" cy="1080458"/>
            </a:xfrm>
          </p:grpSpPr>
          <p:cxnSp>
            <p:nvCxnSpPr>
              <p:cNvPr id="6825" name="Google Shape;6825;p73"/>
              <p:cNvCxnSpPr>
                <a:stCxn id="682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827" name="Google Shape;6827;p7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3"/>
            <p:cNvGrpSpPr/>
            <p:nvPr/>
          </p:nvGrpSpPr>
          <p:grpSpPr>
            <a:xfrm>
              <a:off x="4884287" y="2440252"/>
              <a:ext cx="225647" cy="296532"/>
              <a:chOff x="6999166" y="2292572"/>
              <a:chExt cx="792300" cy="1041192"/>
            </a:xfrm>
          </p:grpSpPr>
          <p:cxnSp>
            <p:nvCxnSpPr>
              <p:cNvPr id="6829" name="Google Shape;6829;p7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816" name="Google Shape;6816;p7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31" name="Google Shape;6831;p73"/>
          <p:cNvGrpSpPr/>
          <p:nvPr/>
        </p:nvGrpSpPr>
        <p:grpSpPr>
          <a:xfrm>
            <a:off x="6842649" y="1185930"/>
            <a:ext cx="1581844" cy="732818"/>
            <a:chOff x="634175" y="2986275"/>
            <a:chExt cx="3147949" cy="1458344"/>
          </a:xfrm>
        </p:grpSpPr>
        <p:cxnSp>
          <p:nvCxnSpPr>
            <p:cNvPr id="6832" name="Google Shape;6832;p73"/>
            <p:cNvCxnSpPr>
              <a:stCxn id="6833" idx="4"/>
              <a:endCxn id="683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835" name="Google Shape;6835;p73"/>
            <p:cNvCxnSpPr>
              <a:stCxn id="6834" idx="0"/>
              <a:endCxn id="683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837" name="Google Shape;6837;p73"/>
            <p:cNvCxnSpPr>
              <a:stCxn id="6836" idx="4"/>
              <a:endCxn id="683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839" name="Google Shape;6839;p73"/>
            <p:cNvCxnSpPr>
              <a:stCxn id="6838" idx="0"/>
              <a:endCxn id="684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840" name="Google Shape;6840;p7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836" name="Google Shape;6836;p7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833" name="Google Shape;6833;p7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838" name="Google Shape;6838;p7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834" name="Google Shape;6834;p7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841" name="Google Shape;6841;p73"/>
          <p:cNvGrpSpPr/>
          <p:nvPr/>
        </p:nvGrpSpPr>
        <p:grpSpPr>
          <a:xfrm>
            <a:off x="3410364" y="2880240"/>
            <a:ext cx="1675128" cy="313674"/>
            <a:chOff x="998425" y="1182125"/>
            <a:chExt cx="1065400" cy="199500"/>
          </a:xfrm>
        </p:grpSpPr>
        <p:sp>
          <p:nvSpPr>
            <p:cNvPr id="6842" name="Google Shape;6842;p7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3"/>
          <p:cNvGrpSpPr/>
          <p:nvPr/>
        </p:nvGrpSpPr>
        <p:grpSpPr>
          <a:xfrm>
            <a:off x="3410363" y="3836206"/>
            <a:ext cx="1675129" cy="525345"/>
            <a:chOff x="5194708" y="3484366"/>
            <a:chExt cx="3148148" cy="987304"/>
          </a:xfrm>
        </p:grpSpPr>
        <p:grpSp>
          <p:nvGrpSpPr>
            <p:cNvPr id="6848" name="Google Shape;6848;p73"/>
            <p:cNvGrpSpPr/>
            <p:nvPr/>
          </p:nvGrpSpPr>
          <p:grpSpPr>
            <a:xfrm>
              <a:off x="7531521" y="3484366"/>
              <a:ext cx="811335" cy="987304"/>
              <a:chOff x="3379425" y="1617275"/>
              <a:chExt cx="1090650" cy="1327200"/>
            </a:xfrm>
          </p:grpSpPr>
          <p:sp>
            <p:nvSpPr>
              <p:cNvPr id="6849" name="Google Shape;6849;p7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73"/>
            <p:cNvGrpSpPr/>
            <p:nvPr/>
          </p:nvGrpSpPr>
          <p:grpSpPr>
            <a:xfrm>
              <a:off x="6752546" y="3484366"/>
              <a:ext cx="811428" cy="987304"/>
              <a:chOff x="2332275" y="1617275"/>
              <a:chExt cx="1090775" cy="1327200"/>
            </a:xfrm>
          </p:grpSpPr>
          <p:sp>
            <p:nvSpPr>
              <p:cNvPr id="6853" name="Google Shape;6853;p7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73"/>
            <p:cNvGrpSpPr/>
            <p:nvPr/>
          </p:nvGrpSpPr>
          <p:grpSpPr>
            <a:xfrm>
              <a:off x="5973664" y="3484366"/>
              <a:ext cx="811335" cy="987304"/>
              <a:chOff x="1285250" y="1617275"/>
              <a:chExt cx="1090650" cy="1327200"/>
            </a:xfrm>
          </p:grpSpPr>
          <p:sp>
            <p:nvSpPr>
              <p:cNvPr id="6857" name="Google Shape;6857;p7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3"/>
            <p:cNvGrpSpPr/>
            <p:nvPr/>
          </p:nvGrpSpPr>
          <p:grpSpPr>
            <a:xfrm>
              <a:off x="5194708" y="3484366"/>
              <a:ext cx="811409" cy="987304"/>
              <a:chOff x="238125" y="1617275"/>
              <a:chExt cx="1090750" cy="1327200"/>
            </a:xfrm>
          </p:grpSpPr>
          <p:sp>
            <p:nvSpPr>
              <p:cNvPr id="6861" name="Google Shape;6861;p7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4" name="Google Shape;6864;p73"/>
          <p:cNvGrpSpPr/>
          <p:nvPr/>
        </p:nvGrpSpPr>
        <p:grpSpPr>
          <a:xfrm>
            <a:off x="6844048" y="2482095"/>
            <a:ext cx="1579046" cy="522230"/>
            <a:chOff x="6853641" y="2534077"/>
            <a:chExt cx="1515545" cy="501229"/>
          </a:xfrm>
        </p:grpSpPr>
        <p:grpSp>
          <p:nvGrpSpPr>
            <p:cNvPr id="6865" name="Google Shape;6865;p73"/>
            <p:cNvGrpSpPr/>
            <p:nvPr/>
          </p:nvGrpSpPr>
          <p:grpSpPr>
            <a:xfrm>
              <a:off x="6853641" y="2618923"/>
              <a:ext cx="1515545" cy="324556"/>
              <a:chOff x="6853641" y="2618923"/>
              <a:chExt cx="1515545" cy="324556"/>
            </a:xfrm>
          </p:grpSpPr>
          <p:sp>
            <p:nvSpPr>
              <p:cNvPr id="6866" name="Google Shape;6866;p7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1" name="Google Shape;6871;p7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3"/>
          <p:cNvGrpSpPr/>
          <p:nvPr/>
        </p:nvGrpSpPr>
        <p:grpSpPr>
          <a:xfrm>
            <a:off x="3438940" y="3357136"/>
            <a:ext cx="1617976" cy="346616"/>
            <a:chOff x="1808063" y="4294338"/>
            <a:chExt cx="3370782" cy="721817"/>
          </a:xfrm>
        </p:grpSpPr>
        <p:sp>
          <p:nvSpPr>
            <p:cNvPr id="6877" name="Google Shape;6877;p7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73"/>
          <p:cNvGrpSpPr/>
          <p:nvPr/>
        </p:nvGrpSpPr>
        <p:grpSpPr>
          <a:xfrm>
            <a:off x="5264936" y="4023886"/>
            <a:ext cx="1417067" cy="350605"/>
            <a:chOff x="4234950" y="2101012"/>
            <a:chExt cx="4219974" cy="1044090"/>
          </a:xfrm>
        </p:grpSpPr>
        <p:sp>
          <p:nvSpPr>
            <p:cNvPr id="6888" name="Google Shape;6888;p7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73"/>
          <p:cNvGrpSpPr/>
          <p:nvPr/>
        </p:nvGrpSpPr>
        <p:grpSpPr>
          <a:xfrm>
            <a:off x="6840408" y="2014643"/>
            <a:ext cx="1586327" cy="371557"/>
            <a:chOff x="1247650" y="2075423"/>
            <a:chExt cx="6648477" cy="1557238"/>
          </a:xfrm>
        </p:grpSpPr>
        <p:sp>
          <p:nvSpPr>
            <p:cNvPr id="6905" name="Google Shape;6905;p7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3"/>
          <p:cNvGrpSpPr/>
          <p:nvPr/>
        </p:nvGrpSpPr>
        <p:grpSpPr>
          <a:xfrm>
            <a:off x="5271678" y="1167833"/>
            <a:ext cx="1415601" cy="1648533"/>
            <a:chOff x="1839112" y="2209163"/>
            <a:chExt cx="1918159" cy="2233784"/>
          </a:xfrm>
        </p:grpSpPr>
        <p:sp>
          <p:nvSpPr>
            <p:cNvPr id="6912" name="Google Shape;6912;p7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5" name="Google Shape;6915;p73"/>
            <p:cNvCxnSpPr>
              <a:stCxn id="6912" idx="6"/>
              <a:endCxn id="691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916" name="Google Shape;6916;p73"/>
            <p:cNvCxnSpPr>
              <a:stCxn id="6913" idx="4"/>
              <a:endCxn id="691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918" name="Google Shape;6918;p73"/>
            <p:cNvCxnSpPr>
              <a:stCxn id="6917" idx="6"/>
              <a:endCxn id="691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919" name="Google Shape;6919;p73"/>
            <p:cNvCxnSpPr>
              <a:stCxn id="6914" idx="4"/>
              <a:endCxn id="692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917" name="Google Shape;6917;p7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2" name="Google Shape;6922;p73"/>
            <p:cNvCxnSpPr>
              <a:endCxn id="692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923" name="Google Shape;6923;p73"/>
          <p:cNvGrpSpPr/>
          <p:nvPr/>
        </p:nvGrpSpPr>
        <p:grpSpPr>
          <a:xfrm>
            <a:off x="3428944" y="1185917"/>
            <a:ext cx="1637968" cy="154942"/>
            <a:chOff x="238125" y="2506075"/>
            <a:chExt cx="7115411" cy="673075"/>
          </a:xfrm>
        </p:grpSpPr>
        <p:sp>
          <p:nvSpPr>
            <p:cNvPr id="6924" name="Google Shape;6924;p7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3"/>
          <p:cNvGrpSpPr/>
          <p:nvPr/>
        </p:nvGrpSpPr>
        <p:grpSpPr>
          <a:xfrm>
            <a:off x="1969680" y="1500635"/>
            <a:ext cx="1262932" cy="785408"/>
            <a:chOff x="548861" y="389676"/>
            <a:chExt cx="3843371" cy="2390163"/>
          </a:xfrm>
        </p:grpSpPr>
        <p:cxnSp>
          <p:nvCxnSpPr>
            <p:cNvPr id="6930" name="Google Shape;6930;p7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931" name="Google Shape;6931;p7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932" name="Google Shape;6932;p7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933" name="Google Shape;6933;p7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934" name="Google Shape;6934;p7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935" name="Google Shape;6935;p7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6" name="Google Shape;6936;p7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937" name="Google Shape;6937;p7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73"/>
          <p:cNvGrpSpPr/>
          <p:nvPr/>
        </p:nvGrpSpPr>
        <p:grpSpPr>
          <a:xfrm>
            <a:off x="757812" y="2607512"/>
            <a:ext cx="1412054" cy="633562"/>
            <a:chOff x="1187400" y="2529299"/>
            <a:chExt cx="6769193" cy="2241903"/>
          </a:xfrm>
        </p:grpSpPr>
        <p:sp>
          <p:nvSpPr>
            <p:cNvPr id="6944" name="Google Shape;6944;p7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45" name="Google Shape;6945;p7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46" name="Google Shape;6946;p7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47" name="Google Shape;6947;p7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48" name="Google Shape;6948;p7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49" name="Google Shape;6949;p7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950" name="Google Shape;6950;p7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951" name="Google Shape;6951;p73"/>
            <p:cNvCxnSpPr>
              <a:stCxn id="6944" idx="2"/>
              <a:endCxn id="694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52" name="Google Shape;6952;p73"/>
            <p:cNvCxnSpPr>
              <a:stCxn id="6946" idx="0"/>
              <a:endCxn id="694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53" name="Google Shape;6953;p73"/>
            <p:cNvCxnSpPr>
              <a:stCxn id="6946" idx="2"/>
              <a:endCxn id="694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54" name="Google Shape;6954;p73"/>
            <p:cNvCxnSpPr>
              <a:stCxn id="6947" idx="0"/>
              <a:endCxn id="694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55" name="Google Shape;6955;p73"/>
            <p:cNvCxnSpPr>
              <a:stCxn id="6945" idx="2"/>
              <a:endCxn id="695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956" name="Google Shape;6956;p73"/>
            <p:cNvCxnSpPr>
              <a:stCxn id="6949" idx="0"/>
              <a:endCxn id="694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957" name="Google Shape;6957;p73"/>
          <p:cNvGrpSpPr/>
          <p:nvPr/>
        </p:nvGrpSpPr>
        <p:grpSpPr>
          <a:xfrm>
            <a:off x="6844058" y="3100221"/>
            <a:ext cx="1579035" cy="540873"/>
            <a:chOff x="6895650" y="3126697"/>
            <a:chExt cx="1436662" cy="492105"/>
          </a:xfrm>
        </p:grpSpPr>
        <p:sp>
          <p:nvSpPr>
            <p:cNvPr id="6958" name="Google Shape;6958;p7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3" name="Google Shape;6963;p73"/>
            <p:cNvGrpSpPr/>
            <p:nvPr/>
          </p:nvGrpSpPr>
          <p:grpSpPr>
            <a:xfrm>
              <a:off x="6995957" y="3335810"/>
              <a:ext cx="1230393" cy="71754"/>
              <a:chOff x="6995957" y="3287964"/>
              <a:chExt cx="1230393" cy="71754"/>
            </a:xfrm>
          </p:grpSpPr>
          <p:sp>
            <p:nvSpPr>
              <p:cNvPr id="6964" name="Google Shape;6964;p7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9" name="Google Shape;6969;p73"/>
          <p:cNvGrpSpPr/>
          <p:nvPr/>
        </p:nvGrpSpPr>
        <p:grpSpPr>
          <a:xfrm>
            <a:off x="6842640" y="3736984"/>
            <a:ext cx="1581862" cy="650625"/>
            <a:chOff x="6777990" y="3710194"/>
            <a:chExt cx="1646915" cy="677382"/>
          </a:xfrm>
        </p:grpSpPr>
        <p:grpSp>
          <p:nvGrpSpPr>
            <p:cNvPr id="6970" name="Google Shape;6970;p73"/>
            <p:cNvGrpSpPr/>
            <p:nvPr/>
          </p:nvGrpSpPr>
          <p:grpSpPr>
            <a:xfrm>
              <a:off x="6777990" y="3874492"/>
              <a:ext cx="411129" cy="513083"/>
              <a:chOff x="6777990" y="3874492"/>
              <a:chExt cx="411129" cy="513083"/>
            </a:xfrm>
          </p:grpSpPr>
          <p:cxnSp>
            <p:nvCxnSpPr>
              <p:cNvPr id="6971" name="Google Shape;6971;p7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72" name="Google Shape;6972;p7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73"/>
            <p:cNvGrpSpPr/>
            <p:nvPr/>
          </p:nvGrpSpPr>
          <p:grpSpPr>
            <a:xfrm>
              <a:off x="7188425" y="3710194"/>
              <a:ext cx="411123" cy="520535"/>
              <a:chOff x="7188425" y="3710194"/>
              <a:chExt cx="411123" cy="520535"/>
            </a:xfrm>
          </p:grpSpPr>
          <p:cxnSp>
            <p:nvCxnSpPr>
              <p:cNvPr id="6974" name="Google Shape;6974;p7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75" name="Google Shape;6975;p7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73"/>
            <p:cNvGrpSpPr/>
            <p:nvPr/>
          </p:nvGrpSpPr>
          <p:grpSpPr>
            <a:xfrm>
              <a:off x="7603341" y="3874492"/>
              <a:ext cx="411474" cy="513083"/>
              <a:chOff x="7603341" y="3874492"/>
              <a:chExt cx="411474" cy="513083"/>
            </a:xfrm>
          </p:grpSpPr>
          <p:cxnSp>
            <p:nvCxnSpPr>
              <p:cNvPr id="6977" name="Google Shape;6977;p7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978" name="Google Shape;6978;p7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3"/>
            <p:cNvGrpSpPr/>
            <p:nvPr/>
          </p:nvGrpSpPr>
          <p:grpSpPr>
            <a:xfrm>
              <a:off x="8013776" y="3722847"/>
              <a:ext cx="411129" cy="507881"/>
              <a:chOff x="8013776" y="3722847"/>
              <a:chExt cx="411129" cy="507881"/>
            </a:xfrm>
          </p:grpSpPr>
          <p:cxnSp>
            <p:nvCxnSpPr>
              <p:cNvPr id="6980" name="Google Shape;6980;p7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981" name="Google Shape;6981;p7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2" name="Google Shape;6982;p73"/>
          <p:cNvGrpSpPr/>
          <p:nvPr/>
        </p:nvGrpSpPr>
        <p:grpSpPr>
          <a:xfrm>
            <a:off x="5262155" y="2909824"/>
            <a:ext cx="1421889" cy="1020603"/>
            <a:chOff x="5190863" y="2824811"/>
            <a:chExt cx="1544860" cy="1108869"/>
          </a:xfrm>
        </p:grpSpPr>
        <p:grpSp>
          <p:nvGrpSpPr>
            <p:cNvPr id="6983" name="Google Shape;6983;p73"/>
            <p:cNvGrpSpPr/>
            <p:nvPr/>
          </p:nvGrpSpPr>
          <p:grpSpPr>
            <a:xfrm>
              <a:off x="5938695" y="3176919"/>
              <a:ext cx="685761" cy="404739"/>
              <a:chOff x="5938695" y="3176919"/>
              <a:chExt cx="685761" cy="404739"/>
            </a:xfrm>
          </p:grpSpPr>
          <p:grpSp>
            <p:nvGrpSpPr>
              <p:cNvPr id="6984" name="Google Shape;6984;p73"/>
              <p:cNvGrpSpPr/>
              <p:nvPr/>
            </p:nvGrpSpPr>
            <p:grpSpPr>
              <a:xfrm>
                <a:off x="5938695" y="3176919"/>
                <a:ext cx="685761" cy="404739"/>
                <a:chOff x="5938695" y="3176919"/>
                <a:chExt cx="685761" cy="404739"/>
              </a:xfrm>
            </p:grpSpPr>
            <p:sp>
              <p:nvSpPr>
                <p:cNvPr id="6985" name="Google Shape;6985;p7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7" name="Google Shape;6987;p7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3"/>
            <p:cNvGrpSpPr/>
            <p:nvPr/>
          </p:nvGrpSpPr>
          <p:grpSpPr>
            <a:xfrm>
              <a:off x="5305233" y="3176835"/>
              <a:ext cx="685971" cy="404655"/>
              <a:chOff x="5305233" y="3176835"/>
              <a:chExt cx="685971" cy="404655"/>
            </a:xfrm>
          </p:grpSpPr>
          <p:grpSp>
            <p:nvGrpSpPr>
              <p:cNvPr id="6989" name="Google Shape;6989;p73"/>
              <p:cNvGrpSpPr/>
              <p:nvPr/>
            </p:nvGrpSpPr>
            <p:grpSpPr>
              <a:xfrm>
                <a:off x="5305233" y="3176835"/>
                <a:ext cx="685971" cy="404655"/>
                <a:chOff x="5305233" y="3176835"/>
                <a:chExt cx="685971" cy="404655"/>
              </a:xfrm>
            </p:grpSpPr>
            <p:sp>
              <p:nvSpPr>
                <p:cNvPr id="6990" name="Google Shape;6990;p7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2" name="Google Shape;6992;p7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3" name="Google Shape;6993;p7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4" name="Google Shape;6994;p73"/>
            <p:cNvGrpSpPr/>
            <p:nvPr/>
          </p:nvGrpSpPr>
          <p:grpSpPr>
            <a:xfrm>
              <a:off x="5657361" y="2824811"/>
              <a:ext cx="1078361" cy="404655"/>
              <a:chOff x="5657361" y="2824811"/>
              <a:chExt cx="1078361" cy="404655"/>
            </a:xfrm>
          </p:grpSpPr>
          <p:grpSp>
            <p:nvGrpSpPr>
              <p:cNvPr id="6995" name="Google Shape;6995;p73"/>
              <p:cNvGrpSpPr/>
              <p:nvPr/>
            </p:nvGrpSpPr>
            <p:grpSpPr>
              <a:xfrm>
                <a:off x="5657361" y="2824811"/>
                <a:ext cx="1078361" cy="404655"/>
                <a:chOff x="5657361" y="2824811"/>
                <a:chExt cx="1078361" cy="404655"/>
              </a:xfrm>
            </p:grpSpPr>
            <p:grpSp>
              <p:nvGrpSpPr>
                <p:cNvPr id="6996" name="Google Shape;6996;p73"/>
                <p:cNvGrpSpPr/>
                <p:nvPr/>
              </p:nvGrpSpPr>
              <p:grpSpPr>
                <a:xfrm>
                  <a:off x="5938485" y="2824811"/>
                  <a:ext cx="797237" cy="404655"/>
                  <a:chOff x="5938485" y="2824811"/>
                  <a:chExt cx="797237" cy="404655"/>
                </a:xfrm>
              </p:grpSpPr>
              <p:sp>
                <p:nvSpPr>
                  <p:cNvPr id="6997" name="Google Shape;6997;p7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9" name="Google Shape;6999;p7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0" name="Google Shape;7000;p7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73"/>
            <p:cNvGrpSpPr/>
            <p:nvPr/>
          </p:nvGrpSpPr>
          <p:grpSpPr>
            <a:xfrm>
              <a:off x="5190863" y="3528942"/>
              <a:ext cx="1078026" cy="404739"/>
              <a:chOff x="5190863" y="3528942"/>
              <a:chExt cx="1078026" cy="404739"/>
            </a:xfrm>
          </p:grpSpPr>
          <p:sp>
            <p:nvSpPr>
              <p:cNvPr id="7002" name="Google Shape;7002;p7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3" name="Google Shape;7003;p73"/>
              <p:cNvGrpSpPr/>
              <p:nvPr/>
            </p:nvGrpSpPr>
            <p:grpSpPr>
              <a:xfrm>
                <a:off x="5190863" y="3528942"/>
                <a:ext cx="1078026" cy="404739"/>
                <a:chOff x="5190863" y="3528942"/>
                <a:chExt cx="1078026" cy="404739"/>
              </a:xfrm>
            </p:grpSpPr>
            <p:sp>
              <p:nvSpPr>
                <p:cNvPr id="7004" name="Google Shape;7004;p7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06" name="Google Shape;7006;p73"/>
          <p:cNvGrpSpPr/>
          <p:nvPr/>
        </p:nvGrpSpPr>
        <p:grpSpPr>
          <a:xfrm>
            <a:off x="728162" y="1474292"/>
            <a:ext cx="1086719" cy="879487"/>
            <a:chOff x="803162" y="1474292"/>
            <a:chExt cx="1086719" cy="879487"/>
          </a:xfrm>
        </p:grpSpPr>
        <p:grpSp>
          <p:nvGrpSpPr>
            <p:cNvPr id="7007" name="Google Shape;7007;p73"/>
            <p:cNvGrpSpPr/>
            <p:nvPr/>
          </p:nvGrpSpPr>
          <p:grpSpPr>
            <a:xfrm>
              <a:off x="803162" y="1625948"/>
              <a:ext cx="445856" cy="576579"/>
              <a:chOff x="803162" y="1625948"/>
              <a:chExt cx="445856" cy="576579"/>
            </a:xfrm>
          </p:grpSpPr>
          <p:sp>
            <p:nvSpPr>
              <p:cNvPr id="7008" name="Google Shape;7008;p7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9" name="Google Shape;7009;p73"/>
              <p:cNvGrpSpPr/>
              <p:nvPr/>
            </p:nvGrpSpPr>
            <p:grpSpPr>
              <a:xfrm>
                <a:off x="1056023" y="1625948"/>
                <a:ext cx="192995" cy="576579"/>
                <a:chOff x="1056023" y="1625948"/>
                <a:chExt cx="192995" cy="576579"/>
              </a:xfrm>
            </p:grpSpPr>
            <p:sp>
              <p:nvSpPr>
                <p:cNvPr id="7010" name="Google Shape;7010;p7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15" name="Google Shape;7015;p73"/>
            <p:cNvGrpSpPr/>
            <p:nvPr/>
          </p:nvGrpSpPr>
          <p:grpSpPr>
            <a:xfrm>
              <a:off x="1371406" y="1474292"/>
              <a:ext cx="518475" cy="879487"/>
              <a:chOff x="1398231" y="1474292"/>
              <a:chExt cx="518475" cy="879487"/>
            </a:xfrm>
          </p:grpSpPr>
          <p:grpSp>
            <p:nvGrpSpPr>
              <p:cNvPr id="7016" name="Google Shape;7016;p73"/>
              <p:cNvGrpSpPr/>
              <p:nvPr/>
            </p:nvGrpSpPr>
            <p:grpSpPr>
              <a:xfrm>
                <a:off x="1398231" y="1474292"/>
                <a:ext cx="518475" cy="341643"/>
                <a:chOff x="1398231" y="1474292"/>
                <a:chExt cx="518475" cy="341643"/>
              </a:xfrm>
            </p:grpSpPr>
            <p:sp>
              <p:nvSpPr>
                <p:cNvPr id="7017" name="Google Shape;7017;p7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8" name="Google Shape;7018;p73"/>
                <p:cNvGrpSpPr/>
                <p:nvPr/>
              </p:nvGrpSpPr>
              <p:grpSpPr>
                <a:xfrm>
                  <a:off x="1616453" y="1474292"/>
                  <a:ext cx="300253" cy="341643"/>
                  <a:chOff x="1616453" y="1475379"/>
                  <a:chExt cx="300253" cy="341643"/>
                </a:xfrm>
              </p:grpSpPr>
              <p:sp>
                <p:nvSpPr>
                  <p:cNvPr id="7019" name="Google Shape;7019;p7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6" name="Google Shape;7026;p73"/>
                  <p:cNvGrpSpPr/>
                  <p:nvPr/>
                </p:nvGrpSpPr>
                <p:grpSpPr>
                  <a:xfrm>
                    <a:off x="1839639" y="1475379"/>
                    <a:ext cx="77067" cy="341643"/>
                    <a:chOff x="1839639" y="1475379"/>
                    <a:chExt cx="77067" cy="341643"/>
                  </a:xfrm>
                </p:grpSpPr>
                <p:sp>
                  <p:nvSpPr>
                    <p:cNvPr id="7027" name="Google Shape;7027;p7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29" name="Google Shape;7029;p73"/>
              <p:cNvGrpSpPr/>
              <p:nvPr/>
            </p:nvGrpSpPr>
            <p:grpSpPr>
              <a:xfrm>
                <a:off x="1398451" y="2012951"/>
                <a:ext cx="518255" cy="340828"/>
                <a:chOff x="1398451" y="2012951"/>
                <a:chExt cx="518255" cy="340828"/>
              </a:xfrm>
            </p:grpSpPr>
            <p:sp>
              <p:nvSpPr>
                <p:cNvPr id="7030" name="Google Shape;7030;p7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1" name="Google Shape;7031;p73"/>
                <p:cNvGrpSpPr/>
                <p:nvPr/>
              </p:nvGrpSpPr>
              <p:grpSpPr>
                <a:xfrm>
                  <a:off x="1616453" y="2012951"/>
                  <a:ext cx="300253" cy="340828"/>
                  <a:chOff x="1616453" y="2013538"/>
                  <a:chExt cx="300253" cy="340828"/>
                </a:xfrm>
              </p:grpSpPr>
              <p:sp>
                <p:nvSpPr>
                  <p:cNvPr id="7032" name="Google Shape;7032;p7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9" name="Google Shape;7039;p73"/>
                  <p:cNvGrpSpPr/>
                  <p:nvPr/>
                </p:nvGrpSpPr>
                <p:grpSpPr>
                  <a:xfrm>
                    <a:off x="1839639" y="2013538"/>
                    <a:ext cx="77067" cy="340828"/>
                    <a:chOff x="1839639" y="2013538"/>
                    <a:chExt cx="77067" cy="340828"/>
                  </a:xfrm>
                </p:grpSpPr>
                <p:sp>
                  <p:nvSpPr>
                    <p:cNvPr id="7040" name="Google Shape;7040;p7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042" name="Google Shape;7042;p73"/>
          <p:cNvGrpSpPr/>
          <p:nvPr/>
        </p:nvGrpSpPr>
        <p:grpSpPr>
          <a:xfrm>
            <a:off x="724986" y="3605478"/>
            <a:ext cx="1368681" cy="682918"/>
            <a:chOff x="724986" y="3605478"/>
            <a:chExt cx="1368681" cy="682918"/>
          </a:xfrm>
        </p:grpSpPr>
        <p:grpSp>
          <p:nvGrpSpPr>
            <p:cNvPr id="7043" name="Google Shape;7043;p73"/>
            <p:cNvGrpSpPr/>
            <p:nvPr/>
          </p:nvGrpSpPr>
          <p:grpSpPr>
            <a:xfrm>
              <a:off x="1289102" y="3823629"/>
              <a:ext cx="240442" cy="250435"/>
              <a:chOff x="-165066" y="3843615"/>
              <a:chExt cx="221259" cy="230455"/>
            </a:xfrm>
          </p:grpSpPr>
          <p:sp>
            <p:nvSpPr>
              <p:cNvPr id="7044" name="Google Shape;7044;p7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3"/>
            <p:cNvGrpSpPr/>
            <p:nvPr/>
          </p:nvGrpSpPr>
          <p:grpSpPr>
            <a:xfrm>
              <a:off x="724986" y="3605478"/>
              <a:ext cx="1368681" cy="682918"/>
              <a:chOff x="724986" y="3605478"/>
              <a:chExt cx="1368681" cy="682918"/>
            </a:xfrm>
          </p:grpSpPr>
          <p:grpSp>
            <p:nvGrpSpPr>
              <p:cNvPr id="7065" name="Google Shape;7065;p73"/>
              <p:cNvGrpSpPr/>
              <p:nvPr/>
            </p:nvGrpSpPr>
            <p:grpSpPr>
              <a:xfrm>
                <a:off x="1498221" y="4047614"/>
                <a:ext cx="529172" cy="240783"/>
                <a:chOff x="1498221" y="4047614"/>
                <a:chExt cx="529172" cy="240783"/>
              </a:xfrm>
            </p:grpSpPr>
            <p:grpSp>
              <p:nvGrpSpPr>
                <p:cNvPr id="7066" name="Google Shape;7066;p73"/>
                <p:cNvGrpSpPr/>
                <p:nvPr/>
              </p:nvGrpSpPr>
              <p:grpSpPr>
                <a:xfrm>
                  <a:off x="1826655" y="4224370"/>
                  <a:ext cx="200738" cy="25631"/>
                  <a:chOff x="1826655" y="4224370"/>
                  <a:chExt cx="200738" cy="25631"/>
                </a:xfrm>
              </p:grpSpPr>
              <p:sp>
                <p:nvSpPr>
                  <p:cNvPr id="7067" name="Google Shape;7067;p7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73"/>
                <p:cNvGrpSpPr/>
                <p:nvPr/>
              </p:nvGrpSpPr>
              <p:grpSpPr>
                <a:xfrm>
                  <a:off x="1498221" y="4047614"/>
                  <a:ext cx="328444" cy="240783"/>
                  <a:chOff x="1498221" y="4047614"/>
                  <a:chExt cx="328444" cy="240783"/>
                </a:xfrm>
              </p:grpSpPr>
              <p:sp>
                <p:nvSpPr>
                  <p:cNvPr id="7070" name="Google Shape;7070;p7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1" name="Google Shape;7071;p73"/>
                  <p:cNvGrpSpPr/>
                  <p:nvPr/>
                </p:nvGrpSpPr>
                <p:grpSpPr>
                  <a:xfrm>
                    <a:off x="1498221" y="4047614"/>
                    <a:ext cx="150566" cy="190416"/>
                    <a:chOff x="1498221" y="4047614"/>
                    <a:chExt cx="150566" cy="190416"/>
                  </a:xfrm>
                </p:grpSpPr>
                <p:sp>
                  <p:nvSpPr>
                    <p:cNvPr id="7072" name="Google Shape;7072;p7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074" name="Google Shape;7074;p73"/>
              <p:cNvGrpSpPr/>
              <p:nvPr/>
            </p:nvGrpSpPr>
            <p:grpSpPr>
              <a:xfrm>
                <a:off x="1560718" y="3800594"/>
                <a:ext cx="532948" cy="302090"/>
                <a:chOff x="1560718" y="3800594"/>
                <a:chExt cx="532948" cy="302090"/>
              </a:xfrm>
            </p:grpSpPr>
            <p:grpSp>
              <p:nvGrpSpPr>
                <p:cNvPr id="7075" name="Google Shape;7075;p73"/>
                <p:cNvGrpSpPr/>
                <p:nvPr/>
              </p:nvGrpSpPr>
              <p:grpSpPr>
                <a:xfrm>
                  <a:off x="1912179" y="3827344"/>
                  <a:ext cx="181487" cy="25631"/>
                  <a:chOff x="1912179" y="3827344"/>
                  <a:chExt cx="181487" cy="25631"/>
                </a:xfrm>
              </p:grpSpPr>
              <p:sp>
                <p:nvSpPr>
                  <p:cNvPr id="7076" name="Google Shape;7076;p7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3"/>
                <p:cNvGrpSpPr/>
                <p:nvPr/>
              </p:nvGrpSpPr>
              <p:grpSpPr>
                <a:xfrm>
                  <a:off x="1912179" y="4044505"/>
                  <a:ext cx="181487" cy="25622"/>
                  <a:chOff x="1912179" y="4044506"/>
                  <a:chExt cx="181487" cy="25622"/>
                </a:xfrm>
              </p:grpSpPr>
              <p:sp>
                <p:nvSpPr>
                  <p:cNvPr id="7079" name="Google Shape;7079;p7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3"/>
                <p:cNvGrpSpPr/>
                <p:nvPr/>
              </p:nvGrpSpPr>
              <p:grpSpPr>
                <a:xfrm>
                  <a:off x="1560718" y="3800594"/>
                  <a:ext cx="351472" cy="302090"/>
                  <a:chOff x="1560718" y="3800594"/>
                  <a:chExt cx="351472" cy="302090"/>
                </a:xfrm>
              </p:grpSpPr>
              <p:grpSp>
                <p:nvGrpSpPr>
                  <p:cNvPr id="7082" name="Google Shape;7082;p73"/>
                  <p:cNvGrpSpPr/>
                  <p:nvPr/>
                </p:nvGrpSpPr>
                <p:grpSpPr>
                  <a:xfrm>
                    <a:off x="1560718" y="3842857"/>
                    <a:ext cx="173586" cy="217131"/>
                    <a:chOff x="1560718" y="3842857"/>
                    <a:chExt cx="173586" cy="217131"/>
                  </a:xfrm>
                </p:grpSpPr>
                <p:sp>
                  <p:nvSpPr>
                    <p:cNvPr id="7083" name="Google Shape;7083;p7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6" name="Google Shape;7086;p7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88" name="Google Shape;7088;p7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9" name="Google Shape;7089;p73"/>
              <p:cNvGrpSpPr/>
              <p:nvPr/>
            </p:nvGrpSpPr>
            <p:grpSpPr>
              <a:xfrm>
                <a:off x="785350" y="3605478"/>
                <a:ext cx="535311" cy="249245"/>
                <a:chOff x="785350" y="3605478"/>
                <a:chExt cx="535311" cy="249245"/>
              </a:xfrm>
            </p:grpSpPr>
            <p:grpSp>
              <p:nvGrpSpPr>
                <p:cNvPr id="7090" name="Google Shape;7090;p73"/>
                <p:cNvGrpSpPr/>
                <p:nvPr/>
              </p:nvGrpSpPr>
              <p:grpSpPr>
                <a:xfrm>
                  <a:off x="785350" y="3605478"/>
                  <a:ext cx="376191" cy="102736"/>
                  <a:chOff x="785350" y="3605478"/>
                  <a:chExt cx="376191" cy="102736"/>
                </a:xfrm>
              </p:grpSpPr>
              <p:sp>
                <p:nvSpPr>
                  <p:cNvPr id="7091" name="Google Shape;7091;p7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73"/>
                <p:cNvGrpSpPr/>
                <p:nvPr/>
              </p:nvGrpSpPr>
              <p:grpSpPr>
                <a:xfrm>
                  <a:off x="1161530" y="3655851"/>
                  <a:ext cx="159131" cy="198872"/>
                  <a:chOff x="1161530" y="3655851"/>
                  <a:chExt cx="159131" cy="198872"/>
                </a:xfrm>
              </p:grpSpPr>
              <p:sp>
                <p:nvSpPr>
                  <p:cNvPr id="7095" name="Google Shape;7095;p7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7" name="Google Shape;7097;p73"/>
              <p:cNvGrpSpPr/>
              <p:nvPr/>
            </p:nvGrpSpPr>
            <p:grpSpPr>
              <a:xfrm>
                <a:off x="785350" y="4047614"/>
                <a:ext cx="535311" cy="240783"/>
                <a:chOff x="785350" y="4047614"/>
                <a:chExt cx="535311" cy="240783"/>
              </a:xfrm>
            </p:grpSpPr>
            <p:grpSp>
              <p:nvGrpSpPr>
                <p:cNvPr id="7098" name="Google Shape;7098;p73"/>
                <p:cNvGrpSpPr/>
                <p:nvPr/>
              </p:nvGrpSpPr>
              <p:grpSpPr>
                <a:xfrm>
                  <a:off x="1161636" y="4047614"/>
                  <a:ext cx="159025" cy="190415"/>
                  <a:chOff x="1161636" y="4047614"/>
                  <a:chExt cx="159025" cy="190415"/>
                </a:xfrm>
              </p:grpSpPr>
              <p:sp>
                <p:nvSpPr>
                  <p:cNvPr id="7099" name="Google Shape;7099;p7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73"/>
                <p:cNvGrpSpPr/>
                <p:nvPr/>
              </p:nvGrpSpPr>
              <p:grpSpPr>
                <a:xfrm>
                  <a:off x="785350" y="4185661"/>
                  <a:ext cx="376191" cy="102736"/>
                  <a:chOff x="785350" y="4185661"/>
                  <a:chExt cx="376191" cy="102736"/>
                </a:xfrm>
              </p:grpSpPr>
              <p:sp>
                <p:nvSpPr>
                  <p:cNvPr id="7102" name="Google Shape;7102;p7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5" name="Google Shape;7105;p73"/>
              <p:cNvGrpSpPr/>
              <p:nvPr/>
            </p:nvGrpSpPr>
            <p:grpSpPr>
              <a:xfrm>
                <a:off x="1501054" y="3605478"/>
                <a:ext cx="526340" cy="249240"/>
                <a:chOff x="1501054" y="3605478"/>
                <a:chExt cx="526340" cy="249240"/>
              </a:xfrm>
            </p:grpSpPr>
            <p:grpSp>
              <p:nvGrpSpPr>
                <p:cNvPr id="7106" name="Google Shape;7106;p73"/>
                <p:cNvGrpSpPr/>
                <p:nvPr/>
              </p:nvGrpSpPr>
              <p:grpSpPr>
                <a:xfrm>
                  <a:off x="1834208" y="3643867"/>
                  <a:ext cx="193185" cy="25622"/>
                  <a:chOff x="1834208" y="3643867"/>
                  <a:chExt cx="193185" cy="25622"/>
                </a:xfrm>
              </p:grpSpPr>
              <p:sp>
                <p:nvSpPr>
                  <p:cNvPr id="7107" name="Google Shape;7107;p7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1501054" y="3605478"/>
                  <a:ext cx="333165" cy="249240"/>
                  <a:chOff x="1501054" y="3605478"/>
                  <a:chExt cx="333165" cy="249240"/>
                </a:xfrm>
              </p:grpSpPr>
              <p:sp>
                <p:nvSpPr>
                  <p:cNvPr id="7110" name="Google Shape;7110;p7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1" name="Google Shape;7111;p73"/>
                  <p:cNvGrpSpPr/>
                  <p:nvPr/>
                </p:nvGrpSpPr>
                <p:grpSpPr>
                  <a:xfrm>
                    <a:off x="1501054" y="3655851"/>
                    <a:ext cx="155286" cy="198867"/>
                    <a:chOff x="1501054" y="3655851"/>
                    <a:chExt cx="155286" cy="198867"/>
                  </a:xfrm>
                </p:grpSpPr>
                <p:sp>
                  <p:nvSpPr>
                    <p:cNvPr id="7112" name="Google Shape;7112;p7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14" name="Google Shape;7114;p73"/>
              <p:cNvGrpSpPr/>
              <p:nvPr/>
            </p:nvGrpSpPr>
            <p:grpSpPr>
              <a:xfrm>
                <a:off x="724986" y="3800594"/>
                <a:ext cx="532950" cy="302090"/>
                <a:chOff x="724986" y="3800594"/>
                <a:chExt cx="532950" cy="302090"/>
              </a:xfrm>
            </p:grpSpPr>
            <p:grpSp>
              <p:nvGrpSpPr>
                <p:cNvPr id="7115" name="Google Shape;7115;p73"/>
                <p:cNvGrpSpPr/>
                <p:nvPr/>
              </p:nvGrpSpPr>
              <p:grpSpPr>
                <a:xfrm>
                  <a:off x="724986" y="4044367"/>
                  <a:ext cx="181314" cy="25626"/>
                  <a:chOff x="724986" y="4044367"/>
                  <a:chExt cx="181314" cy="25626"/>
                </a:xfrm>
              </p:grpSpPr>
              <p:sp>
                <p:nvSpPr>
                  <p:cNvPr id="7116" name="Google Shape;7116;p7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3"/>
                <p:cNvGrpSpPr/>
                <p:nvPr/>
              </p:nvGrpSpPr>
              <p:grpSpPr>
                <a:xfrm>
                  <a:off x="906290" y="3800594"/>
                  <a:ext cx="351646" cy="302090"/>
                  <a:chOff x="906290" y="3800594"/>
                  <a:chExt cx="351646" cy="302090"/>
                </a:xfrm>
              </p:grpSpPr>
              <p:grpSp>
                <p:nvGrpSpPr>
                  <p:cNvPr id="7119" name="Google Shape;7119;p73"/>
                  <p:cNvGrpSpPr/>
                  <p:nvPr/>
                </p:nvGrpSpPr>
                <p:grpSpPr>
                  <a:xfrm>
                    <a:off x="1084172" y="3842857"/>
                    <a:ext cx="173764" cy="217131"/>
                    <a:chOff x="1084172" y="3842857"/>
                    <a:chExt cx="173764" cy="217131"/>
                  </a:xfrm>
                </p:grpSpPr>
                <p:grpSp>
                  <p:nvGrpSpPr>
                    <p:cNvPr id="7120" name="Google Shape;7120;p73"/>
                    <p:cNvGrpSpPr/>
                    <p:nvPr/>
                  </p:nvGrpSpPr>
                  <p:grpSpPr>
                    <a:xfrm>
                      <a:off x="1156862" y="3936509"/>
                      <a:ext cx="101073" cy="25622"/>
                      <a:chOff x="1156862" y="3936509"/>
                      <a:chExt cx="101073" cy="25622"/>
                    </a:xfrm>
                  </p:grpSpPr>
                  <p:sp>
                    <p:nvSpPr>
                      <p:cNvPr id="7121" name="Google Shape;7121;p7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3" name="Google Shape;7123;p7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4" name="Google Shape;7124;p7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73"/>
                <p:cNvGrpSpPr/>
                <p:nvPr/>
              </p:nvGrpSpPr>
              <p:grpSpPr>
                <a:xfrm>
                  <a:off x="724986" y="3830189"/>
                  <a:ext cx="189533" cy="25626"/>
                  <a:chOff x="724986" y="3830189"/>
                  <a:chExt cx="189533" cy="25626"/>
                </a:xfrm>
              </p:grpSpPr>
              <p:sp>
                <p:nvSpPr>
                  <p:cNvPr id="7127" name="Google Shape;7127;p7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129" name="Google Shape;7129;p73"/>
          <p:cNvGrpSpPr/>
          <p:nvPr/>
        </p:nvGrpSpPr>
        <p:grpSpPr>
          <a:xfrm>
            <a:off x="2253298" y="2455640"/>
            <a:ext cx="948701" cy="935378"/>
            <a:chOff x="2253298" y="2428317"/>
            <a:chExt cx="948701" cy="935378"/>
          </a:xfrm>
        </p:grpSpPr>
        <p:sp>
          <p:nvSpPr>
            <p:cNvPr id="7130" name="Google Shape;7130;p7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6" name="Shape 7166"/>
        <p:cNvGrpSpPr/>
        <p:nvPr/>
      </p:nvGrpSpPr>
      <p:grpSpPr>
        <a:xfrm>
          <a:off x="0" y="0"/>
          <a:ext cx="0" cy="0"/>
          <a:chOff x="0" y="0"/>
          <a:chExt cx="0" cy="0"/>
        </a:xfrm>
      </p:grpSpPr>
      <p:grpSp>
        <p:nvGrpSpPr>
          <p:cNvPr id="7167" name="Google Shape;7167;p74"/>
          <p:cNvGrpSpPr/>
          <p:nvPr/>
        </p:nvGrpSpPr>
        <p:grpSpPr>
          <a:xfrm>
            <a:off x="3353582" y="1145627"/>
            <a:ext cx="2363393" cy="1017867"/>
            <a:chOff x="3292400" y="1219146"/>
            <a:chExt cx="2615240" cy="1110239"/>
          </a:xfrm>
        </p:grpSpPr>
        <p:sp>
          <p:nvSpPr>
            <p:cNvPr id="7168" name="Google Shape;7168;p7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169" name="Google Shape;7169;p7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70" name="Google Shape;7170;p7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171" name="Google Shape;7171;p7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172" name="Google Shape;7172;p7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173" name="Google Shape;7173;p7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174" name="Google Shape;7174;p7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175" name="Google Shape;7175;p7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176" name="Google Shape;7176;p7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177" name="Google Shape;7177;p7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178" name="Google Shape;7178;p7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179" name="Google Shape;7179;p7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180" name="Google Shape;7180;p7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181" name="Google Shape;7181;p7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182" name="Google Shape;7182;p74"/>
            <p:cNvGrpSpPr/>
            <p:nvPr/>
          </p:nvGrpSpPr>
          <p:grpSpPr>
            <a:xfrm>
              <a:off x="3748438" y="1378608"/>
              <a:ext cx="2159202" cy="903971"/>
              <a:chOff x="1683525" y="2179850"/>
              <a:chExt cx="4519050" cy="2134525"/>
            </a:xfrm>
          </p:grpSpPr>
          <p:sp>
            <p:nvSpPr>
              <p:cNvPr id="7183" name="Google Shape;7183;p7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84" name="Google Shape;7184;p7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85" name="Google Shape;7185;p7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86" name="Google Shape;7186;p7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87" name="Google Shape;7187;p7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88" name="Google Shape;7188;p7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89" name="Google Shape;7189;p7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90" name="Google Shape;7190;p7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91" name="Google Shape;7191;p7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92" name="Google Shape;7192;p7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93" name="Google Shape;7193;p7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194" name="Google Shape;7194;p7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195" name="Google Shape;7195;p74"/>
          <p:cNvGraphicFramePr/>
          <p:nvPr/>
        </p:nvGraphicFramePr>
        <p:xfrm>
          <a:off x="5949675" y="2323100"/>
          <a:ext cx="3000000" cy="3000000"/>
        </p:xfrm>
        <a:graphic>
          <a:graphicData uri="http://schemas.openxmlformats.org/drawingml/2006/table">
            <a:tbl>
              <a:tblPr>
                <a:noFill/>
                <a:tableStyleId>{2D068773-9C98-4662-981C-1B3CDDDCFC29}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196" name="Google Shape;7196;p74"/>
          <p:cNvGrpSpPr/>
          <p:nvPr/>
        </p:nvGrpSpPr>
        <p:grpSpPr>
          <a:xfrm>
            <a:off x="5926924" y="3381697"/>
            <a:ext cx="2519825" cy="1001454"/>
            <a:chOff x="1906114" y="789980"/>
            <a:chExt cx="1487676" cy="606868"/>
          </a:xfrm>
        </p:grpSpPr>
        <p:cxnSp>
          <p:nvCxnSpPr>
            <p:cNvPr id="7197" name="Google Shape;7197;p7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198" name="Google Shape;7198;p7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199" name="Google Shape;7199;p7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200" name="Google Shape;7200;p7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201" name="Google Shape;7201;p7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202" name="Google Shape;7202;p7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203" name="Google Shape;7203;p7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204" name="Google Shape;7204;p7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211" name="Google Shape;7211;p7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212" name="Google Shape;7212;p7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213" name="Google Shape;7213;p7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74"/>
          <p:cNvGrpSpPr/>
          <p:nvPr/>
        </p:nvGrpSpPr>
        <p:grpSpPr>
          <a:xfrm>
            <a:off x="726399" y="1190655"/>
            <a:ext cx="2394370" cy="976502"/>
            <a:chOff x="749309" y="1112739"/>
            <a:chExt cx="2371603" cy="976502"/>
          </a:xfrm>
        </p:grpSpPr>
        <p:sp>
          <p:nvSpPr>
            <p:cNvPr id="7215" name="Google Shape;7215;p7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247" name="Google Shape;7247;p74"/>
          <p:cNvGraphicFramePr/>
          <p:nvPr/>
        </p:nvGraphicFramePr>
        <p:xfrm>
          <a:off x="5949700" y="1188950"/>
          <a:ext cx="3000000" cy="3000000"/>
        </p:xfrm>
        <a:graphic>
          <a:graphicData uri="http://schemas.openxmlformats.org/drawingml/2006/table">
            <a:tbl>
              <a:tblPr>
                <a:noFill/>
                <a:tableStyleId>{2D068773-9C98-4662-981C-1B3CDDDCFC29}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248" name="Google Shape;7248;p74"/>
          <p:cNvGraphicFramePr/>
          <p:nvPr/>
        </p:nvGraphicFramePr>
        <p:xfrm>
          <a:off x="3356413" y="2323100"/>
          <a:ext cx="3000000" cy="3000000"/>
        </p:xfrm>
        <a:graphic>
          <a:graphicData uri="http://schemas.openxmlformats.org/drawingml/2006/table">
            <a:tbl>
              <a:tblPr>
                <a:noFill/>
                <a:tableStyleId>{2D068773-9C98-4662-981C-1B3CDDDCFC29}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249" name="Google Shape;7249;p74"/>
          <p:cNvGrpSpPr/>
          <p:nvPr/>
        </p:nvGrpSpPr>
        <p:grpSpPr>
          <a:xfrm>
            <a:off x="4100342" y="2709743"/>
            <a:ext cx="1517436" cy="74460"/>
            <a:chOff x="3980086" y="2804397"/>
            <a:chExt cx="1227600" cy="66900"/>
          </a:xfrm>
        </p:grpSpPr>
        <p:sp>
          <p:nvSpPr>
            <p:cNvPr id="7250" name="Google Shape;7250;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4"/>
          <p:cNvGrpSpPr/>
          <p:nvPr/>
        </p:nvGrpSpPr>
        <p:grpSpPr>
          <a:xfrm>
            <a:off x="4725406" y="3002330"/>
            <a:ext cx="892956" cy="74460"/>
            <a:chOff x="3980086" y="2804397"/>
            <a:chExt cx="1227600" cy="66900"/>
          </a:xfrm>
        </p:grpSpPr>
        <p:sp>
          <p:nvSpPr>
            <p:cNvPr id="7253" name="Google Shape;7253;p7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74"/>
          <p:cNvGrpSpPr/>
          <p:nvPr/>
        </p:nvGrpSpPr>
        <p:grpSpPr>
          <a:xfrm>
            <a:off x="3358498" y="3361213"/>
            <a:ext cx="2363244" cy="1005943"/>
            <a:chOff x="3358415" y="3361302"/>
            <a:chExt cx="2363244" cy="1024695"/>
          </a:xfrm>
        </p:grpSpPr>
        <p:grpSp>
          <p:nvGrpSpPr>
            <p:cNvPr id="7256" name="Google Shape;7256;p74"/>
            <p:cNvGrpSpPr/>
            <p:nvPr/>
          </p:nvGrpSpPr>
          <p:grpSpPr>
            <a:xfrm>
              <a:off x="3358415" y="3361302"/>
              <a:ext cx="441300" cy="1024695"/>
              <a:chOff x="3358415" y="3361302"/>
              <a:chExt cx="441300" cy="1024695"/>
            </a:xfrm>
          </p:grpSpPr>
          <p:sp>
            <p:nvSpPr>
              <p:cNvPr id="7257" name="Google Shape;7257;p7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74"/>
            <p:cNvGrpSpPr/>
            <p:nvPr/>
          </p:nvGrpSpPr>
          <p:grpSpPr>
            <a:xfrm>
              <a:off x="3838901" y="3361302"/>
              <a:ext cx="441300" cy="1024695"/>
              <a:chOff x="3838901" y="3361302"/>
              <a:chExt cx="441300" cy="1024695"/>
            </a:xfrm>
          </p:grpSpPr>
          <p:sp>
            <p:nvSpPr>
              <p:cNvPr id="7264" name="Google Shape;7264;p7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4"/>
            <p:cNvGrpSpPr/>
            <p:nvPr/>
          </p:nvGrpSpPr>
          <p:grpSpPr>
            <a:xfrm>
              <a:off x="4319387" y="3361302"/>
              <a:ext cx="441300" cy="1024695"/>
              <a:chOff x="4319387" y="3361302"/>
              <a:chExt cx="441300" cy="1024695"/>
            </a:xfrm>
          </p:grpSpPr>
          <p:sp>
            <p:nvSpPr>
              <p:cNvPr id="7271" name="Google Shape;7271;p7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4"/>
            <p:cNvGrpSpPr/>
            <p:nvPr/>
          </p:nvGrpSpPr>
          <p:grpSpPr>
            <a:xfrm>
              <a:off x="4799873" y="3361302"/>
              <a:ext cx="441300" cy="1024695"/>
              <a:chOff x="4799873" y="3361302"/>
              <a:chExt cx="441300" cy="1024695"/>
            </a:xfrm>
          </p:grpSpPr>
          <p:sp>
            <p:nvSpPr>
              <p:cNvPr id="7278" name="Google Shape;7278;p7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4"/>
            <p:cNvGrpSpPr/>
            <p:nvPr/>
          </p:nvGrpSpPr>
          <p:grpSpPr>
            <a:xfrm>
              <a:off x="5280360" y="3361302"/>
              <a:ext cx="441300" cy="1024695"/>
              <a:chOff x="5280360" y="3361302"/>
              <a:chExt cx="441300" cy="1024695"/>
            </a:xfrm>
          </p:grpSpPr>
          <p:sp>
            <p:nvSpPr>
              <p:cNvPr id="7285" name="Google Shape;7285;p7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291" name="Google Shape;7291;p74"/>
          <p:cNvGraphicFramePr/>
          <p:nvPr/>
        </p:nvGraphicFramePr>
        <p:xfrm>
          <a:off x="724925" y="2323100"/>
          <a:ext cx="3000000" cy="3000000"/>
        </p:xfrm>
        <a:graphic>
          <a:graphicData uri="http://schemas.openxmlformats.org/drawingml/2006/table">
            <a:tbl>
              <a:tblPr>
                <a:noFill/>
                <a:tableStyleId>{2D068773-9C98-4662-981C-1B3CDDDCFC29}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292" name="Google Shape;7292;p74"/>
          <p:cNvGrpSpPr/>
          <p:nvPr/>
        </p:nvGrpSpPr>
        <p:grpSpPr>
          <a:xfrm>
            <a:off x="726450" y="3372825"/>
            <a:ext cx="2403614" cy="1005900"/>
            <a:chOff x="726450" y="3372825"/>
            <a:chExt cx="2403614" cy="1005900"/>
          </a:xfrm>
        </p:grpSpPr>
        <p:grpSp>
          <p:nvGrpSpPr>
            <p:cNvPr id="7293" name="Google Shape;7293;p74"/>
            <p:cNvGrpSpPr/>
            <p:nvPr/>
          </p:nvGrpSpPr>
          <p:grpSpPr>
            <a:xfrm>
              <a:off x="726450" y="3696000"/>
              <a:ext cx="2403614" cy="500898"/>
              <a:chOff x="726450" y="3696000"/>
              <a:chExt cx="2403614" cy="500898"/>
            </a:xfrm>
          </p:grpSpPr>
          <p:sp>
            <p:nvSpPr>
              <p:cNvPr id="7294" name="Google Shape;7294;p7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95" name="Google Shape;7295;p7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296" name="Google Shape;7296;p74"/>
            <p:cNvGrpSpPr/>
            <p:nvPr/>
          </p:nvGrpSpPr>
          <p:grpSpPr>
            <a:xfrm>
              <a:off x="1348050" y="3372825"/>
              <a:ext cx="1720425" cy="1005900"/>
              <a:chOff x="1348050" y="3372825"/>
              <a:chExt cx="1720425" cy="1005900"/>
            </a:xfrm>
          </p:grpSpPr>
          <p:sp>
            <p:nvSpPr>
              <p:cNvPr id="7297" name="Google Shape;7297;p7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98" name="Google Shape;7298;p7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299" name="Google Shape;7299;p7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00" name="Google Shape;7300;p7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301" name="Google Shape;7301;p7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302" name="Google Shape;7302;p74"/>
            <p:cNvGrpSpPr/>
            <p:nvPr/>
          </p:nvGrpSpPr>
          <p:grpSpPr>
            <a:xfrm>
              <a:off x="1455707" y="3731058"/>
              <a:ext cx="1491150" cy="417657"/>
              <a:chOff x="1455707" y="3731058"/>
              <a:chExt cx="1491150" cy="417657"/>
            </a:xfrm>
          </p:grpSpPr>
          <p:grpSp>
            <p:nvGrpSpPr>
              <p:cNvPr id="7303" name="Google Shape;7303;p74"/>
              <p:cNvGrpSpPr/>
              <p:nvPr/>
            </p:nvGrpSpPr>
            <p:grpSpPr>
              <a:xfrm>
                <a:off x="1472938" y="3745828"/>
                <a:ext cx="72126" cy="53788"/>
                <a:chOff x="1472938" y="3745828"/>
                <a:chExt cx="72126" cy="53788"/>
              </a:xfrm>
            </p:grpSpPr>
            <p:sp>
              <p:nvSpPr>
                <p:cNvPr id="7304" name="Google Shape;7304;p7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4"/>
              <p:cNvGrpSpPr/>
              <p:nvPr/>
            </p:nvGrpSpPr>
            <p:grpSpPr>
              <a:xfrm>
                <a:off x="1819181" y="4089633"/>
                <a:ext cx="72126" cy="53788"/>
                <a:chOff x="1819181" y="4089633"/>
                <a:chExt cx="72126" cy="53788"/>
              </a:xfrm>
            </p:grpSpPr>
            <p:sp>
              <p:nvSpPr>
                <p:cNvPr id="7307" name="Google Shape;7307;p7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74"/>
              <p:cNvGrpSpPr/>
              <p:nvPr/>
            </p:nvGrpSpPr>
            <p:grpSpPr>
              <a:xfrm>
                <a:off x="1455707" y="4084171"/>
                <a:ext cx="64321" cy="64544"/>
                <a:chOff x="1455707" y="4084171"/>
                <a:chExt cx="64321" cy="64544"/>
              </a:xfrm>
            </p:grpSpPr>
            <p:sp>
              <p:nvSpPr>
                <p:cNvPr id="7310" name="Google Shape;7310;p7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4"/>
              <p:cNvGrpSpPr/>
              <p:nvPr/>
            </p:nvGrpSpPr>
            <p:grpSpPr>
              <a:xfrm>
                <a:off x="1818610" y="3731058"/>
                <a:ext cx="64321" cy="64544"/>
                <a:chOff x="1818610" y="3731058"/>
                <a:chExt cx="64321" cy="64544"/>
              </a:xfrm>
            </p:grpSpPr>
            <p:sp>
              <p:nvSpPr>
                <p:cNvPr id="7313" name="Google Shape;7313;p7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74"/>
              <p:cNvGrpSpPr/>
              <p:nvPr/>
            </p:nvGrpSpPr>
            <p:grpSpPr>
              <a:xfrm>
                <a:off x="2172491" y="4089633"/>
                <a:ext cx="72126" cy="53788"/>
                <a:chOff x="2172491" y="4089633"/>
                <a:chExt cx="72126" cy="53788"/>
              </a:xfrm>
            </p:grpSpPr>
            <p:sp>
              <p:nvSpPr>
                <p:cNvPr id="7316" name="Google Shape;7316;p7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4"/>
              <p:cNvGrpSpPr/>
              <p:nvPr/>
            </p:nvGrpSpPr>
            <p:grpSpPr>
              <a:xfrm>
                <a:off x="2171920" y="3731058"/>
                <a:ext cx="64321" cy="64544"/>
                <a:chOff x="2171920" y="3731058"/>
                <a:chExt cx="64321" cy="64544"/>
              </a:xfrm>
            </p:grpSpPr>
            <p:sp>
              <p:nvSpPr>
                <p:cNvPr id="7319" name="Google Shape;7319;p7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4"/>
              <p:cNvGrpSpPr/>
              <p:nvPr/>
            </p:nvGrpSpPr>
            <p:grpSpPr>
              <a:xfrm>
                <a:off x="2874730" y="3745828"/>
                <a:ext cx="72126" cy="53788"/>
                <a:chOff x="2874730" y="3745828"/>
                <a:chExt cx="72126" cy="53788"/>
              </a:xfrm>
            </p:grpSpPr>
            <p:sp>
              <p:nvSpPr>
                <p:cNvPr id="7322" name="Google Shape;7322;p7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4"/>
              <p:cNvGrpSpPr/>
              <p:nvPr/>
            </p:nvGrpSpPr>
            <p:grpSpPr>
              <a:xfrm>
                <a:off x="2878589" y="4081481"/>
                <a:ext cx="64321" cy="64544"/>
                <a:chOff x="2878589" y="4081481"/>
                <a:chExt cx="64321" cy="64544"/>
              </a:xfrm>
            </p:grpSpPr>
            <p:sp>
              <p:nvSpPr>
                <p:cNvPr id="7325" name="Google Shape;7325;p7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74"/>
              <p:cNvGrpSpPr/>
              <p:nvPr/>
            </p:nvGrpSpPr>
            <p:grpSpPr>
              <a:xfrm>
                <a:off x="2525796" y="4089633"/>
                <a:ext cx="72126" cy="53788"/>
                <a:chOff x="2525796" y="4089633"/>
                <a:chExt cx="72126" cy="53788"/>
              </a:xfrm>
            </p:grpSpPr>
            <p:sp>
              <p:nvSpPr>
                <p:cNvPr id="7328" name="Google Shape;7328;p7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4"/>
              <p:cNvGrpSpPr/>
              <p:nvPr/>
            </p:nvGrpSpPr>
            <p:grpSpPr>
              <a:xfrm>
                <a:off x="2525225" y="3731058"/>
                <a:ext cx="64321" cy="64544"/>
                <a:chOff x="2525225" y="3731058"/>
                <a:chExt cx="64321" cy="64544"/>
              </a:xfrm>
            </p:grpSpPr>
            <p:sp>
              <p:nvSpPr>
                <p:cNvPr id="7331" name="Google Shape;7331;p7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6" name="Shape 7336"/>
        <p:cNvGrpSpPr/>
        <p:nvPr/>
      </p:nvGrpSpPr>
      <p:grpSpPr>
        <a:xfrm>
          <a:off x="0" y="0"/>
          <a:ext cx="0" cy="0"/>
          <a:chOff x="0" y="0"/>
          <a:chExt cx="0" cy="0"/>
        </a:xfrm>
      </p:grpSpPr>
      <p:grpSp>
        <p:nvGrpSpPr>
          <p:cNvPr id="7337" name="Google Shape;7337;p75"/>
          <p:cNvGrpSpPr/>
          <p:nvPr/>
        </p:nvGrpSpPr>
        <p:grpSpPr>
          <a:xfrm>
            <a:off x="732428" y="1171356"/>
            <a:ext cx="845921" cy="690752"/>
            <a:chOff x="732428" y="1198513"/>
            <a:chExt cx="845921" cy="690752"/>
          </a:xfrm>
        </p:grpSpPr>
        <p:grpSp>
          <p:nvGrpSpPr>
            <p:cNvPr id="7338" name="Google Shape;7338;p75"/>
            <p:cNvGrpSpPr/>
            <p:nvPr/>
          </p:nvGrpSpPr>
          <p:grpSpPr>
            <a:xfrm>
              <a:off x="823030" y="1198513"/>
              <a:ext cx="755319" cy="690752"/>
              <a:chOff x="823030" y="1198513"/>
              <a:chExt cx="755319" cy="690752"/>
            </a:xfrm>
          </p:grpSpPr>
          <p:sp>
            <p:nvSpPr>
              <p:cNvPr id="7339" name="Google Shape;7339;p7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75"/>
            <p:cNvGrpSpPr/>
            <p:nvPr/>
          </p:nvGrpSpPr>
          <p:grpSpPr>
            <a:xfrm>
              <a:off x="732428" y="1239937"/>
              <a:ext cx="739912" cy="607886"/>
              <a:chOff x="732428" y="1239937"/>
              <a:chExt cx="739912" cy="607886"/>
            </a:xfrm>
          </p:grpSpPr>
          <p:sp>
            <p:nvSpPr>
              <p:cNvPr id="7342" name="Google Shape;7342;p7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75"/>
            <p:cNvGrpSpPr/>
            <p:nvPr/>
          </p:nvGrpSpPr>
          <p:grpSpPr>
            <a:xfrm>
              <a:off x="732428" y="1277018"/>
              <a:ext cx="702832" cy="533758"/>
              <a:chOff x="732428" y="1277018"/>
              <a:chExt cx="702832" cy="533758"/>
            </a:xfrm>
          </p:grpSpPr>
          <p:sp>
            <p:nvSpPr>
              <p:cNvPr id="7345" name="Google Shape;7345;p7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75"/>
            <p:cNvGrpSpPr/>
            <p:nvPr/>
          </p:nvGrpSpPr>
          <p:grpSpPr>
            <a:xfrm>
              <a:off x="931170" y="1306653"/>
              <a:ext cx="647179" cy="474455"/>
              <a:chOff x="931170" y="1306653"/>
              <a:chExt cx="647179" cy="474455"/>
            </a:xfrm>
          </p:grpSpPr>
          <p:sp>
            <p:nvSpPr>
              <p:cNvPr id="7348" name="Google Shape;7348;p7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0" name="Google Shape;7350;p7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5"/>
          <p:cNvGrpSpPr/>
          <p:nvPr/>
        </p:nvGrpSpPr>
        <p:grpSpPr>
          <a:xfrm>
            <a:off x="3964037" y="1171363"/>
            <a:ext cx="634656" cy="699982"/>
            <a:chOff x="5985650" y="2860025"/>
            <a:chExt cx="1396075" cy="1539775"/>
          </a:xfrm>
        </p:grpSpPr>
        <p:sp>
          <p:nvSpPr>
            <p:cNvPr id="7352" name="Google Shape;7352;p7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5"/>
          <p:cNvGrpSpPr/>
          <p:nvPr/>
        </p:nvGrpSpPr>
        <p:grpSpPr>
          <a:xfrm>
            <a:off x="4719687" y="1171356"/>
            <a:ext cx="725845" cy="699975"/>
            <a:chOff x="4249973" y="1201875"/>
            <a:chExt cx="1958568" cy="1888762"/>
          </a:xfrm>
        </p:grpSpPr>
        <p:sp>
          <p:nvSpPr>
            <p:cNvPr id="7385" name="Google Shape;7385;p7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6" name="Google Shape;7386;p75"/>
            <p:cNvGrpSpPr/>
            <p:nvPr/>
          </p:nvGrpSpPr>
          <p:grpSpPr>
            <a:xfrm>
              <a:off x="5853086" y="1789142"/>
              <a:ext cx="355454" cy="1048099"/>
              <a:chOff x="5576108" y="2016725"/>
              <a:chExt cx="565200" cy="1666560"/>
            </a:xfrm>
          </p:grpSpPr>
          <p:sp>
            <p:nvSpPr>
              <p:cNvPr id="7387" name="Google Shape;7387;p7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88" name="Google Shape;7388;p7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5"/>
            <p:cNvGrpSpPr/>
            <p:nvPr/>
          </p:nvGrpSpPr>
          <p:grpSpPr>
            <a:xfrm>
              <a:off x="4869455" y="2691676"/>
              <a:ext cx="1013897" cy="398961"/>
              <a:chOff x="4012057" y="3451825"/>
              <a:chExt cx="1612175" cy="634379"/>
            </a:xfrm>
          </p:grpSpPr>
          <p:sp>
            <p:nvSpPr>
              <p:cNvPr id="7390" name="Google Shape;7390;p7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91" name="Google Shape;7391;p7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5"/>
            <p:cNvGrpSpPr/>
            <p:nvPr/>
          </p:nvGrpSpPr>
          <p:grpSpPr>
            <a:xfrm>
              <a:off x="4276937" y="2155961"/>
              <a:ext cx="651965" cy="891358"/>
              <a:chOff x="3069908" y="2599997"/>
              <a:chExt cx="1036675" cy="1417328"/>
            </a:xfrm>
          </p:grpSpPr>
          <p:sp>
            <p:nvSpPr>
              <p:cNvPr id="7393" name="Google Shape;7393;p7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94" name="Google Shape;7394;p7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75"/>
            <p:cNvGrpSpPr/>
            <p:nvPr/>
          </p:nvGrpSpPr>
          <p:grpSpPr>
            <a:xfrm>
              <a:off x="5054918" y="1201875"/>
              <a:ext cx="999548" cy="602711"/>
              <a:chOff x="4306958" y="1082925"/>
              <a:chExt cx="1589359" cy="958358"/>
            </a:xfrm>
          </p:grpSpPr>
          <p:sp>
            <p:nvSpPr>
              <p:cNvPr id="7396" name="Google Shape;7396;p7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397" name="Google Shape;7397;p7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5"/>
            <p:cNvGrpSpPr/>
            <p:nvPr/>
          </p:nvGrpSpPr>
          <p:grpSpPr>
            <a:xfrm>
              <a:off x="4249973" y="1303451"/>
              <a:ext cx="799317" cy="841334"/>
              <a:chOff x="3027033" y="1244439"/>
              <a:chExt cx="1270977" cy="1337786"/>
            </a:xfrm>
          </p:grpSpPr>
          <p:sp>
            <p:nvSpPr>
              <p:cNvPr id="7399" name="Google Shape;7399;p7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400" name="Google Shape;7400;p7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01" name="Google Shape;7401;p75"/>
          <p:cNvGrpSpPr/>
          <p:nvPr/>
        </p:nvGrpSpPr>
        <p:grpSpPr>
          <a:xfrm>
            <a:off x="4072551" y="2058137"/>
            <a:ext cx="750769" cy="683784"/>
            <a:chOff x="4204684" y="2104422"/>
            <a:chExt cx="699822" cy="637382"/>
          </a:xfrm>
        </p:grpSpPr>
        <p:grpSp>
          <p:nvGrpSpPr>
            <p:cNvPr id="7402" name="Google Shape;7402;p75"/>
            <p:cNvGrpSpPr/>
            <p:nvPr/>
          </p:nvGrpSpPr>
          <p:grpSpPr>
            <a:xfrm>
              <a:off x="4204684" y="2430067"/>
              <a:ext cx="342957" cy="311738"/>
              <a:chOff x="4204684" y="2430067"/>
              <a:chExt cx="342957" cy="311738"/>
            </a:xfrm>
          </p:grpSpPr>
          <p:sp>
            <p:nvSpPr>
              <p:cNvPr id="7403" name="Google Shape;7403;p7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75"/>
            <p:cNvGrpSpPr/>
            <p:nvPr/>
          </p:nvGrpSpPr>
          <p:grpSpPr>
            <a:xfrm>
              <a:off x="4561586" y="2430067"/>
              <a:ext cx="342920" cy="311738"/>
              <a:chOff x="4561586" y="2430067"/>
              <a:chExt cx="342920" cy="311738"/>
            </a:xfrm>
          </p:grpSpPr>
          <p:sp>
            <p:nvSpPr>
              <p:cNvPr id="7406" name="Google Shape;7406;p7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5"/>
            <p:cNvGrpSpPr/>
            <p:nvPr/>
          </p:nvGrpSpPr>
          <p:grpSpPr>
            <a:xfrm>
              <a:off x="4561586" y="2104422"/>
              <a:ext cx="342920" cy="311738"/>
              <a:chOff x="4561586" y="2104422"/>
              <a:chExt cx="342920" cy="311738"/>
            </a:xfrm>
          </p:grpSpPr>
          <p:sp>
            <p:nvSpPr>
              <p:cNvPr id="7409" name="Google Shape;7409;p7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5"/>
            <p:cNvGrpSpPr/>
            <p:nvPr/>
          </p:nvGrpSpPr>
          <p:grpSpPr>
            <a:xfrm>
              <a:off x="4204684" y="2104422"/>
              <a:ext cx="342957" cy="311664"/>
              <a:chOff x="4204684" y="2104422"/>
              <a:chExt cx="342957" cy="311664"/>
            </a:xfrm>
          </p:grpSpPr>
          <p:sp>
            <p:nvSpPr>
              <p:cNvPr id="7412" name="Google Shape;7412;p7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14" name="Google Shape;7414;p75"/>
          <p:cNvGrpSpPr/>
          <p:nvPr/>
        </p:nvGrpSpPr>
        <p:grpSpPr>
          <a:xfrm>
            <a:off x="5536984" y="1171351"/>
            <a:ext cx="660591" cy="688867"/>
            <a:chOff x="5830645" y="1267368"/>
            <a:chExt cx="530340" cy="553040"/>
          </a:xfrm>
        </p:grpSpPr>
        <p:sp>
          <p:nvSpPr>
            <p:cNvPr id="7415" name="Google Shape;7415;p7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6" name="Google Shape;7416;p75"/>
            <p:cNvGrpSpPr/>
            <p:nvPr/>
          </p:nvGrpSpPr>
          <p:grpSpPr>
            <a:xfrm>
              <a:off x="5830645" y="1267368"/>
              <a:ext cx="259743" cy="269909"/>
              <a:chOff x="5830645" y="1267368"/>
              <a:chExt cx="259743" cy="269909"/>
            </a:xfrm>
          </p:grpSpPr>
          <p:sp>
            <p:nvSpPr>
              <p:cNvPr id="7417" name="Google Shape;7417;p7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5"/>
            <p:cNvGrpSpPr/>
            <p:nvPr/>
          </p:nvGrpSpPr>
          <p:grpSpPr>
            <a:xfrm>
              <a:off x="6101293" y="1267368"/>
              <a:ext cx="259692" cy="269909"/>
              <a:chOff x="6101293" y="1267368"/>
              <a:chExt cx="259692" cy="269909"/>
            </a:xfrm>
          </p:grpSpPr>
          <p:sp>
            <p:nvSpPr>
              <p:cNvPr id="7420" name="Google Shape;7420;p7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5"/>
            <p:cNvGrpSpPr/>
            <p:nvPr/>
          </p:nvGrpSpPr>
          <p:grpSpPr>
            <a:xfrm>
              <a:off x="5830645" y="1550500"/>
              <a:ext cx="259692" cy="269909"/>
              <a:chOff x="5830645" y="1550500"/>
              <a:chExt cx="259692" cy="269909"/>
            </a:xfrm>
          </p:grpSpPr>
          <p:sp>
            <p:nvSpPr>
              <p:cNvPr id="7423" name="Google Shape;7423;p7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5"/>
            <p:cNvGrpSpPr/>
            <p:nvPr/>
          </p:nvGrpSpPr>
          <p:grpSpPr>
            <a:xfrm>
              <a:off x="6101293" y="1550500"/>
              <a:ext cx="259692" cy="269909"/>
              <a:chOff x="6101293" y="1550500"/>
              <a:chExt cx="259692" cy="269909"/>
            </a:xfrm>
          </p:grpSpPr>
          <p:sp>
            <p:nvSpPr>
              <p:cNvPr id="7426" name="Google Shape;7426;p7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28" name="Google Shape;7428;p75"/>
          <p:cNvGrpSpPr/>
          <p:nvPr/>
        </p:nvGrpSpPr>
        <p:grpSpPr>
          <a:xfrm>
            <a:off x="739138" y="2061810"/>
            <a:ext cx="697154" cy="679574"/>
            <a:chOff x="2679875" y="2361475"/>
            <a:chExt cx="780425" cy="760575"/>
          </a:xfrm>
        </p:grpSpPr>
        <p:sp>
          <p:nvSpPr>
            <p:cNvPr id="7429" name="Google Shape;7429;p7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5"/>
          <p:cNvGrpSpPr/>
          <p:nvPr/>
        </p:nvGrpSpPr>
        <p:grpSpPr>
          <a:xfrm>
            <a:off x="3138297" y="1171402"/>
            <a:ext cx="735829" cy="684547"/>
            <a:chOff x="3351965" y="1148808"/>
            <a:chExt cx="750770" cy="698375"/>
          </a:xfrm>
        </p:grpSpPr>
        <p:grpSp>
          <p:nvGrpSpPr>
            <p:cNvPr id="7436" name="Google Shape;7436;p75"/>
            <p:cNvGrpSpPr/>
            <p:nvPr/>
          </p:nvGrpSpPr>
          <p:grpSpPr>
            <a:xfrm>
              <a:off x="3586796" y="1148808"/>
              <a:ext cx="294857" cy="286830"/>
              <a:chOff x="3750225" y="1774000"/>
              <a:chExt cx="149575" cy="145525"/>
            </a:xfrm>
          </p:grpSpPr>
          <p:sp>
            <p:nvSpPr>
              <p:cNvPr id="7437" name="Google Shape;7437;p7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75"/>
            <p:cNvGrpSpPr/>
            <p:nvPr/>
          </p:nvGrpSpPr>
          <p:grpSpPr>
            <a:xfrm>
              <a:off x="3779245" y="1375768"/>
              <a:ext cx="323490" cy="286978"/>
              <a:chOff x="3847850" y="1889150"/>
              <a:chExt cx="164100" cy="145600"/>
            </a:xfrm>
          </p:grpSpPr>
          <p:sp>
            <p:nvSpPr>
              <p:cNvPr id="7440" name="Google Shape;7440;p7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75"/>
            <p:cNvGrpSpPr/>
            <p:nvPr/>
          </p:nvGrpSpPr>
          <p:grpSpPr>
            <a:xfrm>
              <a:off x="3351965" y="1330435"/>
              <a:ext cx="295449" cy="285401"/>
              <a:chOff x="3631100" y="1866150"/>
              <a:chExt cx="149875" cy="144800"/>
            </a:xfrm>
          </p:grpSpPr>
          <p:sp>
            <p:nvSpPr>
              <p:cNvPr id="7443" name="Google Shape;7443;p7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5"/>
            <p:cNvGrpSpPr/>
            <p:nvPr/>
          </p:nvGrpSpPr>
          <p:grpSpPr>
            <a:xfrm>
              <a:off x="3548208" y="1560352"/>
              <a:ext cx="294808" cy="286830"/>
              <a:chOff x="3730650" y="1982800"/>
              <a:chExt cx="149550" cy="145525"/>
            </a:xfrm>
          </p:grpSpPr>
          <p:sp>
            <p:nvSpPr>
              <p:cNvPr id="7446" name="Google Shape;7446;p7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48" name="Google Shape;7448;p75"/>
          <p:cNvGrpSpPr/>
          <p:nvPr/>
        </p:nvGrpSpPr>
        <p:grpSpPr>
          <a:xfrm>
            <a:off x="7639949" y="1171356"/>
            <a:ext cx="804565" cy="677795"/>
            <a:chOff x="7636443" y="1204988"/>
            <a:chExt cx="804565" cy="677795"/>
          </a:xfrm>
        </p:grpSpPr>
        <p:grpSp>
          <p:nvGrpSpPr>
            <p:cNvPr id="7449" name="Google Shape;7449;p75"/>
            <p:cNvGrpSpPr/>
            <p:nvPr/>
          </p:nvGrpSpPr>
          <p:grpSpPr>
            <a:xfrm>
              <a:off x="7636443" y="1509705"/>
              <a:ext cx="804565" cy="373078"/>
              <a:chOff x="7636443" y="1509705"/>
              <a:chExt cx="804565" cy="373078"/>
            </a:xfrm>
          </p:grpSpPr>
          <p:sp>
            <p:nvSpPr>
              <p:cNvPr id="7450" name="Google Shape;7450;p7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5"/>
            <p:cNvGrpSpPr/>
            <p:nvPr/>
          </p:nvGrpSpPr>
          <p:grpSpPr>
            <a:xfrm>
              <a:off x="7636443" y="1408133"/>
              <a:ext cx="804565" cy="373078"/>
              <a:chOff x="7636443" y="1408133"/>
              <a:chExt cx="804565" cy="373078"/>
            </a:xfrm>
          </p:grpSpPr>
          <p:sp>
            <p:nvSpPr>
              <p:cNvPr id="7453" name="Google Shape;7453;p7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75"/>
            <p:cNvGrpSpPr/>
            <p:nvPr/>
          </p:nvGrpSpPr>
          <p:grpSpPr>
            <a:xfrm>
              <a:off x="7636443" y="1306560"/>
              <a:ext cx="804565" cy="373078"/>
              <a:chOff x="7636443" y="1306560"/>
              <a:chExt cx="804565" cy="373078"/>
            </a:xfrm>
          </p:grpSpPr>
          <p:sp>
            <p:nvSpPr>
              <p:cNvPr id="7456" name="Google Shape;7456;p7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5"/>
            <p:cNvGrpSpPr/>
            <p:nvPr/>
          </p:nvGrpSpPr>
          <p:grpSpPr>
            <a:xfrm>
              <a:off x="7636443" y="1204988"/>
              <a:ext cx="804565" cy="373078"/>
              <a:chOff x="7636443" y="1204988"/>
              <a:chExt cx="804565" cy="373078"/>
            </a:xfrm>
          </p:grpSpPr>
          <p:sp>
            <p:nvSpPr>
              <p:cNvPr id="7459" name="Google Shape;7459;p7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61" name="Google Shape;7461;p75"/>
          <p:cNvGrpSpPr/>
          <p:nvPr/>
        </p:nvGrpSpPr>
        <p:grpSpPr>
          <a:xfrm>
            <a:off x="4978796" y="2078771"/>
            <a:ext cx="661339" cy="661188"/>
            <a:chOff x="3990000" y="975400"/>
            <a:chExt cx="3934200" cy="3933300"/>
          </a:xfrm>
        </p:grpSpPr>
        <p:sp>
          <p:nvSpPr>
            <p:cNvPr id="7462" name="Google Shape;7462;p7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5"/>
          <p:cNvGrpSpPr/>
          <p:nvPr/>
        </p:nvGrpSpPr>
        <p:grpSpPr>
          <a:xfrm>
            <a:off x="6622444" y="2057409"/>
            <a:ext cx="868881" cy="684241"/>
            <a:chOff x="6598259" y="2078634"/>
            <a:chExt cx="868881" cy="684241"/>
          </a:xfrm>
        </p:grpSpPr>
        <p:sp>
          <p:nvSpPr>
            <p:cNvPr id="7467" name="Google Shape;7467;p7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3" name="Google Shape;7473;p75"/>
            <p:cNvGrpSpPr/>
            <p:nvPr/>
          </p:nvGrpSpPr>
          <p:grpSpPr>
            <a:xfrm>
              <a:off x="6808175" y="2078634"/>
              <a:ext cx="452229" cy="684241"/>
              <a:chOff x="6808175" y="2078634"/>
              <a:chExt cx="452229" cy="684241"/>
            </a:xfrm>
          </p:grpSpPr>
          <p:sp>
            <p:nvSpPr>
              <p:cNvPr id="7474" name="Google Shape;7474;p7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0" name="Google Shape;7480;p75"/>
              <p:cNvGrpSpPr/>
              <p:nvPr/>
            </p:nvGrpSpPr>
            <p:grpSpPr>
              <a:xfrm>
                <a:off x="6821586" y="2078634"/>
                <a:ext cx="426871" cy="684241"/>
                <a:chOff x="6821586" y="2078634"/>
                <a:chExt cx="426871" cy="684241"/>
              </a:xfrm>
            </p:grpSpPr>
            <p:grpSp>
              <p:nvGrpSpPr>
                <p:cNvPr id="7481" name="Google Shape;7481;p75"/>
                <p:cNvGrpSpPr/>
                <p:nvPr/>
              </p:nvGrpSpPr>
              <p:grpSpPr>
                <a:xfrm>
                  <a:off x="6821586" y="2078634"/>
                  <a:ext cx="426871" cy="684241"/>
                  <a:chOff x="6821586" y="2078634"/>
                  <a:chExt cx="426871" cy="684241"/>
                </a:xfrm>
              </p:grpSpPr>
              <p:sp>
                <p:nvSpPr>
                  <p:cNvPr id="7482" name="Google Shape;7482;p7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1" name="Google Shape;7501;p7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07" name="Google Shape;7507;p75"/>
          <p:cNvGrpSpPr/>
          <p:nvPr/>
        </p:nvGrpSpPr>
        <p:grpSpPr>
          <a:xfrm>
            <a:off x="5795610" y="2063018"/>
            <a:ext cx="671358" cy="671358"/>
            <a:chOff x="6535625" y="760425"/>
            <a:chExt cx="1665900" cy="1665900"/>
          </a:xfrm>
        </p:grpSpPr>
        <p:sp>
          <p:nvSpPr>
            <p:cNvPr id="7508" name="Google Shape;7508;p7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75"/>
          <p:cNvGrpSpPr/>
          <p:nvPr/>
        </p:nvGrpSpPr>
        <p:grpSpPr>
          <a:xfrm>
            <a:off x="732427" y="3731418"/>
            <a:ext cx="1340789" cy="640830"/>
            <a:chOff x="238125" y="1151100"/>
            <a:chExt cx="7139450" cy="3412300"/>
          </a:xfrm>
        </p:grpSpPr>
        <p:sp>
          <p:nvSpPr>
            <p:cNvPr id="7513" name="Google Shape;7513;p7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5"/>
          <p:cNvGrpSpPr/>
          <p:nvPr/>
        </p:nvGrpSpPr>
        <p:grpSpPr>
          <a:xfrm>
            <a:off x="5599650" y="2934699"/>
            <a:ext cx="985357" cy="585764"/>
            <a:chOff x="5145061" y="2881789"/>
            <a:chExt cx="1107641" cy="658458"/>
          </a:xfrm>
        </p:grpSpPr>
        <p:grpSp>
          <p:nvGrpSpPr>
            <p:cNvPr id="7526" name="Google Shape;7526;p75"/>
            <p:cNvGrpSpPr/>
            <p:nvPr/>
          </p:nvGrpSpPr>
          <p:grpSpPr>
            <a:xfrm>
              <a:off x="5722989" y="3244587"/>
              <a:ext cx="529713" cy="295659"/>
              <a:chOff x="5722989" y="3244587"/>
              <a:chExt cx="529713" cy="295659"/>
            </a:xfrm>
          </p:grpSpPr>
          <p:sp>
            <p:nvSpPr>
              <p:cNvPr id="7527" name="Google Shape;7527;p7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528" name="Google Shape;7528;p7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529" name="Google Shape;7529;p75"/>
            <p:cNvGrpSpPr/>
            <p:nvPr/>
          </p:nvGrpSpPr>
          <p:grpSpPr>
            <a:xfrm>
              <a:off x="5145061" y="3244587"/>
              <a:ext cx="536807" cy="295659"/>
              <a:chOff x="5145061" y="3244587"/>
              <a:chExt cx="536807" cy="295659"/>
            </a:xfrm>
          </p:grpSpPr>
          <p:sp>
            <p:nvSpPr>
              <p:cNvPr id="7530" name="Google Shape;7530;p7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531" name="Google Shape;7531;p7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532" name="Google Shape;7532;p75"/>
            <p:cNvGrpSpPr/>
            <p:nvPr/>
          </p:nvGrpSpPr>
          <p:grpSpPr>
            <a:xfrm>
              <a:off x="5341327" y="2898245"/>
              <a:ext cx="532309" cy="614891"/>
              <a:chOff x="5341327" y="2898245"/>
              <a:chExt cx="532309" cy="614891"/>
            </a:xfrm>
          </p:grpSpPr>
          <p:sp>
            <p:nvSpPr>
              <p:cNvPr id="7533" name="Google Shape;7533;p7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534" name="Google Shape;7534;p7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535" name="Google Shape;7535;p75"/>
            <p:cNvGrpSpPr/>
            <p:nvPr/>
          </p:nvGrpSpPr>
          <p:grpSpPr>
            <a:xfrm>
              <a:off x="5532290" y="2881789"/>
              <a:ext cx="620516" cy="305456"/>
              <a:chOff x="5532290" y="2881789"/>
              <a:chExt cx="620516" cy="305456"/>
            </a:xfrm>
          </p:grpSpPr>
          <p:sp>
            <p:nvSpPr>
              <p:cNvPr id="7536" name="Google Shape;7536;p7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537" name="Google Shape;7537;p7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538" name="Google Shape;7538;p75"/>
          <p:cNvGrpSpPr/>
          <p:nvPr/>
        </p:nvGrpSpPr>
        <p:grpSpPr>
          <a:xfrm>
            <a:off x="8178573" y="3726757"/>
            <a:ext cx="269068" cy="645491"/>
            <a:chOff x="7026852" y="3311869"/>
            <a:chExt cx="434331" cy="1041954"/>
          </a:xfrm>
        </p:grpSpPr>
        <p:sp>
          <p:nvSpPr>
            <p:cNvPr id="7539" name="Google Shape;7539;p7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5"/>
          <p:cNvGrpSpPr/>
          <p:nvPr/>
        </p:nvGrpSpPr>
        <p:grpSpPr>
          <a:xfrm>
            <a:off x="6195154" y="3765995"/>
            <a:ext cx="293882" cy="293836"/>
            <a:chOff x="4873519" y="3311869"/>
            <a:chExt cx="499374" cy="499296"/>
          </a:xfrm>
        </p:grpSpPr>
        <p:sp>
          <p:nvSpPr>
            <p:cNvPr id="7543" name="Google Shape;7543;p7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5"/>
          <p:cNvGrpSpPr/>
          <p:nvPr/>
        </p:nvGrpSpPr>
        <p:grpSpPr>
          <a:xfrm>
            <a:off x="6195154" y="4078366"/>
            <a:ext cx="293882" cy="293882"/>
            <a:chOff x="4873519" y="3875839"/>
            <a:chExt cx="499374" cy="499374"/>
          </a:xfrm>
        </p:grpSpPr>
        <p:sp>
          <p:nvSpPr>
            <p:cNvPr id="7546" name="Google Shape;7546;p7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5"/>
          <p:cNvGrpSpPr/>
          <p:nvPr/>
        </p:nvGrpSpPr>
        <p:grpSpPr>
          <a:xfrm>
            <a:off x="2425681" y="2050319"/>
            <a:ext cx="698104" cy="698208"/>
            <a:chOff x="2565073" y="2075876"/>
            <a:chExt cx="672482" cy="672518"/>
          </a:xfrm>
        </p:grpSpPr>
        <p:sp>
          <p:nvSpPr>
            <p:cNvPr id="7549" name="Google Shape;7549;p7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5"/>
          <p:cNvGrpSpPr/>
          <p:nvPr/>
        </p:nvGrpSpPr>
        <p:grpSpPr>
          <a:xfrm>
            <a:off x="5649092" y="3734919"/>
            <a:ext cx="438354" cy="637329"/>
            <a:chOff x="1697726" y="3244179"/>
            <a:chExt cx="788124" cy="1146069"/>
          </a:xfrm>
        </p:grpSpPr>
        <p:sp>
          <p:nvSpPr>
            <p:cNvPr id="7556" name="Google Shape;7556;p7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8" name="Google Shape;7558;p75"/>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9" name="Google Shape;7559;p75"/>
          <p:cNvGrpSpPr/>
          <p:nvPr/>
        </p:nvGrpSpPr>
        <p:grpSpPr>
          <a:xfrm>
            <a:off x="7650306" y="2063282"/>
            <a:ext cx="799565" cy="670282"/>
            <a:chOff x="7617850" y="2063282"/>
            <a:chExt cx="799565" cy="670282"/>
          </a:xfrm>
        </p:grpSpPr>
        <p:cxnSp>
          <p:nvCxnSpPr>
            <p:cNvPr id="7560" name="Google Shape;7560;p7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61" name="Google Shape;7561;p7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62" name="Google Shape;7562;p7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63" name="Google Shape;7563;p7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564" name="Google Shape;7564;p7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565" name="Google Shape;7565;p7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566" name="Google Shape;7566;p75"/>
            <p:cNvGrpSpPr/>
            <p:nvPr/>
          </p:nvGrpSpPr>
          <p:grpSpPr>
            <a:xfrm>
              <a:off x="7734309" y="2063282"/>
              <a:ext cx="570957" cy="620095"/>
              <a:chOff x="7734309" y="2063282"/>
              <a:chExt cx="570957" cy="620095"/>
            </a:xfrm>
          </p:grpSpPr>
          <p:grpSp>
            <p:nvGrpSpPr>
              <p:cNvPr id="7567" name="Google Shape;7567;p75"/>
              <p:cNvGrpSpPr/>
              <p:nvPr/>
            </p:nvGrpSpPr>
            <p:grpSpPr>
              <a:xfrm>
                <a:off x="8031573" y="2063282"/>
                <a:ext cx="273693" cy="620095"/>
                <a:chOff x="8031573" y="2063282"/>
                <a:chExt cx="273693" cy="620095"/>
              </a:xfrm>
            </p:grpSpPr>
            <p:sp>
              <p:nvSpPr>
                <p:cNvPr id="7568" name="Google Shape;7568;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75"/>
              <p:cNvGrpSpPr/>
              <p:nvPr/>
            </p:nvGrpSpPr>
            <p:grpSpPr>
              <a:xfrm flipH="1">
                <a:off x="7734309" y="2063282"/>
                <a:ext cx="273693" cy="620095"/>
                <a:chOff x="8031573" y="2063282"/>
                <a:chExt cx="273693" cy="620095"/>
              </a:xfrm>
            </p:grpSpPr>
            <p:sp>
              <p:nvSpPr>
                <p:cNvPr id="7573" name="Google Shape;7573;p7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577" name="Google Shape;7577;p75"/>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5"/>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9" name="Google Shape;7579;p75"/>
          <p:cNvGrpSpPr/>
          <p:nvPr/>
        </p:nvGrpSpPr>
        <p:grpSpPr>
          <a:xfrm>
            <a:off x="7836913" y="2916765"/>
            <a:ext cx="602567" cy="601884"/>
            <a:chOff x="1186975" y="238125"/>
            <a:chExt cx="5244275" cy="5238325"/>
          </a:xfrm>
        </p:grpSpPr>
        <p:sp>
          <p:nvSpPr>
            <p:cNvPr id="7580" name="Google Shape;7580;p7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5"/>
          <p:cNvGrpSpPr/>
          <p:nvPr/>
        </p:nvGrpSpPr>
        <p:grpSpPr>
          <a:xfrm>
            <a:off x="3279650" y="2056249"/>
            <a:ext cx="651848" cy="687338"/>
            <a:chOff x="3400515" y="2056248"/>
            <a:chExt cx="698134" cy="735987"/>
          </a:xfrm>
        </p:grpSpPr>
        <p:grpSp>
          <p:nvGrpSpPr>
            <p:cNvPr id="7585" name="Google Shape;7585;p75"/>
            <p:cNvGrpSpPr/>
            <p:nvPr/>
          </p:nvGrpSpPr>
          <p:grpSpPr>
            <a:xfrm>
              <a:off x="3400515" y="2283913"/>
              <a:ext cx="312919" cy="219900"/>
              <a:chOff x="3400515" y="2283913"/>
              <a:chExt cx="312919" cy="219900"/>
            </a:xfrm>
          </p:grpSpPr>
          <p:sp>
            <p:nvSpPr>
              <p:cNvPr id="7586" name="Google Shape;7586;p7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87" name="Google Shape;7587;p7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588" name="Google Shape;7588;p75"/>
            <p:cNvGrpSpPr/>
            <p:nvPr/>
          </p:nvGrpSpPr>
          <p:grpSpPr>
            <a:xfrm>
              <a:off x="3547823" y="2461089"/>
              <a:ext cx="219900" cy="331146"/>
              <a:chOff x="3547823" y="2461089"/>
              <a:chExt cx="219900" cy="331146"/>
            </a:xfrm>
          </p:grpSpPr>
          <p:sp>
            <p:nvSpPr>
              <p:cNvPr id="7589" name="Google Shape;7589;p7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90" name="Google Shape;7590;p7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591" name="Google Shape;7591;p75"/>
            <p:cNvGrpSpPr/>
            <p:nvPr/>
          </p:nvGrpSpPr>
          <p:grpSpPr>
            <a:xfrm>
              <a:off x="3734138" y="2461089"/>
              <a:ext cx="219900" cy="331146"/>
              <a:chOff x="3734138" y="2461089"/>
              <a:chExt cx="219900" cy="331146"/>
            </a:xfrm>
          </p:grpSpPr>
          <p:sp>
            <p:nvSpPr>
              <p:cNvPr id="7592" name="Google Shape;7592;p7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93" name="Google Shape;7593;p7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594" name="Google Shape;7594;p75"/>
            <p:cNvGrpSpPr/>
            <p:nvPr/>
          </p:nvGrpSpPr>
          <p:grpSpPr>
            <a:xfrm>
              <a:off x="3787560" y="2281742"/>
              <a:ext cx="311089" cy="219900"/>
              <a:chOff x="3787560" y="2281742"/>
              <a:chExt cx="311089" cy="219900"/>
            </a:xfrm>
          </p:grpSpPr>
          <p:sp>
            <p:nvSpPr>
              <p:cNvPr id="7595" name="Google Shape;7595;p7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596" name="Google Shape;7596;p7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597" name="Google Shape;7597;p75"/>
            <p:cNvGrpSpPr/>
            <p:nvPr/>
          </p:nvGrpSpPr>
          <p:grpSpPr>
            <a:xfrm>
              <a:off x="3637290" y="2056248"/>
              <a:ext cx="219900" cy="330736"/>
              <a:chOff x="3637290" y="2056248"/>
              <a:chExt cx="219900" cy="330736"/>
            </a:xfrm>
          </p:grpSpPr>
          <p:sp>
            <p:nvSpPr>
              <p:cNvPr id="7598" name="Google Shape;7598;p7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599" name="Google Shape;7599;p7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600" name="Google Shape;7600;p75"/>
          <p:cNvGrpSpPr/>
          <p:nvPr/>
        </p:nvGrpSpPr>
        <p:grpSpPr>
          <a:xfrm>
            <a:off x="2571356" y="2926255"/>
            <a:ext cx="1268144" cy="592394"/>
            <a:chOff x="238125" y="1188750"/>
            <a:chExt cx="7140450" cy="3335550"/>
          </a:xfrm>
        </p:grpSpPr>
        <p:sp>
          <p:nvSpPr>
            <p:cNvPr id="7601" name="Google Shape;7601;p7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75"/>
          <p:cNvGrpSpPr/>
          <p:nvPr/>
        </p:nvGrpSpPr>
        <p:grpSpPr>
          <a:xfrm>
            <a:off x="6679257" y="2928410"/>
            <a:ext cx="1053944" cy="590147"/>
            <a:chOff x="238125" y="1335475"/>
            <a:chExt cx="5418735" cy="3034175"/>
          </a:xfrm>
        </p:grpSpPr>
        <p:sp>
          <p:nvSpPr>
            <p:cNvPr id="7607" name="Google Shape;7607;p7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75"/>
          <p:cNvGrpSpPr/>
          <p:nvPr/>
        </p:nvGrpSpPr>
        <p:grpSpPr>
          <a:xfrm>
            <a:off x="4110066" y="3733309"/>
            <a:ext cx="1268207" cy="638939"/>
            <a:chOff x="3967651" y="3645904"/>
            <a:chExt cx="1479304" cy="745292"/>
          </a:xfrm>
        </p:grpSpPr>
        <p:grpSp>
          <p:nvGrpSpPr>
            <p:cNvPr id="7611" name="Google Shape;7611;p75"/>
            <p:cNvGrpSpPr/>
            <p:nvPr/>
          </p:nvGrpSpPr>
          <p:grpSpPr>
            <a:xfrm>
              <a:off x="3967651" y="4009026"/>
              <a:ext cx="1479304" cy="382170"/>
              <a:chOff x="3967651" y="4009026"/>
              <a:chExt cx="1479304" cy="382170"/>
            </a:xfrm>
          </p:grpSpPr>
          <p:grpSp>
            <p:nvGrpSpPr>
              <p:cNvPr id="7612" name="Google Shape;7612;p75"/>
              <p:cNvGrpSpPr/>
              <p:nvPr/>
            </p:nvGrpSpPr>
            <p:grpSpPr>
              <a:xfrm>
                <a:off x="4892216" y="4195630"/>
                <a:ext cx="554739" cy="195566"/>
                <a:chOff x="3604375" y="4892160"/>
                <a:chExt cx="1651500" cy="582215"/>
              </a:xfrm>
            </p:grpSpPr>
            <p:sp>
              <p:nvSpPr>
                <p:cNvPr id="7613" name="Google Shape;7613;p7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75"/>
              <p:cNvGrpSpPr/>
              <p:nvPr/>
            </p:nvGrpSpPr>
            <p:grpSpPr>
              <a:xfrm>
                <a:off x="3967651" y="4146303"/>
                <a:ext cx="579402" cy="244893"/>
                <a:chOff x="851875" y="4745310"/>
                <a:chExt cx="1724925" cy="729065"/>
              </a:xfrm>
            </p:grpSpPr>
            <p:sp>
              <p:nvSpPr>
                <p:cNvPr id="7616" name="Google Shape;7616;p7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5"/>
              <p:cNvGrpSpPr/>
              <p:nvPr/>
            </p:nvGrpSpPr>
            <p:grpSpPr>
              <a:xfrm>
                <a:off x="4460753" y="4009026"/>
                <a:ext cx="493110" cy="382170"/>
                <a:chOff x="2319875" y="4336625"/>
                <a:chExt cx="1468025" cy="1137750"/>
              </a:xfrm>
            </p:grpSpPr>
            <p:sp>
              <p:nvSpPr>
                <p:cNvPr id="7619" name="Google Shape;7619;p7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21" name="Google Shape;7621;p75"/>
            <p:cNvGrpSpPr/>
            <p:nvPr/>
          </p:nvGrpSpPr>
          <p:grpSpPr>
            <a:xfrm>
              <a:off x="4479443" y="3645904"/>
              <a:ext cx="455965" cy="388789"/>
              <a:chOff x="2957425" y="238100"/>
              <a:chExt cx="1910200" cy="1628775"/>
            </a:xfrm>
          </p:grpSpPr>
          <p:sp>
            <p:nvSpPr>
              <p:cNvPr id="7622" name="Google Shape;7622;p7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32" name="Google Shape;7632;p75"/>
          <p:cNvGrpSpPr/>
          <p:nvPr/>
        </p:nvGrpSpPr>
        <p:grpSpPr>
          <a:xfrm>
            <a:off x="2496179" y="3734510"/>
            <a:ext cx="1243128" cy="637739"/>
            <a:chOff x="2496310" y="3693351"/>
            <a:chExt cx="1342906" cy="688926"/>
          </a:xfrm>
        </p:grpSpPr>
        <p:grpSp>
          <p:nvGrpSpPr>
            <p:cNvPr id="7633" name="Google Shape;7633;p75"/>
            <p:cNvGrpSpPr/>
            <p:nvPr/>
          </p:nvGrpSpPr>
          <p:grpSpPr>
            <a:xfrm>
              <a:off x="2496310" y="3693351"/>
              <a:ext cx="1342906" cy="688875"/>
              <a:chOff x="2496310" y="3693351"/>
              <a:chExt cx="1342906" cy="688875"/>
            </a:xfrm>
          </p:grpSpPr>
          <p:sp>
            <p:nvSpPr>
              <p:cNvPr id="7634" name="Google Shape;7634;p7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40" name="Google Shape;7640;p75"/>
              <p:cNvCxnSpPr>
                <a:stCxn id="763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641" name="Google Shape;7641;p75"/>
              <p:cNvCxnSpPr>
                <a:stCxn id="763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642" name="Google Shape;7642;p75"/>
              <p:cNvCxnSpPr>
                <a:stCxn id="763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643" name="Google Shape;7643;p75"/>
              <p:cNvCxnSpPr>
                <a:stCxn id="763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644" name="Google Shape;7644;p75"/>
              <p:cNvCxnSpPr>
                <a:stCxn id="763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7645" name="Google Shape;7645;p75"/>
            <p:cNvGrpSpPr/>
            <p:nvPr/>
          </p:nvGrpSpPr>
          <p:grpSpPr>
            <a:xfrm>
              <a:off x="2675275" y="3930557"/>
              <a:ext cx="1003306" cy="451719"/>
              <a:chOff x="2675275" y="4174282"/>
              <a:chExt cx="1003306" cy="451719"/>
            </a:xfrm>
          </p:grpSpPr>
          <p:sp>
            <p:nvSpPr>
              <p:cNvPr id="7646" name="Google Shape;7646;p7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49" name="Google Shape;7649;p75"/>
          <p:cNvGrpSpPr/>
          <p:nvPr/>
        </p:nvGrpSpPr>
        <p:grpSpPr>
          <a:xfrm>
            <a:off x="1669850" y="1171356"/>
            <a:ext cx="574511" cy="874709"/>
            <a:chOff x="1715404" y="1112080"/>
            <a:chExt cx="642270" cy="977984"/>
          </a:xfrm>
        </p:grpSpPr>
        <p:grpSp>
          <p:nvGrpSpPr>
            <p:cNvPr id="7650" name="Google Shape;7650;p75"/>
            <p:cNvGrpSpPr/>
            <p:nvPr/>
          </p:nvGrpSpPr>
          <p:grpSpPr>
            <a:xfrm>
              <a:off x="1715404" y="1112080"/>
              <a:ext cx="642270" cy="977984"/>
              <a:chOff x="1715404" y="1112080"/>
              <a:chExt cx="642270" cy="977984"/>
            </a:xfrm>
          </p:grpSpPr>
          <p:sp>
            <p:nvSpPr>
              <p:cNvPr id="7651" name="Google Shape;7651;p7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75"/>
            <p:cNvGrpSpPr/>
            <p:nvPr/>
          </p:nvGrpSpPr>
          <p:grpSpPr>
            <a:xfrm>
              <a:off x="1768927" y="1165603"/>
              <a:ext cx="535225" cy="851367"/>
              <a:chOff x="1768927" y="1165603"/>
              <a:chExt cx="535225" cy="851367"/>
            </a:xfrm>
          </p:grpSpPr>
          <p:sp>
            <p:nvSpPr>
              <p:cNvPr id="7654" name="Google Shape;7654;p7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75"/>
            <p:cNvGrpSpPr/>
            <p:nvPr/>
          </p:nvGrpSpPr>
          <p:grpSpPr>
            <a:xfrm>
              <a:off x="1822449" y="1219125"/>
              <a:ext cx="428180" cy="718859"/>
              <a:chOff x="1822449" y="1219125"/>
              <a:chExt cx="428180" cy="718859"/>
            </a:xfrm>
          </p:grpSpPr>
          <p:sp>
            <p:nvSpPr>
              <p:cNvPr id="7657" name="Google Shape;7657;p7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5"/>
            <p:cNvGrpSpPr/>
            <p:nvPr/>
          </p:nvGrpSpPr>
          <p:grpSpPr>
            <a:xfrm>
              <a:off x="1875972" y="1272648"/>
              <a:ext cx="321135" cy="586939"/>
              <a:chOff x="1875972" y="1272648"/>
              <a:chExt cx="321135" cy="586939"/>
            </a:xfrm>
          </p:grpSpPr>
          <p:sp>
            <p:nvSpPr>
              <p:cNvPr id="7660" name="Google Shape;7660;p7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62" name="Google Shape;7662;p75"/>
          <p:cNvGrpSpPr/>
          <p:nvPr/>
        </p:nvGrpSpPr>
        <p:grpSpPr>
          <a:xfrm>
            <a:off x="7777011" y="3728078"/>
            <a:ext cx="293855" cy="644170"/>
            <a:chOff x="241025" y="3151575"/>
            <a:chExt cx="293855" cy="644170"/>
          </a:xfrm>
        </p:grpSpPr>
        <p:sp>
          <p:nvSpPr>
            <p:cNvPr id="7663" name="Google Shape;7663;p7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75"/>
          <p:cNvGrpSpPr/>
          <p:nvPr/>
        </p:nvGrpSpPr>
        <p:grpSpPr>
          <a:xfrm>
            <a:off x="724994" y="2928078"/>
            <a:ext cx="1779649" cy="591620"/>
            <a:chOff x="246070" y="1983375"/>
            <a:chExt cx="1855347" cy="616849"/>
          </a:xfrm>
        </p:grpSpPr>
        <p:sp>
          <p:nvSpPr>
            <p:cNvPr id="7666" name="Google Shape;7666;p7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5"/>
          <p:cNvGrpSpPr/>
          <p:nvPr/>
        </p:nvGrpSpPr>
        <p:grpSpPr>
          <a:xfrm>
            <a:off x="2335861" y="1171356"/>
            <a:ext cx="711055" cy="745993"/>
            <a:chOff x="2496269" y="1171698"/>
            <a:chExt cx="761953" cy="799392"/>
          </a:xfrm>
        </p:grpSpPr>
        <p:grpSp>
          <p:nvGrpSpPr>
            <p:cNvPr id="7676" name="Google Shape;7676;p75"/>
            <p:cNvGrpSpPr/>
            <p:nvPr/>
          </p:nvGrpSpPr>
          <p:grpSpPr>
            <a:xfrm>
              <a:off x="2496269" y="1171698"/>
              <a:ext cx="761953" cy="723022"/>
              <a:chOff x="2496269" y="1171698"/>
              <a:chExt cx="761953" cy="723022"/>
            </a:xfrm>
          </p:grpSpPr>
          <p:sp>
            <p:nvSpPr>
              <p:cNvPr id="7677" name="Google Shape;7677;p7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9" name="Google Shape;7679;p75"/>
              <p:cNvGrpSpPr/>
              <p:nvPr/>
            </p:nvGrpSpPr>
            <p:grpSpPr>
              <a:xfrm>
                <a:off x="2496269" y="1171698"/>
                <a:ext cx="761953" cy="723022"/>
                <a:chOff x="2496269" y="1120652"/>
                <a:chExt cx="761953" cy="723022"/>
              </a:xfrm>
            </p:grpSpPr>
            <p:grpSp>
              <p:nvGrpSpPr>
                <p:cNvPr id="7680" name="Google Shape;7680;p75"/>
                <p:cNvGrpSpPr/>
                <p:nvPr/>
              </p:nvGrpSpPr>
              <p:grpSpPr>
                <a:xfrm>
                  <a:off x="2496269" y="1120652"/>
                  <a:ext cx="761953" cy="723022"/>
                  <a:chOff x="2496269" y="1120652"/>
                  <a:chExt cx="761953" cy="723022"/>
                </a:xfrm>
              </p:grpSpPr>
              <p:grpSp>
                <p:nvGrpSpPr>
                  <p:cNvPr id="7681" name="Google Shape;7681;p75"/>
                  <p:cNvGrpSpPr/>
                  <p:nvPr/>
                </p:nvGrpSpPr>
                <p:grpSpPr>
                  <a:xfrm>
                    <a:off x="2496269" y="1304589"/>
                    <a:ext cx="407089" cy="305057"/>
                    <a:chOff x="2496269" y="1304589"/>
                    <a:chExt cx="407089" cy="305057"/>
                  </a:xfrm>
                </p:grpSpPr>
                <p:sp>
                  <p:nvSpPr>
                    <p:cNvPr id="7682" name="Google Shape;7682;p7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75"/>
                  <p:cNvGrpSpPr/>
                  <p:nvPr/>
                </p:nvGrpSpPr>
                <p:grpSpPr>
                  <a:xfrm>
                    <a:off x="2586468" y="1493376"/>
                    <a:ext cx="358850" cy="349656"/>
                    <a:chOff x="2586468" y="1493376"/>
                    <a:chExt cx="358850" cy="349656"/>
                  </a:xfrm>
                </p:grpSpPr>
                <p:sp>
                  <p:nvSpPr>
                    <p:cNvPr id="7685" name="Google Shape;7685;p7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5"/>
                  <p:cNvGrpSpPr/>
                  <p:nvPr/>
                </p:nvGrpSpPr>
                <p:grpSpPr>
                  <a:xfrm>
                    <a:off x="2807939" y="1494024"/>
                    <a:ext cx="358857" cy="349650"/>
                    <a:chOff x="2807939" y="1494024"/>
                    <a:chExt cx="358857" cy="349650"/>
                  </a:xfrm>
                </p:grpSpPr>
                <p:sp>
                  <p:nvSpPr>
                    <p:cNvPr id="7688" name="Google Shape;7688;p7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75"/>
                  <p:cNvGrpSpPr/>
                  <p:nvPr/>
                </p:nvGrpSpPr>
                <p:grpSpPr>
                  <a:xfrm>
                    <a:off x="2851133" y="1305635"/>
                    <a:ext cx="407089" cy="305057"/>
                    <a:chOff x="2851133" y="1305635"/>
                    <a:chExt cx="407089" cy="305057"/>
                  </a:xfrm>
                </p:grpSpPr>
                <p:sp>
                  <p:nvSpPr>
                    <p:cNvPr id="7691" name="Google Shape;7691;p7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75"/>
                  <p:cNvGrpSpPr/>
                  <p:nvPr/>
                </p:nvGrpSpPr>
                <p:grpSpPr>
                  <a:xfrm>
                    <a:off x="2727495" y="1120652"/>
                    <a:ext cx="300271" cy="396358"/>
                    <a:chOff x="2727495" y="1120652"/>
                    <a:chExt cx="300271" cy="396358"/>
                  </a:xfrm>
                </p:grpSpPr>
                <p:sp>
                  <p:nvSpPr>
                    <p:cNvPr id="7694" name="Google Shape;7694;p7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6" name="Google Shape;7696;p75"/>
                <p:cNvGrpSpPr/>
                <p:nvPr/>
              </p:nvGrpSpPr>
              <p:grpSpPr>
                <a:xfrm>
                  <a:off x="2722305" y="1350460"/>
                  <a:ext cx="308357" cy="308344"/>
                  <a:chOff x="2722305" y="1350460"/>
                  <a:chExt cx="308357" cy="308344"/>
                </a:xfrm>
              </p:grpSpPr>
              <p:sp>
                <p:nvSpPr>
                  <p:cNvPr id="7697" name="Google Shape;7697;p7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8" name="Google Shape;7698;p75"/>
                  <p:cNvGrpSpPr/>
                  <p:nvPr/>
                </p:nvGrpSpPr>
                <p:grpSpPr>
                  <a:xfrm>
                    <a:off x="2725064" y="1364529"/>
                    <a:ext cx="297954" cy="280182"/>
                    <a:chOff x="2725064" y="1364529"/>
                    <a:chExt cx="297954" cy="280182"/>
                  </a:xfrm>
                </p:grpSpPr>
                <p:sp>
                  <p:nvSpPr>
                    <p:cNvPr id="7699" name="Google Shape;7699;p7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7704" name="Google Shape;7704;p7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75"/>
          <p:cNvGrpSpPr/>
          <p:nvPr/>
        </p:nvGrpSpPr>
        <p:grpSpPr>
          <a:xfrm>
            <a:off x="3924561" y="2927462"/>
            <a:ext cx="1569144" cy="591015"/>
            <a:chOff x="3820100" y="3023049"/>
            <a:chExt cx="1303926" cy="491162"/>
          </a:xfrm>
        </p:grpSpPr>
        <p:grpSp>
          <p:nvGrpSpPr>
            <p:cNvPr id="7710" name="Google Shape;7710;p75"/>
            <p:cNvGrpSpPr/>
            <p:nvPr/>
          </p:nvGrpSpPr>
          <p:grpSpPr>
            <a:xfrm>
              <a:off x="3820100" y="3023072"/>
              <a:ext cx="1303926" cy="491139"/>
              <a:chOff x="3820100" y="3023072"/>
              <a:chExt cx="1303926" cy="491139"/>
            </a:xfrm>
          </p:grpSpPr>
          <p:sp>
            <p:nvSpPr>
              <p:cNvPr id="7711" name="Google Shape;7711;p7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5"/>
            <p:cNvGrpSpPr/>
            <p:nvPr/>
          </p:nvGrpSpPr>
          <p:grpSpPr>
            <a:xfrm>
              <a:off x="4132439" y="3023645"/>
              <a:ext cx="393633" cy="177096"/>
              <a:chOff x="4132439" y="3023645"/>
              <a:chExt cx="393633" cy="177096"/>
            </a:xfrm>
          </p:grpSpPr>
          <p:sp>
            <p:nvSpPr>
              <p:cNvPr id="7714" name="Google Shape;7714;p7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5"/>
            <p:cNvGrpSpPr/>
            <p:nvPr/>
          </p:nvGrpSpPr>
          <p:grpSpPr>
            <a:xfrm>
              <a:off x="3921811" y="3023049"/>
              <a:ext cx="1002397" cy="388943"/>
              <a:chOff x="3921811" y="3023049"/>
              <a:chExt cx="1002397" cy="388943"/>
            </a:xfrm>
          </p:grpSpPr>
          <p:sp>
            <p:nvSpPr>
              <p:cNvPr id="7717" name="Google Shape;7717;p7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75"/>
            <p:cNvGrpSpPr/>
            <p:nvPr/>
          </p:nvGrpSpPr>
          <p:grpSpPr>
            <a:xfrm>
              <a:off x="4023645" y="3023049"/>
              <a:ext cx="683032" cy="286722"/>
              <a:chOff x="4023645" y="3023049"/>
              <a:chExt cx="683032" cy="286722"/>
            </a:xfrm>
          </p:grpSpPr>
          <p:sp>
            <p:nvSpPr>
              <p:cNvPr id="7720" name="Google Shape;7720;p7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22" name="Google Shape;7722;p75"/>
          <p:cNvGrpSpPr/>
          <p:nvPr/>
        </p:nvGrpSpPr>
        <p:grpSpPr>
          <a:xfrm>
            <a:off x="1556683" y="2054307"/>
            <a:ext cx="713522" cy="688025"/>
            <a:chOff x="1706078" y="2092648"/>
            <a:chExt cx="660913" cy="637296"/>
          </a:xfrm>
        </p:grpSpPr>
        <p:sp>
          <p:nvSpPr>
            <p:cNvPr id="7723" name="Google Shape;7723;p7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4" name="Google Shape;7724;p75"/>
            <p:cNvGrpSpPr/>
            <p:nvPr/>
          </p:nvGrpSpPr>
          <p:grpSpPr>
            <a:xfrm>
              <a:off x="1706078" y="2092648"/>
              <a:ext cx="660913" cy="575241"/>
              <a:chOff x="1706078" y="2092648"/>
              <a:chExt cx="660913" cy="575241"/>
            </a:xfrm>
          </p:grpSpPr>
          <p:sp>
            <p:nvSpPr>
              <p:cNvPr id="7725" name="Google Shape;7725;p7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28" name="Google Shape;7728;p75"/>
          <p:cNvGrpSpPr/>
          <p:nvPr/>
        </p:nvGrpSpPr>
        <p:grpSpPr>
          <a:xfrm>
            <a:off x="6318542" y="1171856"/>
            <a:ext cx="1317459" cy="684168"/>
            <a:chOff x="238125" y="999450"/>
            <a:chExt cx="7140700" cy="3708225"/>
          </a:xfrm>
        </p:grpSpPr>
        <p:sp>
          <p:nvSpPr>
            <p:cNvPr id="7729" name="Google Shape;7729;p7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1" name="Shape 7741"/>
        <p:cNvGrpSpPr/>
        <p:nvPr/>
      </p:nvGrpSpPr>
      <p:grpSpPr>
        <a:xfrm>
          <a:off x="0" y="0"/>
          <a:ext cx="0" cy="0"/>
          <a:chOff x="0" y="0"/>
          <a:chExt cx="0" cy="0"/>
        </a:xfrm>
      </p:grpSpPr>
      <p:grpSp>
        <p:nvGrpSpPr>
          <p:cNvPr id="7742" name="Google Shape;7742;p76"/>
          <p:cNvGrpSpPr/>
          <p:nvPr/>
        </p:nvGrpSpPr>
        <p:grpSpPr>
          <a:xfrm>
            <a:off x="729238" y="1179665"/>
            <a:ext cx="1636117" cy="1526144"/>
            <a:chOff x="729238" y="1179665"/>
            <a:chExt cx="1636117" cy="1526144"/>
          </a:xfrm>
        </p:grpSpPr>
        <p:grpSp>
          <p:nvGrpSpPr>
            <p:cNvPr id="7743" name="Google Shape;7743;p76"/>
            <p:cNvGrpSpPr/>
            <p:nvPr/>
          </p:nvGrpSpPr>
          <p:grpSpPr>
            <a:xfrm>
              <a:off x="729238" y="1179665"/>
              <a:ext cx="80700" cy="1526144"/>
              <a:chOff x="729238" y="1179665"/>
              <a:chExt cx="80700" cy="1526144"/>
            </a:xfrm>
          </p:grpSpPr>
          <p:sp>
            <p:nvSpPr>
              <p:cNvPr id="7744" name="Google Shape;7744;p7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76"/>
            <p:cNvGrpSpPr/>
            <p:nvPr/>
          </p:nvGrpSpPr>
          <p:grpSpPr>
            <a:xfrm>
              <a:off x="903098" y="1179665"/>
              <a:ext cx="80700" cy="1526144"/>
              <a:chOff x="903098" y="1179665"/>
              <a:chExt cx="80700" cy="1526144"/>
            </a:xfrm>
          </p:grpSpPr>
          <p:sp>
            <p:nvSpPr>
              <p:cNvPr id="7755" name="Google Shape;7755;p7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6"/>
            <p:cNvGrpSpPr/>
            <p:nvPr/>
          </p:nvGrpSpPr>
          <p:grpSpPr>
            <a:xfrm>
              <a:off x="1076958" y="1179665"/>
              <a:ext cx="80700" cy="1526144"/>
              <a:chOff x="1076958" y="1179665"/>
              <a:chExt cx="80700" cy="1526144"/>
            </a:xfrm>
          </p:grpSpPr>
          <p:sp>
            <p:nvSpPr>
              <p:cNvPr id="7766" name="Google Shape;7766;p7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6"/>
            <p:cNvGrpSpPr/>
            <p:nvPr/>
          </p:nvGrpSpPr>
          <p:grpSpPr>
            <a:xfrm>
              <a:off x="1247707" y="1179665"/>
              <a:ext cx="80700" cy="1526144"/>
              <a:chOff x="1247707" y="1179665"/>
              <a:chExt cx="80700" cy="1526144"/>
            </a:xfrm>
          </p:grpSpPr>
          <p:sp>
            <p:nvSpPr>
              <p:cNvPr id="7777" name="Google Shape;7777;p7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76"/>
            <p:cNvGrpSpPr/>
            <p:nvPr/>
          </p:nvGrpSpPr>
          <p:grpSpPr>
            <a:xfrm>
              <a:off x="1421567" y="1179665"/>
              <a:ext cx="80700" cy="1526144"/>
              <a:chOff x="1421567" y="1179665"/>
              <a:chExt cx="80700" cy="1526144"/>
            </a:xfrm>
          </p:grpSpPr>
          <p:sp>
            <p:nvSpPr>
              <p:cNvPr id="7788" name="Google Shape;7788;p7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6"/>
            <p:cNvGrpSpPr/>
            <p:nvPr/>
          </p:nvGrpSpPr>
          <p:grpSpPr>
            <a:xfrm>
              <a:off x="1592327" y="1179665"/>
              <a:ext cx="80700" cy="1526144"/>
              <a:chOff x="1592327" y="1179665"/>
              <a:chExt cx="80700" cy="1526144"/>
            </a:xfrm>
          </p:grpSpPr>
          <p:sp>
            <p:nvSpPr>
              <p:cNvPr id="7799" name="Google Shape;7799;p7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6"/>
            <p:cNvGrpSpPr/>
            <p:nvPr/>
          </p:nvGrpSpPr>
          <p:grpSpPr>
            <a:xfrm>
              <a:off x="1766187" y="1179665"/>
              <a:ext cx="80700" cy="1526144"/>
              <a:chOff x="1766187" y="1179665"/>
              <a:chExt cx="80700" cy="1526144"/>
            </a:xfrm>
          </p:grpSpPr>
          <p:sp>
            <p:nvSpPr>
              <p:cNvPr id="7810" name="Google Shape;7810;p7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6"/>
            <p:cNvGrpSpPr/>
            <p:nvPr/>
          </p:nvGrpSpPr>
          <p:grpSpPr>
            <a:xfrm>
              <a:off x="1936935" y="1179665"/>
              <a:ext cx="80700" cy="1526144"/>
              <a:chOff x="1936935" y="1179665"/>
              <a:chExt cx="80700" cy="1526144"/>
            </a:xfrm>
          </p:grpSpPr>
          <p:sp>
            <p:nvSpPr>
              <p:cNvPr id="7821" name="Google Shape;7821;p7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6"/>
            <p:cNvGrpSpPr/>
            <p:nvPr/>
          </p:nvGrpSpPr>
          <p:grpSpPr>
            <a:xfrm>
              <a:off x="2110795" y="1179665"/>
              <a:ext cx="80700" cy="1526144"/>
              <a:chOff x="2110795" y="1179665"/>
              <a:chExt cx="80700" cy="1526144"/>
            </a:xfrm>
          </p:grpSpPr>
          <p:sp>
            <p:nvSpPr>
              <p:cNvPr id="7832" name="Google Shape;7832;p7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76"/>
            <p:cNvGrpSpPr/>
            <p:nvPr/>
          </p:nvGrpSpPr>
          <p:grpSpPr>
            <a:xfrm>
              <a:off x="2284655" y="1179665"/>
              <a:ext cx="80700" cy="1526144"/>
              <a:chOff x="2284655" y="1179665"/>
              <a:chExt cx="80700" cy="1526144"/>
            </a:xfrm>
          </p:grpSpPr>
          <p:sp>
            <p:nvSpPr>
              <p:cNvPr id="7843" name="Google Shape;7843;p7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53" name="Google Shape;7853;p76"/>
          <p:cNvGrpSpPr/>
          <p:nvPr/>
        </p:nvGrpSpPr>
        <p:grpSpPr>
          <a:xfrm>
            <a:off x="2623904" y="1198803"/>
            <a:ext cx="1364248" cy="1102133"/>
            <a:chOff x="2623904" y="1198803"/>
            <a:chExt cx="1364248" cy="1102133"/>
          </a:xfrm>
        </p:grpSpPr>
        <p:grpSp>
          <p:nvGrpSpPr>
            <p:cNvPr id="7854" name="Google Shape;7854;p76"/>
            <p:cNvGrpSpPr/>
            <p:nvPr/>
          </p:nvGrpSpPr>
          <p:grpSpPr>
            <a:xfrm>
              <a:off x="2623907" y="1198803"/>
              <a:ext cx="1364245" cy="273000"/>
              <a:chOff x="2623907" y="1198803"/>
              <a:chExt cx="1364245" cy="273000"/>
            </a:xfrm>
          </p:grpSpPr>
          <p:sp>
            <p:nvSpPr>
              <p:cNvPr id="7855" name="Google Shape;7855;p7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76"/>
            <p:cNvGrpSpPr/>
            <p:nvPr/>
          </p:nvGrpSpPr>
          <p:grpSpPr>
            <a:xfrm>
              <a:off x="2623904" y="1476964"/>
              <a:ext cx="1364245" cy="273000"/>
              <a:chOff x="2623904" y="1476964"/>
              <a:chExt cx="1364245" cy="273000"/>
            </a:xfrm>
          </p:grpSpPr>
          <p:sp>
            <p:nvSpPr>
              <p:cNvPr id="7861" name="Google Shape;7861;p7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76"/>
            <p:cNvGrpSpPr/>
            <p:nvPr/>
          </p:nvGrpSpPr>
          <p:grpSpPr>
            <a:xfrm>
              <a:off x="2623907" y="1749775"/>
              <a:ext cx="1364245" cy="273000"/>
              <a:chOff x="2623907" y="1749775"/>
              <a:chExt cx="1364245" cy="273000"/>
            </a:xfrm>
          </p:grpSpPr>
          <p:sp>
            <p:nvSpPr>
              <p:cNvPr id="7867" name="Google Shape;7867;p7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76"/>
            <p:cNvGrpSpPr/>
            <p:nvPr/>
          </p:nvGrpSpPr>
          <p:grpSpPr>
            <a:xfrm>
              <a:off x="2623904" y="2027936"/>
              <a:ext cx="1364245" cy="273000"/>
              <a:chOff x="2623904" y="2027936"/>
              <a:chExt cx="1364245" cy="273000"/>
            </a:xfrm>
          </p:grpSpPr>
          <p:sp>
            <p:nvSpPr>
              <p:cNvPr id="7873" name="Google Shape;7873;p7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78" name="Google Shape;7878;p76"/>
          <p:cNvGrpSpPr/>
          <p:nvPr/>
        </p:nvGrpSpPr>
        <p:grpSpPr>
          <a:xfrm>
            <a:off x="2613365" y="2657876"/>
            <a:ext cx="1387541" cy="159124"/>
            <a:chOff x="3200660" y="2180272"/>
            <a:chExt cx="2563824" cy="378237"/>
          </a:xfrm>
        </p:grpSpPr>
        <p:sp>
          <p:nvSpPr>
            <p:cNvPr id="7879" name="Google Shape;7879;p7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76"/>
          <p:cNvGrpSpPr/>
          <p:nvPr/>
        </p:nvGrpSpPr>
        <p:grpSpPr>
          <a:xfrm>
            <a:off x="2609890" y="2935640"/>
            <a:ext cx="1390502" cy="159625"/>
            <a:chOff x="3530150" y="2790075"/>
            <a:chExt cx="1962600" cy="225300"/>
          </a:xfrm>
        </p:grpSpPr>
        <p:sp>
          <p:nvSpPr>
            <p:cNvPr id="7898" name="Google Shape;7898;p7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76"/>
          <p:cNvGrpSpPr/>
          <p:nvPr/>
        </p:nvGrpSpPr>
        <p:grpSpPr>
          <a:xfrm>
            <a:off x="2609948" y="3213905"/>
            <a:ext cx="1411629" cy="154175"/>
            <a:chOff x="3558802" y="4011244"/>
            <a:chExt cx="1866000" cy="111600"/>
          </a:xfrm>
        </p:grpSpPr>
        <p:sp>
          <p:nvSpPr>
            <p:cNvPr id="7901" name="Google Shape;7901;p7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76"/>
          <p:cNvGrpSpPr/>
          <p:nvPr/>
        </p:nvGrpSpPr>
        <p:grpSpPr>
          <a:xfrm>
            <a:off x="2610235" y="2419475"/>
            <a:ext cx="1383503" cy="119761"/>
            <a:chOff x="3465975" y="2270258"/>
            <a:chExt cx="1986364" cy="171947"/>
          </a:xfrm>
        </p:grpSpPr>
        <p:sp>
          <p:nvSpPr>
            <p:cNvPr id="7904" name="Google Shape;7904;p7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6"/>
          <p:cNvGrpSpPr/>
          <p:nvPr/>
        </p:nvGrpSpPr>
        <p:grpSpPr>
          <a:xfrm>
            <a:off x="2621243" y="3783248"/>
            <a:ext cx="1369531" cy="195460"/>
            <a:chOff x="723300" y="4253549"/>
            <a:chExt cx="2276482" cy="324900"/>
          </a:xfrm>
        </p:grpSpPr>
        <p:sp>
          <p:nvSpPr>
            <p:cNvPr id="7913" name="Google Shape;7913;p7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76"/>
          <p:cNvGrpSpPr/>
          <p:nvPr/>
        </p:nvGrpSpPr>
        <p:grpSpPr>
          <a:xfrm>
            <a:off x="2610803" y="3484489"/>
            <a:ext cx="1389066" cy="180119"/>
            <a:chOff x="705948" y="3788465"/>
            <a:chExt cx="2308953" cy="299400"/>
          </a:xfrm>
        </p:grpSpPr>
        <p:sp>
          <p:nvSpPr>
            <p:cNvPr id="7919" name="Google Shape;7919;p7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76"/>
          <p:cNvGrpSpPr/>
          <p:nvPr/>
        </p:nvGrpSpPr>
        <p:grpSpPr>
          <a:xfrm>
            <a:off x="4207794" y="2088443"/>
            <a:ext cx="1433821" cy="191501"/>
            <a:chOff x="4273350" y="2088443"/>
            <a:chExt cx="1433821" cy="191501"/>
          </a:xfrm>
        </p:grpSpPr>
        <p:grpSp>
          <p:nvGrpSpPr>
            <p:cNvPr id="7925" name="Google Shape;7925;p76"/>
            <p:cNvGrpSpPr/>
            <p:nvPr/>
          </p:nvGrpSpPr>
          <p:grpSpPr>
            <a:xfrm>
              <a:off x="4273350" y="2088443"/>
              <a:ext cx="1433821" cy="0"/>
              <a:chOff x="5224975" y="2962250"/>
              <a:chExt cx="1544400" cy="0"/>
            </a:xfrm>
          </p:grpSpPr>
          <p:cxnSp>
            <p:nvCxnSpPr>
              <p:cNvPr id="7926" name="Google Shape;7926;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927" name="Google Shape;7927;p7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928" name="Google Shape;7928;p76"/>
            <p:cNvGrpSpPr/>
            <p:nvPr/>
          </p:nvGrpSpPr>
          <p:grpSpPr>
            <a:xfrm>
              <a:off x="4273350" y="2279944"/>
              <a:ext cx="1433821" cy="0"/>
              <a:chOff x="5224975" y="2962250"/>
              <a:chExt cx="1544400" cy="0"/>
            </a:xfrm>
          </p:grpSpPr>
          <p:cxnSp>
            <p:nvCxnSpPr>
              <p:cNvPr id="7929" name="Google Shape;7929;p7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930" name="Google Shape;7930;p7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931" name="Google Shape;7931;p76"/>
          <p:cNvGrpSpPr/>
          <p:nvPr/>
        </p:nvGrpSpPr>
        <p:grpSpPr>
          <a:xfrm>
            <a:off x="2658741" y="4097347"/>
            <a:ext cx="1304609" cy="294074"/>
            <a:chOff x="2658741" y="4097347"/>
            <a:chExt cx="1304609" cy="294074"/>
          </a:xfrm>
        </p:grpSpPr>
        <p:grpSp>
          <p:nvGrpSpPr>
            <p:cNvPr id="7932" name="Google Shape;7932;p76"/>
            <p:cNvGrpSpPr/>
            <p:nvPr/>
          </p:nvGrpSpPr>
          <p:grpSpPr>
            <a:xfrm>
              <a:off x="2658741" y="4097347"/>
              <a:ext cx="118572" cy="294074"/>
              <a:chOff x="3343310" y="4475555"/>
              <a:chExt cx="127717" cy="316753"/>
            </a:xfrm>
          </p:grpSpPr>
          <p:sp>
            <p:nvSpPr>
              <p:cNvPr id="7933" name="Google Shape;7933;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6"/>
            <p:cNvGrpSpPr/>
            <p:nvPr/>
          </p:nvGrpSpPr>
          <p:grpSpPr>
            <a:xfrm>
              <a:off x="3815519" y="4098388"/>
              <a:ext cx="147831" cy="291991"/>
              <a:chOff x="3527539" y="4476677"/>
              <a:chExt cx="159232" cy="314510"/>
            </a:xfrm>
          </p:grpSpPr>
          <p:sp>
            <p:nvSpPr>
              <p:cNvPr id="7936" name="Google Shape;7936;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76"/>
            <p:cNvGrpSpPr/>
            <p:nvPr/>
          </p:nvGrpSpPr>
          <p:grpSpPr>
            <a:xfrm>
              <a:off x="3511696" y="4098388"/>
              <a:ext cx="147831" cy="291991"/>
              <a:chOff x="3527539" y="4476677"/>
              <a:chExt cx="159232" cy="314510"/>
            </a:xfrm>
          </p:grpSpPr>
          <p:sp>
            <p:nvSpPr>
              <p:cNvPr id="7939" name="Google Shape;7939;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76"/>
            <p:cNvGrpSpPr/>
            <p:nvPr/>
          </p:nvGrpSpPr>
          <p:grpSpPr>
            <a:xfrm>
              <a:off x="3207874" y="4098388"/>
              <a:ext cx="147831" cy="291991"/>
              <a:chOff x="3527539" y="4476677"/>
              <a:chExt cx="159232" cy="314510"/>
            </a:xfrm>
          </p:grpSpPr>
          <p:sp>
            <p:nvSpPr>
              <p:cNvPr id="7942" name="Google Shape;7942;p7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76"/>
            <p:cNvGrpSpPr/>
            <p:nvPr/>
          </p:nvGrpSpPr>
          <p:grpSpPr>
            <a:xfrm>
              <a:off x="2933305" y="4097347"/>
              <a:ext cx="118572" cy="294074"/>
              <a:chOff x="3343310" y="4475555"/>
              <a:chExt cx="127717" cy="316753"/>
            </a:xfrm>
          </p:grpSpPr>
          <p:sp>
            <p:nvSpPr>
              <p:cNvPr id="7945" name="Google Shape;7945;p7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47" name="Google Shape;7947;p76"/>
          <p:cNvGrpSpPr/>
          <p:nvPr/>
        </p:nvGrpSpPr>
        <p:grpSpPr>
          <a:xfrm>
            <a:off x="4209349" y="1176041"/>
            <a:ext cx="1430711" cy="751237"/>
            <a:chOff x="5159450" y="1919950"/>
            <a:chExt cx="1541050" cy="862500"/>
          </a:xfrm>
        </p:grpSpPr>
        <p:sp>
          <p:nvSpPr>
            <p:cNvPr id="7948" name="Google Shape;7948;p7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949" name="Google Shape;7949;p76"/>
            <p:cNvGrpSpPr/>
            <p:nvPr/>
          </p:nvGrpSpPr>
          <p:grpSpPr>
            <a:xfrm>
              <a:off x="5159450" y="1919950"/>
              <a:ext cx="1541050" cy="862500"/>
              <a:chOff x="5159450" y="1919950"/>
              <a:chExt cx="1541050" cy="862500"/>
            </a:xfrm>
          </p:grpSpPr>
          <p:cxnSp>
            <p:nvCxnSpPr>
              <p:cNvPr id="7950" name="Google Shape;7950;p7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951" name="Google Shape;7951;p7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952" name="Google Shape;7952;p76"/>
          <p:cNvGrpSpPr/>
          <p:nvPr/>
        </p:nvGrpSpPr>
        <p:grpSpPr>
          <a:xfrm>
            <a:off x="4257486" y="2439811"/>
            <a:ext cx="1334436" cy="967914"/>
            <a:chOff x="4294923" y="2439811"/>
            <a:chExt cx="1334436" cy="967914"/>
          </a:xfrm>
        </p:grpSpPr>
        <p:grpSp>
          <p:nvGrpSpPr>
            <p:cNvPr id="7953" name="Google Shape;7953;p76"/>
            <p:cNvGrpSpPr/>
            <p:nvPr/>
          </p:nvGrpSpPr>
          <p:grpSpPr>
            <a:xfrm>
              <a:off x="4960455" y="2469658"/>
              <a:ext cx="668904" cy="885524"/>
              <a:chOff x="4960455" y="2469658"/>
              <a:chExt cx="668904" cy="885524"/>
            </a:xfrm>
          </p:grpSpPr>
          <p:sp>
            <p:nvSpPr>
              <p:cNvPr id="7954" name="Google Shape;7954;p7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6"/>
            <p:cNvGrpSpPr/>
            <p:nvPr/>
          </p:nvGrpSpPr>
          <p:grpSpPr>
            <a:xfrm>
              <a:off x="4294923" y="2469658"/>
              <a:ext cx="668951" cy="885524"/>
              <a:chOff x="4294923" y="2469658"/>
              <a:chExt cx="668951" cy="885524"/>
            </a:xfrm>
          </p:grpSpPr>
          <p:sp>
            <p:nvSpPr>
              <p:cNvPr id="7961" name="Google Shape;7961;p7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7" name="Google Shape;7967;p7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6"/>
          <p:cNvGrpSpPr/>
          <p:nvPr/>
        </p:nvGrpSpPr>
        <p:grpSpPr>
          <a:xfrm>
            <a:off x="4243690" y="3494256"/>
            <a:ext cx="1430949" cy="897289"/>
            <a:chOff x="4351371" y="3547942"/>
            <a:chExt cx="1345130" cy="843475"/>
          </a:xfrm>
        </p:grpSpPr>
        <p:grpSp>
          <p:nvGrpSpPr>
            <p:cNvPr id="7969" name="Google Shape;7969;p76"/>
            <p:cNvGrpSpPr/>
            <p:nvPr/>
          </p:nvGrpSpPr>
          <p:grpSpPr>
            <a:xfrm>
              <a:off x="4351371" y="4209917"/>
              <a:ext cx="1345130" cy="181500"/>
              <a:chOff x="4351371" y="4209917"/>
              <a:chExt cx="1345130" cy="181500"/>
            </a:xfrm>
          </p:grpSpPr>
          <p:sp>
            <p:nvSpPr>
              <p:cNvPr id="7970" name="Google Shape;7970;p7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1" name="Google Shape;7971;p7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972" name="Google Shape;7972;p76"/>
            <p:cNvGrpSpPr/>
            <p:nvPr/>
          </p:nvGrpSpPr>
          <p:grpSpPr>
            <a:xfrm>
              <a:off x="4403010" y="3985221"/>
              <a:ext cx="1109518" cy="181500"/>
              <a:chOff x="4403010" y="3985221"/>
              <a:chExt cx="1109518" cy="181500"/>
            </a:xfrm>
          </p:grpSpPr>
          <p:sp>
            <p:nvSpPr>
              <p:cNvPr id="7973" name="Google Shape;7973;p7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4" name="Google Shape;7974;p7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975" name="Google Shape;7975;p76"/>
            <p:cNvGrpSpPr/>
            <p:nvPr/>
          </p:nvGrpSpPr>
          <p:grpSpPr>
            <a:xfrm>
              <a:off x="4618704" y="3766582"/>
              <a:ext cx="807858" cy="181500"/>
              <a:chOff x="4618704" y="3766582"/>
              <a:chExt cx="807858" cy="181500"/>
            </a:xfrm>
          </p:grpSpPr>
          <p:sp>
            <p:nvSpPr>
              <p:cNvPr id="7976" name="Google Shape;7976;p7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7" name="Google Shape;7977;p7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978" name="Google Shape;7978;p76"/>
            <p:cNvGrpSpPr/>
            <p:nvPr/>
          </p:nvGrpSpPr>
          <p:grpSpPr>
            <a:xfrm>
              <a:off x="4735238" y="3547942"/>
              <a:ext cx="462839" cy="181500"/>
              <a:chOff x="4735238" y="3547942"/>
              <a:chExt cx="462839" cy="181500"/>
            </a:xfrm>
          </p:grpSpPr>
          <p:sp>
            <p:nvSpPr>
              <p:cNvPr id="7979" name="Google Shape;7979;p7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0" name="Google Shape;7980;p7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981" name="Google Shape;7981;p76"/>
          <p:cNvGrpSpPr/>
          <p:nvPr/>
        </p:nvGrpSpPr>
        <p:grpSpPr>
          <a:xfrm>
            <a:off x="7420047" y="2429580"/>
            <a:ext cx="1020955" cy="928853"/>
            <a:chOff x="926675" y="238125"/>
            <a:chExt cx="5755100" cy="5232975"/>
          </a:xfrm>
        </p:grpSpPr>
        <p:sp>
          <p:nvSpPr>
            <p:cNvPr id="7982" name="Google Shape;7982;p7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76"/>
          <p:cNvGrpSpPr/>
          <p:nvPr/>
        </p:nvGrpSpPr>
        <p:grpSpPr>
          <a:xfrm>
            <a:off x="727421" y="2828315"/>
            <a:ext cx="1695374" cy="1560837"/>
            <a:chOff x="727421" y="2828315"/>
            <a:chExt cx="1695374" cy="1560837"/>
          </a:xfrm>
        </p:grpSpPr>
        <p:grpSp>
          <p:nvGrpSpPr>
            <p:cNvPr id="7987" name="Google Shape;7987;p76"/>
            <p:cNvGrpSpPr/>
            <p:nvPr/>
          </p:nvGrpSpPr>
          <p:grpSpPr>
            <a:xfrm>
              <a:off x="727421" y="2828315"/>
              <a:ext cx="1695374" cy="1560837"/>
              <a:chOff x="734799" y="2782450"/>
              <a:chExt cx="1571100" cy="1577400"/>
            </a:xfrm>
          </p:grpSpPr>
          <p:cxnSp>
            <p:nvCxnSpPr>
              <p:cNvPr id="7988" name="Google Shape;7988;p7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989" name="Google Shape;7989;p7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990" name="Google Shape;7990;p76"/>
            <p:cNvGrpSpPr/>
            <p:nvPr/>
          </p:nvGrpSpPr>
          <p:grpSpPr>
            <a:xfrm>
              <a:off x="819108" y="2882501"/>
              <a:ext cx="1556791" cy="1426186"/>
              <a:chOff x="819108" y="2882501"/>
              <a:chExt cx="1556791" cy="1426186"/>
            </a:xfrm>
          </p:grpSpPr>
          <p:grpSp>
            <p:nvGrpSpPr>
              <p:cNvPr id="7991" name="Google Shape;7991;p76"/>
              <p:cNvGrpSpPr/>
              <p:nvPr/>
            </p:nvGrpSpPr>
            <p:grpSpPr>
              <a:xfrm>
                <a:off x="819108" y="2882501"/>
                <a:ext cx="103104" cy="1426186"/>
                <a:chOff x="4674013" y="3100904"/>
                <a:chExt cx="122758" cy="1698043"/>
              </a:xfrm>
            </p:grpSpPr>
            <p:sp>
              <p:nvSpPr>
                <p:cNvPr id="7992" name="Google Shape;7992;p7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76"/>
              <p:cNvGrpSpPr/>
              <p:nvPr/>
            </p:nvGrpSpPr>
            <p:grpSpPr>
              <a:xfrm>
                <a:off x="1062475" y="2882501"/>
                <a:ext cx="103104" cy="1426186"/>
                <a:chOff x="4940438" y="3100904"/>
                <a:chExt cx="122758" cy="1698043"/>
              </a:xfrm>
            </p:grpSpPr>
            <p:sp>
              <p:nvSpPr>
                <p:cNvPr id="8000" name="Google Shape;8000;p7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76"/>
              <p:cNvGrpSpPr/>
              <p:nvPr/>
            </p:nvGrpSpPr>
            <p:grpSpPr>
              <a:xfrm>
                <a:off x="1299324" y="2882501"/>
                <a:ext cx="103104" cy="1426186"/>
                <a:chOff x="5206863" y="3100904"/>
                <a:chExt cx="122758" cy="1698043"/>
              </a:xfrm>
            </p:grpSpPr>
            <p:sp>
              <p:nvSpPr>
                <p:cNvPr id="8008" name="Google Shape;8008;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76"/>
              <p:cNvGrpSpPr/>
              <p:nvPr/>
            </p:nvGrpSpPr>
            <p:grpSpPr>
              <a:xfrm>
                <a:off x="1786057" y="2882501"/>
                <a:ext cx="103104" cy="1426186"/>
                <a:chOff x="6006138" y="3143629"/>
                <a:chExt cx="122758" cy="1698043"/>
              </a:xfrm>
            </p:grpSpPr>
            <p:sp>
              <p:nvSpPr>
                <p:cNvPr id="8016" name="Google Shape;8016;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76"/>
              <p:cNvGrpSpPr/>
              <p:nvPr/>
            </p:nvGrpSpPr>
            <p:grpSpPr>
              <a:xfrm>
                <a:off x="2029422" y="2882501"/>
                <a:ext cx="103104" cy="1426186"/>
                <a:chOff x="6805413" y="3100904"/>
                <a:chExt cx="122758" cy="1698043"/>
              </a:xfrm>
            </p:grpSpPr>
            <p:sp>
              <p:nvSpPr>
                <p:cNvPr id="8024" name="Google Shape;8024;p7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76"/>
              <p:cNvGrpSpPr/>
              <p:nvPr/>
            </p:nvGrpSpPr>
            <p:grpSpPr>
              <a:xfrm>
                <a:off x="2272795" y="2882501"/>
                <a:ext cx="103104" cy="1426186"/>
                <a:chOff x="5206863" y="3100904"/>
                <a:chExt cx="122758" cy="1698043"/>
              </a:xfrm>
            </p:grpSpPr>
            <p:sp>
              <p:nvSpPr>
                <p:cNvPr id="8032" name="Google Shape;8032;p7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76"/>
              <p:cNvGrpSpPr/>
              <p:nvPr/>
            </p:nvGrpSpPr>
            <p:grpSpPr>
              <a:xfrm>
                <a:off x="1542694" y="2882501"/>
                <a:ext cx="103104" cy="1426186"/>
                <a:chOff x="6006138" y="3143629"/>
                <a:chExt cx="122758" cy="1698043"/>
              </a:xfrm>
            </p:grpSpPr>
            <p:sp>
              <p:nvSpPr>
                <p:cNvPr id="8040" name="Google Shape;8040;p7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047" name="Google Shape;8047;p76"/>
          <p:cNvGrpSpPr/>
          <p:nvPr/>
        </p:nvGrpSpPr>
        <p:grpSpPr>
          <a:xfrm>
            <a:off x="5683472" y="3518037"/>
            <a:ext cx="2749952" cy="870677"/>
            <a:chOff x="238125" y="1725700"/>
            <a:chExt cx="7139025" cy="2260325"/>
          </a:xfrm>
        </p:grpSpPr>
        <p:sp>
          <p:nvSpPr>
            <p:cNvPr id="8048" name="Google Shape;8048;p7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76"/>
          <p:cNvGrpSpPr/>
          <p:nvPr/>
        </p:nvGrpSpPr>
        <p:grpSpPr>
          <a:xfrm>
            <a:off x="5953636" y="2459783"/>
            <a:ext cx="1105452" cy="916747"/>
            <a:chOff x="5249100" y="1210600"/>
            <a:chExt cx="3502700" cy="2904775"/>
          </a:xfrm>
        </p:grpSpPr>
        <p:sp>
          <p:nvSpPr>
            <p:cNvPr id="8059" name="Google Shape;8059;p7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3" name="Google Shape;8063;p7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064" name="Google Shape;8064;p7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065" name="Google Shape;8065;p7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066" name="Google Shape;8066;p7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067" name="Google Shape;8067;p7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76"/>
          <p:cNvGrpSpPr/>
          <p:nvPr/>
        </p:nvGrpSpPr>
        <p:grpSpPr>
          <a:xfrm>
            <a:off x="7136183" y="1179201"/>
            <a:ext cx="1304650" cy="1124856"/>
            <a:chOff x="7287122" y="1165658"/>
            <a:chExt cx="1219413" cy="1051365"/>
          </a:xfrm>
        </p:grpSpPr>
        <p:grpSp>
          <p:nvGrpSpPr>
            <p:cNvPr id="8069" name="Google Shape;8069;p76"/>
            <p:cNvGrpSpPr/>
            <p:nvPr/>
          </p:nvGrpSpPr>
          <p:grpSpPr>
            <a:xfrm>
              <a:off x="7287122" y="1969723"/>
              <a:ext cx="1219413" cy="247300"/>
              <a:chOff x="7287122" y="1969723"/>
              <a:chExt cx="1219413" cy="247300"/>
            </a:xfrm>
          </p:grpSpPr>
          <p:sp>
            <p:nvSpPr>
              <p:cNvPr id="8070" name="Google Shape;8070;p7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1" name="Google Shape;8071;p76"/>
              <p:cNvGrpSpPr/>
              <p:nvPr/>
            </p:nvGrpSpPr>
            <p:grpSpPr>
              <a:xfrm>
                <a:off x="7287122" y="2063892"/>
                <a:ext cx="1151753" cy="73428"/>
                <a:chOff x="7287122" y="2063892"/>
                <a:chExt cx="1151753" cy="73428"/>
              </a:xfrm>
            </p:grpSpPr>
            <p:sp>
              <p:nvSpPr>
                <p:cNvPr id="8072" name="Google Shape;8072;p7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3" name="Google Shape;8073;p7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074" name="Google Shape;8074;p76"/>
            <p:cNvGrpSpPr/>
            <p:nvPr/>
          </p:nvGrpSpPr>
          <p:grpSpPr>
            <a:xfrm>
              <a:off x="7287122" y="1712201"/>
              <a:ext cx="1219403" cy="246767"/>
              <a:chOff x="7287122" y="1712201"/>
              <a:chExt cx="1219403" cy="246767"/>
            </a:xfrm>
          </p:grpSpPr>
          <p:sp>
            <p:nvSpPr>
              <p:cNvPr id="8075" name="Google Shape;8075;p7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6" name="Google Shape;8076;p76"/>
              <p:cNvGrpSpPr/>
              <p:nvPr/>
            </p:nvGrpSpPr>
            <p:grpSpPr>
              <a:xfrm>
                <a:off x="7287122" y="1842861"/>
                <a:ext cx="1005303" cy="73419"/>
                <a:chOff x="7287122" y="1842861"/>
                <a:chExt cx="1005303" cy="73419"/>
              </a:xfrm>
            </p:grpSpPr>
            <p:sp>
              <p:nvSpPr>
                <p:cNvPr id="8077" name="Google Shape;8077;p7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78" name="Google Shape;8078;p7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079" name="Google Shape;8079;p76"/>
            <p:cNvGrpSpPr/>
            <p:nvPr/>
          </p:nvGrpSpPr>
          <p:grpSpPr>
            <a:xfrm>
              <a:off x="7287122" y="1447520"/>
              <a:ext cx="1219403" cy="286667"/>
              <a:chOff x="7287122" y="1447520"/>
              <a:chExt cx="1219403" cy="286667"/>
            </a:xfrm>
          </p:grpSpPr>
          <p:sp>
            <p:nvSpPr>
              <p:cNvPr id="8080" name="Google Shape;8080;p7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1" name="Google Shape;8081;p76"/>
              <p:cNvGrpSpPr/>
              <p:nvPr/>
            </p:nvGrpSpPr>
            <p:grpSpPr>
              <a:xfrm>
                <a:off x="7287122" y="1581977"/>
                <a:ext cx="852803" cy="73428"/>
                <a:chOff x="7287122" y="1581977"/>
                <a:chExt cx="852803" cy="73428"/>
              </a:xfrm>
            </p:grpSpPr>
            <p:sp>
              <p:nvSpPr>
                <p:cNvPr id="8082" name="Google Shape;8082;p7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3" name="Google Shape;8083;p7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084" name="Google Shape;8084;p76"/>
            <p:cNvGrpSpPr/>
            <p:nvPr/>
          </p:nvGrpSpPr>
          <p:grpSpPr>
            <a:xfrm>
              <a:off x="7287122" y="1165658"/>
              <a:ext cx="1219403" cy="344253"/>
              <a:chOff x="7287122" y="1165658"/>
              <a:chExt cx="1219403" cy="344253"/>
            </a:xfrm>
          </p:grpSpPr>
          <p:sp>
            <p:nvSpPr>
              <p:cNvPr id="8085" name="Google Shape;8085;p7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76"/>
              <p:cNvGrpSpPr/>
              <p:nvPr/>
            </p:nvGrpSpPr>
            <p:grpSpPr>
              <a:xfrm>
                <a:off x="7287122" y="1341025"/>
                <a:ext cx="695703" cy="73419"/>
                <a:chOff x="7287122" y="1341025"/>
                <a:chExt cx="695703" cy="73419"/>
              </a:xfrm>
            </p:grpSpPr>
            <p:sp>
              <p:nvSpPr>
                <p:cNvPr id="8087" name="Google Shape;8087;p7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8" name="Google Shape;8088;p7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089" name="Google Shape;8089;p76"/>
          <p:cNvGrpSpPr/>
          <p:nvPr/>
        </p:nvGrpSpPr>
        <p:grpSpPr>
          <a:xfrm>
            <a:off x="5802676" y="1185224"/>
            <a:ext cx="1397729" cy="1098540"/>
            <a:chOff x="5900602" y="1193063"/>
            <a:chExt cx="1299851" cy="1021707"/>
          </a:xfrm>
        </p:grpSpPr>
        <p:grpSp>
          <p:nvGrpSpPr>
            <p:cNvPr id="8090" name="Google Shape;8090;p76"/>
            <p:cNvGrpSpPr/>
            <p:nvPr/>
          </p:nvGrpSpPr>
          <p:grpSpPr>
            <a:xfrm>
              <a:off x="6520337" y="1193063"/>
              <a:ext cx="341815" cy="799959"/>
              <a:chOff x="6520337" y="1193063"/>
              <a:chExt cx="341815" cy="799959"/>
            </a:xfrm>
          </p:grpSpPr>
          <p:grpSp>
            <p:nvGrpSpPr>
              <p:cNvPr id="8091" name="Google Shape;8091;p76"/>
              <p:cNvGrpSpPr/>
              <p:nvPr/>
            </p:nvGrpSpPr>
            <p:grpSpPr>
              <a:xfrm>
                <a:off x="6520337" y="1589527"/>
                <a:ext cx="213950" cy="403494"/>
                <a:chOff x="6520337" y="1589527"/>
                <a:chExt cx="213950" cy="403494"/>
              </a:xfrm>
            </p:grpSpPr>
            <p:sp>
              <p:nvSpPr>
                <p:cNvPr id="8092" name="Google Shape;8092;p7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76"/>
              <p:cNvGrpSpPr/>
              <p:nvPr/>
            </p:nvGrpSpPr>
            <p:grpSpPr>
              <a:xfrm>
                <a:off x="6577204" y="1193063"/>
                <a:ext cx="284947" cy="464512"/>
                <a:chOff x="6577204" y="1193063"/>
                <a:chExt cx="284947" cy="464512"/>
              </a:xfrm>
            </p:grpSpPr>
            <p:sp>
              <p:nvSpPr>
                <p:cNvPr id="8095" name="Google Shape;8095;p7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6" name="Google Shape;8096;p7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097" name="Google Shape;8097;p76"/>
            <p:cNvGrpSpPr/>
            <p:nvPr/>
          </p:nvGrpSpPr>
          <p:grpSpPr>
            <a:xfrm>
              <a:off x="6238903" y="1193063"/>
              <a:ext cx="300475" cy="900152"/>
              <a:chOff x="6238903" y="1193063"/>
              <a:chExt cx="300475" cy="900152"/>
            </a:xfrm>
          </p:grpSpPr>
          <p:grpSp>
            <p:nvGrpSpPr>
              <p:cNvPr id="8098" name="Google Shape;8098;p76"/>
              <p:cNvGrpSpPr/>
              <p:nvPr/>
            </p:nvGrpSpPr>
            <p:grpSpPr>
              <a:xfrm>
                <a:off x="6290865" y="1489315"/>
                <a:ext cx="248514" cy="603900"/>
                <a:chOff x="6290865" y="1489315"/>
                <a:chExt cx="248514" cy="603900"/>
              </a:xfrm>
            </p:grpSpPr>
            <p:sp>
              <p:nvSpPr>
                <p:cNvPr id="8099" name="Google Shape;8099;p7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76"/>
              <p:cNvGrpSpPr/>
              <p:nvPr/>
            </p:nvGrpSpPr>
            <p:grpSpPr>
              <a:xfrm>
                <a:off x="6238903" y="1193063"/>
                <a:ext cx="284947" cy="333087"/>
                <a:chOff x="6238903" y="1193063"/>
                <a:chExt cx="284947" cy="333087"/>
              </a:xfrm>
            </p:grpSpPr>
            <p:sp>
              <p:nvSpPr>
                <p:cNvPr id="8102" name="Google Shape;8102;p7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03" name="Google Shape;8103;p7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104" name="Google Shape;8104;p76"/>
            <p:cNvGrpSpPr/>
            <p:nvPr/>
          </p:nvGrpSpPr>
          <p:grpSpPr>
            <a:xfrm>
              <a:off x="5900602" y="1193063"/>
              <a:ext cx="444345" cy="1021707"/>
              <a:chOff x="5900602" y="1193063"/>
              <a:chExt cx="444345" cy="1021707"/>
            </a:xfrm>
          </p:grpSpPr>
          <p:grpSp>
            <p:nvGrpSpPr>
              <p:cNvPr id="8105" name="Google Shape;8105;p76"/>
              <p:cNvGrpSpPr/>
              <p:nvPr/>
            </p:nvGrpSpPr>
            <p:grpSpPr>
              <a:xfrm>
                <a:off x="6046501" y="1367785"/>
                <a:ext cx="298446" cy="846986"/>
                <a:chOff x="6046501" y="1367785"/>
                <a:chExt cx="298446" cy="846986"/>
              </a:xfrm>
            </p:grpSpPr>
            <p:sp>
              <p:nvSpPr>
                <p:cNvPr id="8106" name="Google Shape;8106;p7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76"/>
              <p:cNvGrpSpPr/>
              <p:nvPr/>
            </p:nvGrpSpPr>
            <p:grpSpPr>
              <a:xfrm>
                <a:off x="5900602" y="1193063"/>
                <a:ext cx="284947" cy="182312"/>
                <a:chOff x="5900602" y="1193063"/>
                <a:chExt cx="284947" cy="182312"/>
              </a:xfrm>
            </p:grpSpPr>
            <p:sp>
              <p:nvSpPr>
                <p:cNvPr id="8109" name="Google Shape;8109;p7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0" name="Google Shape;8110;p7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111" name="Google Shape;8111;p76"/>
            <p:cNvGrpSpPr/>
            <p:nvPr/>
          </p:nvGrpSpPr>
          <p:grpSpPr>
            <a:xfrm>
              <a:off x="6738300" y="1193063"/>
              <a:ext cx="462153" cy="707634"/>
              <a:chOff x="6738300" y="1193063"/>
              <a:chExt cx="462153" cy="707634"/>
            </a:xfrm>
          </p:grpSpPr>
          <p:grpSp>
            <p:nvGrpSpPr>
              <p:cNvPr id="8112" name="Google Shape;8112;p76"/>
              <p:cNvGrpSpPr/>
              <p:nvPr/>
            </p:nvGrpSpPr>
            <p:grpSpPr>
              <a:xfrm>
                <a:off x="6915505" y="1193063"/>
                <a:ext cx="284947" cy="597387"/>
                <a:chOff x="6915505" y="1193063"/>
                <a:chExt cx="284947" cy="597387"/>
              </a:xfrm>
            </p:grpSpPr>
            <p:sp>
              <p:nvSpPr>
                <p:cNvPr id="8113" name="Google Shape;8113;p7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4" name="Google Shape;8114;p7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115" name="Google Shape;8115;p76"/>
              <p:cNvGrpSpPr/>
              <p:nvPr/>
            </p:nvGrpSpPr>
            <p:grpSpPr>
              <a:xfrm>
                <a:off x="6738300" y="1684725"/>
                <a:ext cx="230066" cy="215971"/>
                <a:chOff x="6738300" y="1684725"/>
                <a:chExt cx="230066" cy="215971"/>
              </a:xfrm>
            </p:grpSpPr>
            <p:sp>
              <p:nvSpPr>
                <p:cNvPr id="8116" name="Google Shape;8116;p7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21" name="Shape 8121"/>
        <p:cNvGrpSpPr/>
        <p:nvPr/>
      </p:nvGrpSpPr>
      <p:grpSpPr>
        <a:xfrm>
          <a:off x="0" y="0"/>
          <a:ext cx="0" cy="0"/>
          <a:chOff x="0" y="0"/>
          <a:chExt cx="0" cy="0"/>
        </a:xfrm>
      </p:grpSpPr>
      <p:sp>
        <p:nvSpPr>
          <p:cNvPr id="8122" name="Google Shape;8122;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8123" name="Google Shape;8123;p77"/>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8124" name="Google Shape;8124;p77"/>
          <p:cNvGrpSpPr/>
          <p:nvPr/>
        </p:nvGrpSpPr>
        <p:grpSpPr>
          <a:xfrm>
            <a:off x="829359" y="2307635"/>
            <a:ext cx="339235" cy="298186"/>
            <a:chOff x="898875" y="244725"/>
            <a:chExt cx="481800" cy="423500"/>
          </a:xfrm>
        </p:grpSpPr>
        <p:sp>
          <p:nvSpPr>
            <p:cNvPr id="8125" name="Google Shape;8125;p7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6" name="Google Shape;8126;p7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7" name="Google Shape;8127;p7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8" name="Google Shape;8128;p7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29" name="Google Shape;8129;p7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0" name="Google Shape;8130;p7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1" name="Google Shape;8131;p77"/>
          <p:cNvGrpSpPr/>
          <p:nvPr/>
        </p:nvGrpSpPr>
        <p:grpSpPr>
          <a:xfrm>
            <a:off x="1267741" y="2287103"/>
            <a:ext cx="298169" cy="339253"/>
            <a:chOff x="1529350" y="258825"/>
            <a:chExt cx="423475" cy="481825"/>
          </a:xfrm>
        </p:grpSpPr>
        <p:sp>
          <p:nvSpPr>
            <p:cNvPr id="8132" name="Google Shape;8132;p7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3" name="Google Shape;8133;p7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4" name="Google Shape;8134;p77"/>
          <p:cNvGrpSpPr/>
          <p:nvPr/>
        </p:nvGrpSpPr>
        <p:grpSpPr>
          <a:xfrm>
            <a:off x="1660716" y="2367273"/>
            <a:ext cx="340890" cy="178912"/>
            <a:chOff x="2084325" y="363300"/>
            <a:chExt cx="484150" cy="254100"/>
          </a:xfrm>
        </p:grpSpPr>
        <p:sp>
          <p:nvSpPr>
            <p:cNvPr id="8135" name="Google Shape;8135;p7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6" name="Google Shape;8136;p7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37" name="Google Shape;8137;p77"/>
          <p:cNvGrpSpPr/>
          <p:nvPr/>
        </p:nvGrpSpPr>
        <p:grpSpPr>
          <a:xfrm>
            <a:off x="2110011" y="2287102"/>
            <a:ext cx="298169" cy="339253"/>
            <a:chOff x="2707500" y="249400"/>
            <a:chExt cx="423475" cy="481825"/>
          </a:xfrm>
        </p:grpSpPr>
        <p:sp>
          <p:nvSpPr>
            <p:cNvPr id="8138" name="Google Shape;8138;p7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39" name="Google Shape;8139;p7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0" name="Google Shape;8140;p77"/>
          <p:cNvGrpSpPr/>
          <p:nvPr/>
        </p:nvGrpSpPr>
        <p:grpSpPr>
          <a:xfrm>
            <a:off x="2912712" y="2287349"/>
            <a:ext cx="352349" cy="338760"/>
            <a:chOff x="3854700" y="249750"/>
            <a:chExt cx="500425" cy="481125"/>
          </a:xfrm>
        </p:grpSpPr>
        <p:sp>
          <p:nvSpPr>
            <p:cNvPr id="8141" name="Google Shape;8141;p7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2" name="Google Shape;8142;p7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3" name="Google Shape;8143;p7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4" name="Google Shape;8144;p7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5" name="Google Shape;8145;p7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6" name="Google Shape;8146;p7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7" name="Google Shape;8147;p7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48" name="Google Shape;8148;p7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49" name="Google Shape;8149;p77"/>
          <p:cNvGrpSpPr/>
          <p:nvPr/>
        </p:nvGrpSpPr>
        <p:grpSpPr>
          <a:xfrm>
            <a:off x="3330701" y="2287349"/>
            <a:ext cx="352349" cy="338760"/>
            <a:chOff x="4447550" y="249750"/>
            <a:chExt cx="500425" cy="481125"/>
          </a:xfrm>
        </p:grpSpPr>
        <p:sp>
          <p:nvSpPr>
            <p:cNvPr id="8150" name="Google Shape;8150;p7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1" name="Google Shape;8151;p7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2" name="Google Shape;8152;p77"/>
          <p:cNvGrpSpPr/>
          <p:nvPr/>
        </p:nvGrpSpPr>
        <p:grpSpPr>
          <a:xfrm>
            <a:off x="3759902" y="2287102"/>
            <a:ext cx="339253" cy="339253"/>
            <a:chOff x="5049725" y="249400"/>
            <a:chExt cx="481825" cy="481825"/>
          </a:xfrm>
        </p:grpSpPr>
        <p:sp>
          <p:nvSpPr>
            <p:cNvPr id="8153" name="Google Shape;8153;p7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4" name="Google Shape;8154;p7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5" name="Google Shape;8155;p77"/>
          <p:cNvGrpSpPr/>
          <p:nvPr/>
        </p:nvGrpSpPr>
        <p:grpSpPr>
          <a:xfrm>
            <a:off x="4173843" y="2287102"/>
            <a:ext cx="339253" cy="339253"/>
            <a:chOff x="5660400" y="238125"/>
            <a:chExt cx="481825" cy="481825"/>
          </a:xfrm>
        </p:grpSpPr>
        <p:sp>
          <p:nvSpPr>
            <p:cNvPr id="8156" name="Google Shape;8156;p7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57" name="Google Shape;8157;p7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58" name="Google Shape;8158;p77"/>
          <p:cNvGrpSpPr/>
          <p:nvPr/>
        </p:nvGrpSpPr>
        <p:grpSpPr>
          <a:xfrm>
            <a:off x="4590529" y="2287102"/>
            <a:ext cx="339253" cy="339253"/>
            <a:chOff x="6235400" y="249400"/>
            <a:chExt cx="481825" cy="481825"/>
          </a:xfrm>
        </p:grpSpPr>
        <p:sp>
          <p:nvSpPr>
            <p:cNvPr id="8159" name="Google Shape;8159;p7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0" name="Google Shape;8160;p7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1" name="Google Shape;8161;p7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2" name="Google Shape;8162;p7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3" name="Google Shape;8163;p7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64" name="Google Shape;8164;p7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65" name="Google Shape;8165;p77"/>
          <p:cNvGrpSpPr/>
          <p:nvPr/>
        </p:nvGrpSpPr>
        <p:grpSpPr>
          <a:xfrm>
            <a:off x="1660875" y="2711232"/>
            <a:ext cx="340573" cy="339271"/>
            <a:chOff x="2085450" y="842250"/>
            <a:chExt cx="483700" cy="481850"/>
          </a:xfrm>
        </p:grpSpPr>
        <p:sp>
          <p:nvSpPr>
            <p:cNvPr id="8166" name="Google Shape;8166;p7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7" name="Google Shape;8167;p7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68" name="Google Shape;8168;p7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69" name="Google Shape;8169;p77"/>
          <p:cNvGrpSpPr/>
          <p:nvPr/>
        </p:nvGrpSpPr>
        <p:grpSpPr>
          <a:xfrm>
            <a:off x="2089443" y="2711241"/>
            <a:ext cx="339306" cy="339253"/>
            <a:chOff x="2685825" y="840375"/>
            <a:chExt cx="481900" cy="481825"/>
          </a:xfrm>
        </p:grpSpPr>
        <p:sp>
          <p:nvSpPr>
            <p:cNvPr id="8170" name="Google Shape;8170;p7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1" name="Google Shape;8171;p7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72" name="Google Shape;8172;p77"/>
          <p:cNvGrpSpPr/>
          <p:nvPr/>
        </p:nvGrpSpPr>
        <p:grpSpPr>
          <a:xfrm>
            <a:off x="2501104" y="2710924"/>
            <a:ext cx="350431" cy="339887"/>
            <a:chOff x="3270675" y="841800"/>
            <a:chExt cx="497700" cy="482725"/>
          </a:xfrm>
        </p:grpSpPr>
        <p:sp>
          <p:nvSpPr>
            <p:cNvPr id="8173" name="Google Shape;8173;p7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4" name="Google Shape;8174;p7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5" name="Google Shape;8175;p7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76" name="Google Shape;8176;p7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177" name="Google Shape;8177;p77"/>
          <p:cNvGrpSpPr/>
          <p:nvPr/>
        </p:nvGrpSpPr>
        <p:grpSpPr>
          <a:xfrm>
            <a:off x="3337249" y="2731783"/>
            <a:ext cx="339253" cy="298169"/>
            <a:chOff x="4467200" y="877100"/>
            <a:chExt cx="481825" cy="423475"/>
          </a:xfrm>
        </p:grpSpPr>
        <p:sp>
          <p:nvSpPr>
            <p:cNvPr id="8178" name="Google Shape;8178;p7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9" name="Google Shape;8179;p7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0" name="Google Shape;8180;p7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1" name="Google Shape;8181;p7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82" name="Google Shape;8182;p77"/>
          <p:cNvGrpSpPr/>
          <p:nvPr/>
        </p:nvGrpSpPr>
        <p:grpSpPr>
          <a:xfrm>
            <a:off x="3752140" y="2711232"/>
            <a:ext cx="354778" cy="339271"/>
            <a:chOff x="5045500" y="842250"/>
            <a:chExt cx="503875" cy="481850"/>
          </a:xfrm>
        </p:grpSpPr>
        <p:sp>
          <p:nvSpPr>
            <p:cNvPr id="8183" name="Google Shape;8183;p7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4" name="Google Shape;8184;p7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85" name="Google Shape;8185;p77"/>
          <p:cNvGrpSpPr/>
          <p:nvPr/>
        </p:nvGrpSpPr>
        <p:grpSpPr>
          <a:xfrm>
            <a:off x="2523626" y="2287428"/>
            <a:ext cx="305386" cy="338602"/>
            <a:chOff x="3300325" y="249875"/>
            <a:chExt cx="433725" cy="480900"/>
          </a:xfrm>
        </p:grpSpPr>
        <p:sp>
          <p:nvSpPr>
            <p:cNvPr id="8186" name="Google Shape;8186;p7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7" name="Google Shape;8187;p7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8" name="Google Shape;8188;p7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89" name="Google Shape;8189;p7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0" name="Google Shape;8190;p7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1" name="Google Shape;8191;p7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2" name="Google Shape;8192;p77"/>
          <p:cNvGrpSpPr/>
          <p:nvPr/>
        </p:nvGrpSpPr>
        <p:grpSpPr>
          <a:xfrm>
            <a:off x="4174987" y="2737451"/>
            <a:ext cx="336965" cy="286833"/>
            <a:chOff x="5645200" y="879425"/>
            <a:chExt cx="478575" cy="407375"/>
          </a:xfrm>
        </p:grpSpPr>
        <p:sp>
          <p:nvSpPr>
            <p:cNvPr id="8193" name="Google Shape;8193;p7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4" name="Google Shape;8194;p7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5" name="Google Shape;8195;p7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6" name="Google Shape;8196;p7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7" name="Google Shape;8197;p7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98" name="Google Shape;8198;p7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199" name="Google Shape;8199;p77"/>
          <p:cNvGrpSpPr/>
          <p:nvPr/>
        </p:nvGrpSpPr>
        <p:grpSpPr>
          <a:xfrm>
            <a:off x="4611062" y="2711241"/>
            <a:ext cx="298186" cy="339253"/>
            <a:chOff x="6264525" y="842250"/>
            <a:chExt cx="423500" cy="481825"/>
          </a:xfrm>
        </p:grpSpPr>
        <p:sp>
          <p:nvSpPr>
            <p:cNvPr id="8200" name="Google Shape;8200;p7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1" name="Google Shape;8201;p7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2" name="Google Shape;8202;p7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3" name="Google Shape;8203;p7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4" name="Google Shape;8204;p7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5" name="Google Shape;8205;p7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6" name="Google Shape;8206;p7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07" name="Google Shape;8207;p77"/>
          <p:cNvGrpSpPr/>
          <p:nvPr/>
        </p:nvGrpSpPr>
        <p:grpSpPr>
          <a:xfrm>
            <a:off x="829350" y="3125895"/>
            <a:ext cx="339253" cy="339253"/>
            <a:chOff x="900750" y="1436075"/>
            <a:chExt cx="481825" cy="481825"/>
          </a:xfrm>
        </p:grpSpPr>
        <p:sp>
          <p:nvSpPr>
            <p:cNvPr id="8208" name="Google Shape;8208;p7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09" name="Google Shape;8209;p7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0" name="Google Shape;8210;p7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1" name="Google Shape;8211;p7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2" name="Google Shape;8212;p77"/>
          <p:cNvGrpSpPr/>
          <p:nvPr/>
        </p:nvGrpSpPr>
        <p:grpSpPr>
          <a:xfrm>
            <a:off x="1247198" y="3186183"/>
            <a:ext cx="339253" cy="218676"/>
            <a:chOff x="1492675" y="1520750"/>
            <a:chExt cx="481825" cy="310575"/>
          </a:xfrm>
        </p:grpSpPr>
        <p:sp>
          <p:nvSpPr>
            <p:cNvPr id="8213" name="Google Shape;8213;p7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4" name="Google Shape;8214;p7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5" name="Google Shape;8215;p77"/>
          <p:cNvGrpSpPr/>
          <p:nvPr/>
        </p:nvGrpSpPr>
        <p:grpSpPr>
          <a:xfrm>
            <a:off x="1654995" y="3125877"/>
            <a:ext cx="352332" cy="339288"/>
            <a:chOff x="2071000" y="1435025"/>
            <a:chExt cx="500400" cy="481875"/>
          </a:xfrm>
        </p:grpSpPr>
        <p:sp>
          <p:nvSpPr>
            <p:cNvPr id="8216" name="Google Shape;8216;p7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7" name="Google Shape;8217;p7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8" name="Google Shape;8218;p7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19" name="Google Shape;8219;p77"/>
          <p:cNvGrpSpPr/>
          <p:nvPr/>
        </p:nvGrpSpPr>
        <p:grpSpPr>
          <a:xfrm>
            <a:off x="828875" y="2731810"/>
            <a:ext cx="340204" cy="298116"/>
            <a:chOff x="899850" y="871450"/>
            <a:chExt cx="483175" cy="423400"/>
          </a:xfrm>
        </p:grpSpPr>
        <p:sp>
          <p:nvSpPr>
            <p:cNvPr id="8220" name="Google Shape;8220;p7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1" name="Google Shape;8221;p7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2" name="Google Shape;8222;p7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3" name="Google Shape;8223;p7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4" name="Google Shape;8224;p77"/>
          <p:cNvGrpSpPr/>
          <p:nvPr/>
        </p:nvGrpSpPr>
        <p:grpSpPr>
          <a:xfrm>
            <a:off x="2083159" y="3146709"/>
            <a:ext cx="351874" cy="297623"/>
            <a:chOff x="2678350" y="1464650"/>
            <a:chExt cx="499750" cy="422700"/>
          </a:xfrm>
        </p:grpSpPr>
        <p:sp>
          <p:nvSpPr>
            <p:cNvPr id="8225" name="Google Shape;8225;p7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6" name="Google Shape;8226;p7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27" name="Google Shape;8227;p7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28" name="Google Shape;8228;p77"/>
          <p:cNvGrpSpPr/>
          <p:nvPr/>
        </p:nvGrpSpPr>
        <p:grpSpPr>
          <a:xfrm>
            <a:off x="2506692" y="3125895"/>
            <a:ext cx="339253" cy="339253"/>
            <a:chOff x="3271200" y="1435075"/>
            <a:chExt cx="481825" cy="481825"/>
          </a:xfrm>
        </p:grpSpPr>
        <p:sp>
          <p:nvSpPr>
            <p:cNvPr id="8229" name="Google Shape;8229;p7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0" name="Google Shape;8230;p7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1" name="Google Shape;8231;p77"/>
          <p:cNvGrpSpPr/>
          <p:nvPr/>
        </p:nvGrpSpPr>
        <p:grpSpPr>
          <a:xfrm>
            <a:off x="2917165" y="3125877"/>
            <a:ext cx="343442" cy="339288"/>
            <a:chOff x="3858100" y="1435075"/>
            <a:chExt cx="487775" cy="481875"/>
          </a:xfrm>
        </p:grpSpPr>
        <p:sp>
          <p:nvSpPr>
            <p:cNvPr id="8232" name="Google Shape;8232;p7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3" name="Google Shape;8233;p7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4" name="Google Shape;8234;p7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5" name="Google Shape;8235;p7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6" name="Google Shape;8236;p7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37" name="Google Shape;8237;p77"/>
          <p:cNvGrpSpPr/>
          <p:nvPr/>
        </p:nvGrpSpPr>
        <p:grpSpPr>
          <a:xfrm>
            <a:off x="3337249" y="3125895"/>
            <a:ext cx="339253" cy="339253"/>
            <a:chOff x="4456875" y="1435075"/>
            <a:chExt cx="481825" cy="481825"/>
          </a:xfrm>
        </p:grpSpPr>
        <p:sp>
          <p:nvSpPr>
            <p:cNvPr id="8238" name="Google Shape;8238;p7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9" name="Google Shape;8239;p7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0" name="Google Shape;8240;p7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1" name="Google Shape;8241;p7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2" name="Google Shape;8242;p7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3" name="Google Shape;8243;p7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4" name="Google Shape;8244;p7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5" name="Google Shape;8245;p7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6" name="Google Shape;8246;p7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7" name="Google Shape;8247;p7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8" name="Google Shape;8248;p7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9" name="Google Shape;8249;p7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0" name="Google Shape;8250;p7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1" name="Google Shape;8251;p7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2" name="Google Shape;8252;p7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3" name="Google Shape;8253;p7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4" name="Google Shape;8254;p7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5" name="Google Shape;8255;p7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6" name="Google Shape;8256;p7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57" name="Google Shape;8257;p77"/>
          <p:cNvGrpSpPr/>
          <p:nvPr/>
        </p:nvGrpSpPr>
        <p:grpSpPr>
          <a:xfrm>
            <a:off x="3758239" y="3125886"/>
            <a:ext cx="342580" cy="339271"/>
            <a:chOff x="5049725" y="1435050"/>
            <a:chExt cx="486550" cy="481850"/>
          </a:xfrm>
        </p:grpSpPr>
        <p:sp>
          <p:nvSpPr>
            <p:cNvPr id="8258" name="Google Shape;8258;p7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9" name="Google Shape;8259;p7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0" name="Google Shape;8260;p7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1" name="Google Shape;8261;p7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2" name="Google Shape;8262;p77"/>
          <p:cNvGrpSpPr/>
          <p:nvPr/>
        </p:nvGrpSpPr>
        <p:grpSpPr>
          <a:xfrm>
            <a:off x="4173790" y="3125895"/>
            <a:ext cx="339359" cy="339253"/>
            <a:chOff x="5642475" y="1435075"/>
            <a:chExt cx="481975" cy="481825"/>
          </a:xfrm>
        </p:grpSpPr>
        <p:sp>
          <p:nvSpPr>
            <p:cNvPr id="8263" name="Google Shape;8263;p7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4" name="Google Shape;8264;p7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5" name="Google Shape;8265;p7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66" name="Google Shape;8266;p77"/>
          <p:cNvGrpSpPr/>
          <p:nvPr/>
        </p:nvGrpSpPr>
        <p:grpSpPr>
          <a:xfrm>
            <a:off x="4588276" y="3125886"/>
            <a:ext cx="343759" cy="339271"/>
            <a:chOff x="6232000" y="1435050"/>
            <a:chExt cx="488225" cy="481850"/>
          </a:xfrm>
        </p:grpSpPr>
        <p:sp>
          <p:nvSpPr>
            <p:cNvPr id="8267" name="Google Shape;8267;p7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8" name="Google Shape;8268;p7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69" name="Google Shape;8269;p7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0" name="Google Shape;8270;p7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1" name="Google Shape;8271;p7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2" name="Google Shape;8272;p77"/>
          <p:cNvGrpSpPr/>
          <p:nvPr/>
        </p:nvGrpSpPr>
        <p:grpSpPr>
          <a:xfrm>
            <a:off x="849012" y="3539545"/>
            <a:ext cx="299929" cy="337792"/>
            <a:chOff x="924450" y="2028975"/>
            <a:chExt cx="425975" cy="479750"/>
          </a:xfrm>
        </p:grpSpPr>
        <p:sp>
          <p:nvSpPr>
            <p:cNvPr id="8273" name="Google Shape;8273;p7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4" name="Google Shape;8274;p7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5" name="Google Shape;8275;p7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76" name="Google Shape;8276;p77"/>
          <p:cNvGrpSpPr/>
          <p:nvPr/>
        </p:nvGrpSpPr>
        <p:grpSpPr>
          <a:xfrm>
            <a:off x="1661509" y="3559347"/>
            <a:ext cx="339306" cy="298186"/>
            <a:chOff x="2085450" y="2057100"/>
            <a:chExt cx="481900" cy="423500"/>
          </a:xfrm>
        </p:grpSpPr>
        <p:sp>
          <p:nvSpPr>
            <p:cNvPr id="8277" name="Google Shape;8277;p7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8" name="Google Shape;8278;p7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79" name="Google Shape;8279;p7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0" name="Google Shape;8280;p77"/>
          <p:cNvGrpSpPr/>
          <p:nvPr/>
        </p:nvGrpSpPr>
        <p:grpSpPr>
          <a:xfrm>
            <a:off x="2089442" y="3582592"/>
            <a:ext cx="339306" cy="251698"/>
            <a:chOff x="2678275" y="2090100"/>
            <a:chExt cx="481900" cy="357475"/>
          </a:xfrm>
        </p:grpSpPr>
        <p:sp>
          <p:nvSpPr>
            <p:cNvPr id="8281" name="Google Shape;8281;p7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2" name="Google Shape;8282;p7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3" name="Google Shape;8283;p7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4" name="Google Shape;8284;p7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5" name="Google Shape;8285;p7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86" name="Google Shape;8286;p77"/>
          <p:cNvGrpSpPr/>
          <p:nvPr/>
        </p:nvGrpSpPr>
        <p:grpSpPr>
          <a:xfrm>
            <a:off x="2566646" y="3594790"/>
            <a:ext cx="219345" cy="227301"/>
            <a:chOff x="3357325" y="2093500"/>
            <a:chExt cx="311525" cy="322825"/>
          </a:xfrm>
        </p:grpSpPr>
        <p:sp>
          <p:nvSpPr>
            <p:cNvPr id="8287" name="Google Shape;8287;p7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8" name="Google Shape;8288;p7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89" name="Google Shape;8289;p7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90" name="Google Shape;8290;p7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291" name="Google Shape;8291;p77"/>
          <p:cNvGrpSpPr/>
          <p:nvPr/>
        </p:nvGrpSpPr>
        <p:grpSpPr>
          <a:xfrm>
            <a:off x="3360836" y="3538814"/>
            <a:ext cx="292078" cy="339253"/>
            <a:chOff x="4492800" y="2027925"/>
            <a:chExt cx="414825" cy="481825"/>
          </a:xfrm>
        </p:grpSpPr>
        <p:sp>
          <p:nvSpPr>
            <p:cNvPr id="8292" name="Google Shape;8292;p7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3" name="Google Shape;8293;p7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294" name="Google Shape;8294;p77"/>
          <p:cNvGrpSpPr/>
          <p:nvPr/>
        </p:nvGrpSpPr>
        <p:grpSpPr>
          <a:xfrm>
            <a:off x="3759928" y="3538805"/>
            <a:ext cx="339200" cy="339271"/>
            <a:chOff x="5049725" y="2027900"/>
            <a:chExt cx="481750" cy="481850"/>
          </a:xfrm>
        </p:grpSpPr>
        <p:sp>
          <p:nvSpPr>
            <p:cNvPr id="8295" name="Google Shape;8295;p7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6" name="Google Shape;8296;p7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7" name="Google Shape;8297;p7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8" name="Google Shape;8298;p7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9" name="Google Shape;8299;p7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0" name="Google Shape;8300;p7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1" name="Google Shape;8301;p7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2" name="Google Shape;8302;p7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3" name="Google Shape;8303;p77"/>
          <p:cNvGrpSpPr/>
          <p:nvPr/>
        </p:nvGrpSpPr>
        <p:grpSpPr>
          <a:xfrm>
            <a:off x="4233524" y="3538893"/>
            <a:ext cx="219890" cy="339095"/>
            <a:chOff x="5726350" y="2028150"/>
            <a:chExt cx="312300" cy="481600"/>
          </a:xfrm>
        </p:grpSpPr>
        <p:sp>
          <p:nvSpPr>
            <p:cNvPr id="8304" name="Google Shape;8304;p7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5" name="Google Shape;8305;p7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6" name="Google Shape;8306;p7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07" name="Google Shape;8307;p77"/>
          <p:cNvGrpSpPr/>
          <p:nvPr/>
        </p:nvGrpSpPr>
        <p:grpSpPr>
          <a:xfrm>
            <a:off x="4593715" y="3542000"/>
            <a:ext cx="332881" cy="332881"/>
            <a:chOff x="6239925" y="2032450"/>
            <a:chExt cx="472775" cy="472775"/>
          </a:xfrm>
        </p:grpSpPr>
        <p:sp>
          <p:nvSpPr>
            <p:cNvPr id="8308" name="Google Shape;8308;p7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09" name="Google Shape;8309;p7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0" name="Google Shape;8310;p77"/>
          <p:cNvGrpSpPr/>
          <p:nvPr/>
        </p:nvGrpSpPr>
        <p:grpSpPr>
          <a:xfrm>
            <a:off x="5042807" y="2364092"/>
            <a:ext cx="334641" cy="185425"/>
            <a:chOff x="903075" y="2730000"/>
            <a:chExt cx="475275" cy="263350"/>
          </a:xfrm>
        </p:grpSpPr>
        <p:sp>
          <p:nvSpPr>
            <p:cNvPr id="8311" name="Google Shape;8311;p7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2" name="Google Shape;8312;p7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3" name="Google Shape;8313;p7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14" name="Google Shape;8314;p77"/>
          <p:cNvGrpSpPr/>
          <p:nvPr/>
        </p:nvGrpSpPr>
        <p:grpSpPr>
          <a:xfrm>
            <a:off x="1247198" y="3538814"/>
            <a:ext cx="339253" cy="339253"/>
            <a:chOff x="1492675" y="2027925"/>
            <a:chExt cx="481825" cy="481825"/>
          </a:xfrm>
        </p:grpSpPr>
        <p:sp>
          <p:nvSpPr>
            <p:cNvPr id="8315" name="Google Shape;8315;p7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6" name="Google Shape;8316;p7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7" name="Google Shape;8317;p7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8" name="Google Shape;8318;p7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19" name="Google Shape;8319;p7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20" name="Google Shape;8320;p77"/>
          <p:cNvGrpSpPr/>
          <p:nvPr/>
        </p:nvGrpSpPr>
        <p:grpSpPr>
          <a:xfrm>
            <a:off x="5473575" y="2287178"/>
            <a:ext cx="339253" cy="339253"/>
            <a:chOff x="1492675" y="2620775"/>
            <a:chExt cx="481825" cy="481825"/>
          </a:xfrm>
        </p:grpSpPr>
        <p:sp>
          <p:nvSpPr>
            <p:cNvPr id="8321" name="Google Shape;8321;p7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2" name="Google Shape;8322;p7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23" name="Google Shape;8323;p7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24" name="Google Shape;8324;p77"/>
          <p:cNvGrpSpPr/>
          <p:nvPr/>
        </p:nvGrpSpPr>
        <p:grpSpPr>
          <a:xfrm>
            <a:off x="6297328" y="2303161"/>
            <a:ext cx="333585" cy="307287"/>
            <a:chOff x="2682350" y="2643425"/>
            <a:chExt cx="473775" cy="436425"/>
          </a:xfrm>
        </p:grpSpPr>
        <p:sp>
          <p:nvSpPr>
            <p:cNvPr id="8325" name="Google Shape;8325;p7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6" name="Google Shape;8326;p7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7" name="Google Shape;8327;p7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8" name="Google Shape;8328;p7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29" name="Google Shape;8329;p7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0" name="Google Shape;8330;p7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1" name="Google Shape;8331;p7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2" name="Google Shape;8332;p77"/>
          <p:cNvGrpSpPr/>
          <p:nvPr/>
        </p:nvGrpSpPr>
        <p:grpSpPr>
          <a:xfrm>
            <a:off x="6762818" y="2287178"/>
            <a:ext cx="238531" cy="339253"/>
            <a:chOff x="3342725" y="2620775"/>
            <a:chExt cx="338775" cy="481825"/>
          </a:xfrm>
        </p:grpSpPr>
        <p:sp>
          <p:nvSpPr>
            <p:cNvPr id="8333" name="Google Shape;8333;p7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4" name="Google Shape;8334;p7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5" name="Google Shape;8335;p7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36" name="Google Shape;8336;p77"/>
          <p:cNvGrpSpPr/>
          <p:nvPr/>
        </p:nvGrpSpPr>
        <p:grpSpPr>
          <a:xfrm>
            <a:off x="7156568" y="2287178"/>
            <a:ext cx="278296" cy="339253"/>
            <a:chOff x="3907325" y="2620775"/>
            <a:chExt cx="395250" cy="481825"/>
          </a:xfrm>
        </p:grpSpPr>
        <p:sp>
          <p:nvSpPr>
            <p:cNvPr id="8337" name="Google Shape;8337;p7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8" name="Google Shape;8338;p7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9" name="Google Shape;8339;p7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0" name="Google Shape;8340;p7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1" name="Google Shape;8341;p77"/>
          <p:cNvGrpSpPr/>
          <p:nvPr/>
        </p:nvGrpSpPr>
        <p:grpSpPr>
          <a:xfrm>
            <a:off x="7549755" y="2297783"/>
            <a:ext cx="339253" cy="318042"/>
            <a:chOff x="4456875" y="2635825"/>
            <a:chExt cx="481825" cy="451700"/>
          </a:xfrm>
        </p:grpSpPr>
        <p:sp>
          <p:nvSpPr>
            <p:cNvPr id="8342" name="Google Shape;8342;p7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3" name="Google Shape;8343;p7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4" name="Google Shape;8344;p7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5" name="Google Shape;8345;p7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6" name="Google Shape;8346;p7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7" name="Google Shape;8347;p7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48" name="Google Shape;8348;p77"/>
          <p:cNvGrpSpPr/>
          <p:nvPr/>
        </p:nvGrpSpPr>
        <p:grpSpPr>
          <a:xfrm>
            <a:off x="7974679" y="2297783"/>
            <a:ext cx="339253" cy="318042"/>
            <a:chOff x="5049725" y="2635825"/>
            <a:chExt cx="481825" cy="451700"/>
          </a:xfrm>
        </p:grpSpPr>
        <p:sp>
          <p:nvSpPr>
            <p:cNvPr id="8349" name="Google Shape;8349;p7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0" name="Google Shape;8350;p7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1" name="Google Shape;8351;p7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2" name="Google Shape;8352;p77"/>
          <p:cNvGrpSpPr/>
          <p:nvPr/>
        </p:nvGrpSpPr>
        <p:grpSpPr>
          <a:xfrm>
            <a:off x="2375386" y="3952243"/>
            <a:ext cx="338566" cy="338373"/>
            <a:chOff x="5643000" y="2621375"/>
            <a:chExt cx="480850" cy="480575"/>
          </a:xfrm>
        </p:grpSpPr>
        <p:sp>
          <p:nvSpPr>
            <p:cNvPr id="8353" name="Google Shape;8353;p7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4" name="Google Shape;8354;p7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5" name="Google Shape;8355;p7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6" name="Google Shape;8356;p7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7" name="Google Shape;8357;p7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8" name="Google Shape;8358;p7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59" name="Google Shape;8359;p7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60" name="Google Shape;8360;p77"/>
          <p:cNvGrpSpPr/>
          <p:nvPr/>
        </p:nvGrpSpPr>
        <p:grpSpPr>
          <a:xfrm>
            <a:off x="4192782" y="3951803"/>
            <a:ext cx="339359" cy="339253"/>
            <a:chOff x="6235250" y="2620775"/>
            <a:chExt cx="481975" cy="481825"/>
          </a:xfrm>
        </p:grpSpPr>
        <p:sp>
          <p:nvSpPr>
            <p:cNvPr id="8361" name="Google Shape;8361;p7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2" name="Google Shape;8362;p7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3" name="Google Shape;8363;p7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4" name="Google Shape;8364;p7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5" name="Google Shape;8365;p7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66" name="Google Shape;8366;p7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67" name="Google Shape;8367;p77"/>
          <p:cNvGrpSpPr/>
          <p:nvPr/>
        </p:nvGrpSpPr>
        <p:grpSpPr>
          <a:xfrm>
            <a:off x="5472652" y="2711317"/>
            <a:ext cx="341101" cy="339253"/>
            <a:chOff x="1535000" y="3223325"/>
            <a:chExt cx="484450" cy="481825"/>
          </a:xfrm>
        </p:grpSpPr>
        <p:sp>
          <p:nvSpPr>
            <p:cNvPr id="8368" name="Google Shape;8368;p7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69" name="Google Shape;8369;p7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0" name="Google Shape;8370;p7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1" name="Google Shape;8371;p77"/>
          <p:cNvGrpSpPr/>
          <p:nvPr/>
        </p:nvGrpSpPr>
        <p:grpSpPr>
          <a:xfrm>
            <a:off x="5880219" y="2746618"/>
            <a:ext cx="339253" cy="268649"/>
            <a:chOff x="2085525" y="3263750"/>
            <a:chExt cx="481825" cy="381550"/>
          </a:xfrm>
        </p:grpSpPr>
        <p:sp>
          <p:nvSpPr>
            <p:cNvPr id="8372" name="Google Shape;8372;p7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3" name="Google Shape;8373;p7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74" name="Google Shape;8374;p7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75" name="Google Shape;8375;p77"/>
          <p:cNvGrpSpPr/>
          <p:nvPr/>
        </p:nvGrpSpPr>
        <p:grpSpPr>
          <a:xfrm>
            <a:off x="6711982" y="2711308"/>
            <a:ext cx="340204" cy="339271"/>
            <a:chOff x="3270450" y="3213625"/>
            <a:chExt cx="483175" cy="481850"/>
          </a:xfrm>
        </p:grpSpPr>
        <p:sp>
          <p:nvSpPr>
            <p:cNvPr id="8376" name="Google Shape;8376;p7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7" name="Google Shape;8377;p7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78" name="Google Shape;8378;p77"/>
          <p:cNvGrpSpPr/>
          <p:nvPr/>
        </p:nvGrpSpPr>
        <p:grpSpPr>
          <a:xfrm>
            <a:off x="7211250" y="2711317"/>
            <a:ext cx="168931" cy="339253"/>
            <a:chOff x="3984950" y="3213600"/>
            <a:chExt cx="239925" cy="481825"/>
          </a:xfrm>
        </p:grpSpPr>
        <p:sp>
          <p:nvSpPr>
            <p:cNvPr id="8379" name="Google Shape;8379;p7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0" name="Google Shape;8380;p7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81" name="Google Shape;8381;p7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2" name="Google Shape;8382;p7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383" name="Google Shape;8383;p77"/>
          <p:cNvGrpSpPr/>
          <p:nvPr/>
        </p:nvGrpSpPr>
        <p:grpSpPr>
          <a:xfrm>
            <a:off x="1874281" y="3981487"/>
            <a:ext cx="355218" cy="279880"/>
            <a:chOff x="5629975" y="3255775"/>
            <a:chExt cx="504500" cy="397500"/>
          </a:xfrm>
        </p:grpSpPr>
        <p:sp>
          <p:nvSpPr>
            <p:cNvPr id="8384" name="Google Shape;8384;p7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5" name="Google Shape;8385;p7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6" name="Google Shape;8386;p7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7" name="Google Shape;8387;p7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88" name="Google Shape;8388;p7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9" name="Google Shape;8389;p77"/>
          <p:cNvGrpSpPr/>
          <p:nvPr/>
        </p:nvGrpSpPr>
        <p:grpSpPr>
          <a:xfrm>
            <a:off x="3755839" y="3981593"/>
            <a:ext cx="340256" cy="279669"/>
            <a:chOff x="6234950" y="3255925"/>
            <a:chExt cx="483250" cy="397200"/>
          </a:xfrm>
        </p:grpSpPr>
        <p:sp>
          <p:nvSpPr>
            <p:cNvPr id="8390" name="Google Shape;8390;p7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1" name="Google Shape;8391;p7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2" name="Google Shape;8392;p7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3" name="Google Shape;8393;p7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4" name="Google Shape;8394;p7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5" name="Google Shape;8395;p7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96" name="Google Shape;8396;p77"/>
          <p:cNvGrpSpPr/>
          <p:nvPr/>
        </p:nvGrpSpPr>
        <p:grpSpPr>
          <a:xfrm>
            <a:off x="5051107" y="3125970"/>
            <a:ext cx="318042" cy="339253"/>
            <a:chOff x="914900" y="3806450"/>
            <a:chExt cx="451700" cy="481825"/>
          </a:xfrm>
        </p:grpSpPr>
        <p:sp>
          <p:nvSpPr>
            <p:cNvPr id="8397" name="Google Shape;8397;p7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8" name="Google Shape;8398;p7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9" name="Google Shape;8399;p7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0" name="Google Shape;8400;p7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1" name="Google Shape;8401;p7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2" name="Google Shape;8402;p77"/>
          <p:cNvGrpSpPr/>
          <p:nvPr/>
        </p:nvGrpSpPr>
        <p:grpSpPr>
          <a:xfrm>
            <a:off x="5470028" y="3125785"/>
            <a:ext cx="346347" cy="339623"/>
            <a:chOff x="1490050" y="3805975"/>
            <a:chExt cx="491900" cy="482350"/>
          </a:xfrm>
        </p:grpSpPr>
        <p:sp>
          <p:nvSpPr>
            <p:cNvPr id="8403" name="Google Shape;8403;p7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4" name="Google Shape;8404;p7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5" name="Google Shape;8405;p7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6" name="Google Shape;8406;p7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07" name="Google Shape;8407;p77"/>
          <p:cNvGrpSpPr/>
          <p:nvPr/>
        </p:nvGrpSpPr>
        <p:grpSpPr>
          <a:xfrm>
            <a:off x="5893896" y="3125970"/>
            <a:ext cx="311899" cy="339253"/>
            <a:chOff x="2104275" y="3806450"/>
            <a:chExt cx="442975" cy="481825"/>
          </a:xfrm>
        </p:grpSpPr>
        <p:sp>
          <p:nvSpPr>
            <p:cNvPr id="8408" name="Google Shape;8408;p7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9" name="Google Shape;8409;p7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0" name="Google Shape;8410;p77"/>
          <p:cNvGrpSpPr/>
          <p:nvPr/>
        </p:nvGrpSpPr>
        <p:grpSpPr>
          <a:xfrm>
            <a:off x="6317413" y="3125970"/>
            <a:ext cx="293416" cy="339253"/>
            <a:chOff x="2710875" y="3806450"/>
            <a:chExt cx="416725" cy="481825"/>
          </a:xfrm>
        </p:grpSpPr>
        <p:sp>
          <p:nvSpPr>
            <p:cNvPr id="8411" name="Google Shape;8411;p7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2" name="Google Shape;8412;p7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3" name="Google Shape;8413;p77"/>
          <p:cNvGrpSpPr/>
          <p:nvPr/>
        </p:nvGrpSpPr>
        <p:grpSpPr>
          <a:xfrm>
            <a:off x="7147952" y="3126199"/>
            <a:ext cx="295528" cy="338795"/>
            <a:chOff x="3895050" y="3806775"/>
            <a:chExt cx="419725" cy="481175"/>
          </a:xfrm>
        </p:grpSpPr>
        <p:sp>
          <p:nvSpPr>
            <p:cNvPr id="8414" name="Google Shape;8414;p7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5" name="Google Shape;8415;p7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16" name="Google Shape;8416;p77"/>
          <p:cNvGrpSpPr/>
          <p:nvPr/>
        </p:nvGrpSpPr>
        <p:grpSpPr>
          <a:xfrm>
            <a:off x="7551234" y="3125979"/>
            <a:ext cx="336296" cy="339235"/>
            <a:chOff x="4464775" y="3806475"/>
            <a:chExt cx="477625" cy="481800"/>
          </a:xfrm>
        </p:grpSpPr>
        <p:sp>
          <p:nvSpPr>
            <p:cNvPr id="8417" name="Google Shape;8417;p7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8" name="Google Shape;8418;p7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9" name="Google Shape;8419;p7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0" name="Google Shape;8420;p7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1" name="Google Shape;8421;p7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2" name="Google Shape;8422;p7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3" name="Google Shape;8423;p77"/>
          <p:cNvGrpSpPr/>
          <p:nvPr/>
        </p:nvGrpSpPr>
        <p:grpSpPr>
          <a:xfrm>
            <a:off x="7974679" y="3125970"/>
            <a:ext cx="339253" cy="339253"/>
            <a:chOff x="5049725" y="3806450"/>
            <a:chExt cx="481825" cy="481825"/>
          </a:xfrm>
        </p:grpSpPr>
        <p:sp>
          <p:nvSpPr>
            <p:cNvPr id="8424" name="Google Shape;8424;p7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5" name="Google Shape;8425;p7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6" name="Google Shape;8426;p7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27" name="Google Shape;8427;p77"/>
          <p:cNvGrpSpPr/>
          <p:nvPr/>
        </p:nvGrpSpPr>
        <p:grpSpPr>
          <a:xfrm>
            <a:off x="1461983" y="3951798"/>
            <a:ext cx="339253" cy="339253"/>
            <a:chOff x="5651375" y="3806450"/>
            <a:chExt cx="481825" cy="481825"/>
          </a:xfrm>
        </p:grpSpPr>
        <p:sp>
          <p:nvSpPr>
            <p:cNvPr id="8428" name="Google Shape;8428;p7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9" name="Google Shape;8429;p7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0" name="Google Shape;8430;p7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1" name="Google Shape;8431;p7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2" name="Google Shape;8432;p77"/>
          <p:cNvGrpSpPr/>
          <p:nvPr/>
        </p:nvGrpSpPr>
        <p:grpSpPr>
          <a:xfrm>
            <a:off x="3360663" y="3953787"/>
            <a:ext cx="298503" cy="335275"/>
            <a:chOff x="6264300" y="3809300"/>
            <a:chExt cx="423950" cy="476175"/>
          </a:xfrm>
        </p:grpSpPr>
        <p:sp>
          <p:nvSpPr>
            <p:cNvPr id="8433" name="Google Shape;8433;p7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4" name="Google Shape;8434;p7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5" name="Google Shape;8435;p7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6" name="Google Shape;8436;p77"/>
          <p:cNvGrpSpPr/>
          <p:nvPr/>
        </p:nvGrpSpPr>
        <p:grpSpPr>
          <a:xfrm>
            <a:off x="5039841" y="3538881"/>
            <a:ext cx="340573" cy="339271"/>
            <a:chOff x="898875" y="4399275"/>
            <a:chExt cx="483700" cy="481850"/>
          </a:xfrm>
        </p:grpSpPr>
        <p:sp>
          <p:nvSpPr>
            <p:cNvPr id="8437" name="Google Shape;8437;p7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8" name="Google Shape;8438;p7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9" name="Google Shape;8439;p7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0" name="Google Shape;8440;p7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1" name="Google Shape;8441;p7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2" name="Google Shape;8442;p7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3" name="Google Shape;8443;p7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4" name="Google Shape;8444;p7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5" name="Google Shape;8445;p77"/>
          <p:cNvGrpSpPr/>
          <p:nvPr/>
        </p:nvGrpSpPr>
        <p:grpSpPr>
          <a:xfrm>
            <a:off x="5473575" y="3554133"/>
            <a:ext cx="339253" cy="308765"/>
            <a:chOff x="1492675" y="4420975"/>
            <a:chExt cx="481825" cy="438525"/>
          </a:xfrm>
        </p:grpSpPr>
        <p:sp>
          <p:nvSpPr>
            <p:cNvPr id="8446" name="Google Shape;8446;p7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7" name="Google Shape;8447;p7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8" name="Google Shape;8448;p7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9" name="Google Shape;8449;p7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0" name="Google Shape;8450;p7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1" name="Google Shape;8451;p77"/>
          <p:cNvGrpSpPr/>
          <p:nvPr/>
        </p:nvGrpSpPr>
        <p:grpSpPr>
          <a:xfrm>
            <a:off x="5878556" y="3539558"/>
            <a:ext cx="342580" cy="337915"/>
            <a:chOff x="2084100" y="4400250"/>
            <a:chExt cx="486550" cy="479925"/>
          </a:xfrm>
        </p:grpSpPr>
        <p:sp>
          <p:nvSpPr>
            <p:cNvPr id="8452" name="Google Shape;8452;p7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3" name="Google Shape;8453;p7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4" name="Google Shape;8454;p7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5" name="Google Shape;8455;p7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6" name="Google Shape;8456;p7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7" name="Google Shape;8457;p7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58" name="Google Shape;8458;p77"/>
          <p:cNvGrpSpPr/>
          <p:nvPr/>
        </p:nvGrpSpPr>
        <p:grpSpPr>
          <a:xfrm>
            <a:off x="6315036" y="3538907"/>
            <a:ext cx="298169" cy="339218"/>
            <a:chOff x="2707950" y="4399325"/>
            <a:chExt cx="423475" cy="481775"/>
          </a:xfrm>
        </p:grpSpPr>
        <p:sp>
          <p:nvSpPr>
            <p:cNvPr id="8459" name="Google Shape;8459;p7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0" name="Google Shape;8460;p7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1" name="Google Shape;8461;p7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2" name="Google Shape;8462;p7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3" name="Google Shape;8463;p7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4" name="Google Shape;8464;p7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5" name="Google Shape;8465;p7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6" name="Google Shape;8466;p7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7" name="Google Shape;8467;p7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8" name="Google Shape;8468;p7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9" name="Google Shape;8469;p7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0" name="Google Shape;8470;p7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1" name="Google Shape;8471;p77"/>
          <p:cNvGrpSpPr/>
          <p:nvPr/>
        </p:nvGrpSpPr>
        <p:grpSpPr>
          <a:xfrm>
            <a:off x="6744555" y="3538881"/>
            <a:ext cx="275057" cy="339271"/>
            <a:chOff x="3330525" y="4399275"/>
            <a:chExt cx="390650" cy="481850"/>
          </a:xfrm>
        </p:grpSpPr>
        <p:sp>
          <p:nvSpPr>
            <p:cNvPr id="8472" name="Google Shape;8472;p7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3" name="Google Shape;8473;p7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4" name="Google Shape;8474;p7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5" name="Google Shape;8475;p7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6" name="Google Shape;8476;p7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7" name="Google Shape;8477;p7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8" name="Google Shape;8478;p7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9" name="Google Shape;8479;p77"/>
          <p:cNvGrpSpPr/>
          <p:nvPr/>
        </p:nvGrpSpPr>
        <p:grpSpPr>
          <a:xfrm>
            <a:off x="7169084" y="3538890"/>
            <a:ext cx="253265" cy="339253"/>
            <a:chOff x="3938800" y="4399275"/>
            <a:chExt cx="359700" cy="481825"/>
          </a:xfrm>
        </p:grpSpPr>
        <p:sp>
          <p:nvSpPr>
            <p:cNvPr id="8480" name="Google Shape;8480;p7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1" name="Google Shape;8481;p7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2" name="Google Shape;8482;p7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3" name="Google Shape;8483;p7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4" name="Google Shape;8484;p7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5" name="Google Shape;8485;p77"/>
          <p:cNvGrpSpPr/>
          <p:nvPr/>
        </p:nvGrpSpPr>
        <p:grpSpPr>
          <a:xfrm>
            <a:off x="7639862" y="3538890"/>
            <a:ext cx="159039" cy="339253"/>
            <a:chOff x="4584850" y="4399275"/>
            <a:chExt cx="225875" cy="481825"/>
          </a:xfrm>
        </p:grpSpPr>
        <p:sp>
          <p:nvSpPr>
            <p:cNvPr id="8486" name="Google Shape;8486;p7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7" name="Google Shape;8487;p7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8" name="Google Shape;8488;p77"/>
          <p:cNvGrpSpPr/>
          <p:nvPr/>
        </p:nvGrpSpPr>
        <p:grpSpPr>
          <a:xfrm>
            <a:off x="6712457" y="3166412"/>
            <a:ext cx="339253" cy="258369"/>
            <a:chOff x="3271200" y="3863875"/>
            <a:chExt cx="481825" cy="366950"/>
          </a:xfrm>
        </p:grpSpPr>
        <p:sp>
          <p:nvSpPr>
            <p:cNvPr id="8489" name="Google Shape;8489;p7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0" name="Google Shape;8490;p7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91" name="Google Shape;8491;p7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492" name="Google Shape;8492;p77"/>
          <p:cNvGrpSpPr/>
          <p:nvPr/>
        </p:nvGrpSpPr>
        <p:grpSpPr>
          <a:xfrm>
            <a:off x="1049680" y="3951795"/>
            <a:ext cx="339253" cy="339253"/>
            <a:chOff x="5642550" y="4399275"/>
            <a:chExt cx="481825" cy="481825"/>
          </a:xfrm>
        </p:grpSpPr>
        <p:sp>
          <p:nvSpPr>
            <p:cNvPr id="8493" name="Google Shape;8493;p7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4" name="Google Shape;8494;p7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5" name="Google Shape;8495;p77"/>
          <p:cNvGrpSpPr/>
          <p:nvPr/>
        </p:nvGrpSpPr>
        <p:grpSpPr>
          <a:xfrm>
            <a:off x="2859815" y="3963703"/>
            <a:ext cx="363316" cy="315437"/>
            <a:chOff x="6218300" y="4416175"/>
            <a:chExt cx="516000" cy="448000"/>
          </a:xfrm>
        </p:grpSpPr>
        <p:sp>
          <p:nvSpPr>
            <p:cNvPr id="8496" name="Google Shape;8496;p7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7" name="Google Shape;8497;p7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8" name="Google Shape;8498;p7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9" name="Google Shape;8499;p77"/>
          <p:cNvGrpSpPr/>
          <p:nvPr/>
        </p:nvGrpSpPr>
        <p:grpSpPr>
          <a:xfrm>
            <a:off x="5918879" y="3951792"/>
            <a:ext cx="339253" cy="339253"/>
            <a:chOff x="899850" y="4992125"/>
            <a:chExt cx="481825" cy="481825"/>
          </a:xfrm>
        </p:grpSpPr>
        <p:sp>
          <p:nvSpPr>
            <p:cNvPr id="8500" name="Google Shape;8500;p7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1" name="Google Shape;8501;p7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2" name="Google Shape;8502;p7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3" name="Google Shape;8503;p77"/>
          <p:cNvGrpSpPr/>
          <p:nvPr/>
        </p:nvGrpSpPr>
        <p:grpSpPr>
          <a:xfrm>
            <a:off x="5461708" y="3951792"/>
            <a:ext cx="339253" cy="339253"/>
            <a:chOff x="1492675" y="4992125"/>
            <a:chExt cx="481825" cy="481825"/>
          </a:xfrm>
        </p:grpSpPr>
        <p:sp>
          <p:nvSpPr>
            <p:cNvPr id="8504" name="Google Shape;8504;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5" name="Google Shape;8505;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6" name="Google Shape;8506;p77"/>
          <p:cNvGrpSpPr/>
          <p:nvPr/>
        </p:nvGrpSpPr>
        <p:grpSpPr>
          <a:xfrm>
            <a:off x="5004462" y="3951792"/>
            <a:ext cx="339253" cy="339253"/>
            <a:chOff x="2085525" y="4992125"/>
            <a:chExt cx="481825" cy="481825"/>
          </a:xfrm>
        </p:grpSpPr>
        <p:sp>
          <p:nvSpPr>
            <p:cNvPr id="8507" name="Google Shape;8507;p7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8" name="Google Shape;8508;p7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9" name="Google Shape;8509;p77"/>
          <p:cNvGrpSpPr/>
          <p:nvPr/>
        </p:nvGrpSpPr>
        <p:grpSpPr>
          <a:xfrm>
            <a:off x="6833221" y="3951792"/>
            <a:ext cx="339253" cy="339253"/>
            <a:chOff x="2678350" y="4992125"/>
            <a:chExt cx="481825" cy="481825"/>
          </a:xfrm>
        </p:grpSpPr>
        <p:sp>
          <p:nvSpPr>
            <p:cNvPr id="8510" name="Google Shape;8510;p7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1" name="Google Shape;8511;p7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2" name="Google Shape;8512;p7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3" name="Google Shape;8513;p77"/>
          <p:cNvGrpSpPr/>
          <p:nvPr/>
        </p:nvGrpSpPr>
        <p:grpSpPr>
          <a:xfrm>
            <a:off x="4628816" y="3951792"/>
            <a:ext cx="339253" cy="339253"/>
            <a:chOff x="3271200" y="4992125"/>
            <a:chExt cx="481825" cy="481825"/>
          </a:xfrm>
        </p:grpSpPr>
        <p:sp>
          <p:nvSpPr>
            <p:cNvPr id="8514" name="Google Shape;8514;p7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5" name="Google Shape;8515;p7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6" name="Google Shape;8516;p7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7" name="Google Shape;8517;p77"/>
          <p:cNvGrpSpPr/>
          <p:nvPr/>
        </p:nvGrpSpPr>
        <p:grpSpPr>
          <a:xfrm>
            <a:off x="7290263" y="3952822"/>
            <a:ext cx="339411" cy="337193"/>
            <a:chOff x="3863900" y="4993625"/>
            <a:chExt cx="482050" cy="478900"/>
          </a:xfrm>
        </p:grpSpPr>
        <p:sp>
          <p:nvSpPr>
            <p:cNvPr id="8518" name="Google Shape;8518;p7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9" name="Google Shape;8519;p7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0" name="Google Shape;8520;p7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1" name="Google Shape;8521;p7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2" name="Google Shape;8522;p77"/>
          <p:cNvGrpSpPr/>
          <p:nvPr/>
        </p:nvGrpSpPr>
        <p:grpSpPr>
          <a:xfrm>
            <a:off x="7747437" y="3952822"/>
            <a:ext cx="339411" cy="337193"/>
            <a:chOff x="4456725" y="4993625"/>
            <a:chExt cx="482050" cy="478900"/>
          </a:xfrm>
        </p:grpSpPr>
        <p:sp>
          <p:nvSpPr>
            <p:cNvPr id="8523" name="Google Shape;8523;p7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4" name="Google Shape;8524;p7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5" name="Google Shape;8525;p7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6" name="Google Shape;8526;p7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7" name="Google Shape;8527;p77"/>
          <p:cNvGrpSpPr/>
          <p:nvPr/>
        </p:nvGrpSpPr>
        <p:grpSpPr>
          <a:xfrm>
            <a:off x="6376030" y="3952813"/>
            <a:ext cx="339411" cy="337211"/>
            <a:chOff x="5049575" y="4993600"/>
            <a:chExt cx="482050" cy="478925"/>
          </a:xfrm>
        </p:grpSpPr>
        <p:sp>
          <p:nvSpPr>
            <p:cNvPr id="8528" name="Google Shape;8528;p7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9" name="Google Shape;8529;p7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0" name="Google Shape;8530;p7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1" name="Google Shape;8531;p7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35" name="Shape 8535"/>
        <p:cNvGrpSpPr/>
        <p:nvPr/>
      </p:nvGrpSpPr>
      <p:grpSpPr>
        <a:xfrm>
          <a:off x="0" y="0"/>
          <a:ext cx="0" cy="0"/>
          <a:chOff x="0" y="0"/>
          <a:chExt cx="0" cy="0"/>
        </a:xfrm>
      </p:grpSpPr>
      <p:sp>
        <p:nvSpPr>
          <p:cNvPr id="8536" name="Google Shape;8536;p78"/>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537" name="Google Shape;8537;p78"/>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8538" name="Google Shape;8538;p78"/>
          <p:cNvGrpSpPr/>
          <p:nvPr/>
        </p:nvGrpSpPr>
        <p:grpSpPr>
          <a:xfrm>
            <a:off x="876361" y="1533504"/>
            <a:ext cx="322099" cy="370529"/>
            <a:chOff x="-42971725" y="3217825"/>
            <a:chExt cx="275675" cy="317125"/>
          </a:xfrm>
        </p:grpSpPr>
        <p:sp>
          <p:nvSpPr>
            <p:cNvPr id="8539" name="Google Shape;8539;p7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78"/>
          <p:cNvGrpSpPr/>
          <p:nvPr/>
        </p:nvGrpSpPr>
        <p:grpSpPr>
          <a:xfrm>
            <a:off x="848276" y="2002160"/>
            <a:ext cx="378270" cy="337551"/>
            <a:chOff x="-42996150" y="3612600"/>
            <a:chExt cx="323750" cy="288900"/>
          </a:xfrm>
        </p:grpSpPr>
        <p:sp>
          <p:nvSpPr>
            <p:cNvPr id="8543" name="Google Shape;8543;p7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78"/>
          <p:cNvGrpSpPr/>
          <p:nvPr/>
        </p:nvGrpSpPr>
        <p:grpSpPr>
          <a:xfrm>
            <a:off x="851036" y="2411530"/>
            <a:ext cx="372749" cy="370909"/>
            <a:chOff x="-42994575" y="3950300"/>
            <a:chExt cx="319025" cy="317450"/>
          </a:xfrm>
        </p:grpSpPr>
        <p:sp>
          <p:nvSpPr>
            <p:cNvPr id="8547" name="Google Shape;8547;p7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8"/>
          <p:cNvGrpSpPr/>
          <p:nvPr/>
        </p:nvGrpSpPr>
        <p:grpSpPr>
          <a:xfrm>
            <a:off x="3004431" y="1558362"/>
            <a:ext cx="371785" cy="370879"/>
            <a:chOff x="-41111350" y="3239100"/>
            <a:chExt cx="318200" cy="317425"/>
          </a:xfrm>
        </p:grpSpPr>
        <p:sp>
          <p:nvSpPr>
            <p:cNvPr id="8551" name="Google Shape;8551;p7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8"/>
          <p:cNvGrpSpPr/>
          <p:nvPr/>
        </p:nvGrpSpPr>
        <p:grpSpPr>
          <a:xfrm>
            <a:off x="3000751" y="1993894"/>
            <a:ext cx="379146" cy="370967"/>
            <a:chOff x="-41117650" y="3605525"/>
            <a:chExt cx="324500" cy="317500"/>
          </a:xfrm>
        </p:grpSpPr>
        <p:sp>
          <p:nvSpPr>
            <p:cNvPr id="8556" name="Google Shape;8556;p7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9" name="Google Shape;8559;p78"/>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0" name="Google Shape;8560;p78"/>
          <p:cNvGrpSpPr/>
          <p:nvPr/>
        </p:nvGrpSpPr>
        <p:grpSpPr>
          <a:xfrm>
            <a:off x="1827005" y="2885417"/>
            <a:ext cx="216271" cy="371814"/>
            <a:chOff x="-39205300" y="3220175"/>
            <a:chExt cx="185100" cy="318225"/>
          </a:xfrm>
        </p:grpSpPr>
        <p:sp>
          <p:nvSpPr>
            <p:cNvPr id="8561" name="Google Shape;8561;p7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78"/>
          <p:cNvGrpSpPr/>
          <p:nvPr/>
        </p:nvGrpSpPr>
        <p:grpSpPr>
          <a:xfrm>
            <a:off x="1792533" y="3345488"/>
            <a:ext cx="300016" cy="369273"/>
            <a:chOff x="-39248625" y="3588600"/>
            <a:chExt cx="256775" cy="316050"/>
          </a:xfrm>
        </p:grpSpPr>
        <p:sp>
          <p:nvSpPr>
            <p:cNvPr id="8564" name="Google Shape;8564;p7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6" name="Google Shape;8566;p78"/>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8"/>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8" name="Google Shape;8568;p78"/>
          <p:cNvGrpSpPr/>
          <p:nvPr/>
        </p:nvGrpSpPr>
        <p:grpSpPr>
          <a:xfrm>
            <a:off x="1243246" y="1533504"/>
            <a:ext cx="429504" cy="370879"/>
            <a:chOff x="-42651700" y="3217825"/>
            <a:chExt cx="367600" cy="317425"/>
          </a:xfrm>
        </p:grpSpPr>
        <p:sp>
          <p:nvSpPr>
            <p:cNvPr id="8569" name="Google Shape;8569;p7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8"/>
          <p:cNvGrpSpPr/>
          <p:nvPr/>
        </p:nvGrpSpPr>
        <p:grpSpPr>
          <a:xfrm>
            <a:off x="1278678" y="1973154"/>
            <a:ext cx="358640" cy="363226"/>
            <a:chOff x="-42617300" y="3587775"/>
            <a:chExt cx="306950" cy="310875"/>
          </a:xfrm>
        </p:grpSpPr>
        <p:sp>
          <p:nvSpPr>
            <p:cNvPr id="8574" name="Google Shape;8574;p7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6" name="Google Shape;8576;p78"/>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7" name="Google Shape;8577;p78"/>
          <p:cNvGrpSpPr/>
          <p:nvPr/>
        </p:nvGrpSpPr>
        <p:grpSpPr>
          <a:xfrm>
            <a:off x="3450506" y="1557895"/>
            <a:ext cx="376926" cy="370324"/>
            <a:chOff x="-40748275" y="3238700"/>
            <a:chExt cx="322600" cy="316950"/>
          </a:xfrm>
        </p:grpSpPr>
        <p:sp>
          <p:nvSpPr>
            <p:cNvPr id="8578" name="Google Shape;8578;p7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78"/>
          <p:cNvGrpSpPr/>
          <p:nvPr/>
        </p:nvGrpSpPr>
        <p:grpSpPr>
          <a:xfrm>
            <a:off x="3453062" y="2025879"/>
            <a:ext cx="371814" cy="338690"/>
            <a:chOff x="-40745125" y="3632900"/>
            <a:chExt cx="318225" cy="289875"/>
          </a:xfrm>
        </p:grpSpPr>
        <p:sp>
          <p:nvSpPr>
            <p:cNvPr id="8585" name="Google Shape;8585;p7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78"/>
          <p:cNvGrpSpPr/>
          <p:nvPr/>
        </p:nvGrpSpPr>
        <p:grpSpPr>
          <a:xfrm>
            <a:off x="3457209" y="2437089"/>
            <a:ext cx="363518" cy="370178"/>
            <a:chOff x="-40742750" y="3972175"/>
            <a:chExt cx="311125" cy="316825"/>
          </a:xfrm>
        </p:grpSpPr>
        <p:sp>
          <p:nvSpPr>
            <p:cNvPr id="8593" name="Google Shape;8593;p7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78"/>
          <p:cNvGrpSpPr/>
          <p:nvPr/>
        </p:nvGrpSpPr>
        <p:grpSpPr>
          <a:xfrm>
            <a:off x="2239871" y="2887257"/>
            <a:ext cx="266892" cy="369974"/>
            <a:chOff x="-38860325" y="3221750"/>
            <a:chExt cx="228425" cy="316650"/>
          </a:xfrm>
        </p:grpSpPr>
        <p:sp>
          <p:nvSpPr>
            <p:cNvPr id="8596" name="Google Shape;8596;p7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78"/>
          <p:cNvGrpSpPr/>
          <p:nvPr/>
        </p:nvGrpSpPr>
        <p:grpSpPr>
          <a:xfrm>
            <a:off x="2190678" y="3349314"/>
            <a:ext cx="380081" cy="367111"/>
            <a:chOff x="-38905225" y="3591875"/>
            <a:chExt cx="325300" cy="314200"/>
          </a:xfrm>
        </p:grpSpPr>
        <p:sp>
          <p:nvSpPr>
            <p:cNvPr id="8601" name="Google Shape;8601;p7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4" name="Google Shape;8604;p78"/>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5" name="Google Shape;8605;p78"/>
          <p:cNvGrpSpPr/>
          <p:nvPr/>
        </p:nvGrpSpPr>
        <p:grpSpPr>
          <a:xfrm>
            <a:off x="3997427" y="3334394"/>
            <a:ext cx="290815" cy="369740"/>
            <a:chOff x="-37370925" y="3579105"/>
            <a:chExt cx="248900" cy="316450"/>
          </a:xfrm>
        </p:grpSpPr>
        <p:sp>
          <p:nvSpPr>
            <p:cNvPr id="8606" name="Google Shape;8606;p7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8" name="Google Shape;8608;p78"/>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8"/>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0" name="Google Shape;8610;p78"/>
          <p:cNvGrpSpPr/>
          <p:nvPr/>
        </p:nvGrpSpPr>
        <p:grpSpPr>
          <a:xfrm>
            <a:off x="1690803" y="2412465"/>
            <a:ext cx="371814" cy="369974"/>
            <a:chOff x="-42259725" y="3951100"/>
            <a:chExt cx="318225" cy="316650"/>
          </a:xfrm>
        </p:grpSpPr>
        <p:sp>
          <p:nvSpPr>
            <p:cNvPr id="8611" name="Google Shape;8611;p7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8"/>
          <p:cNvGrpSpPr/>
          <p:nvPr/>
        </p:nvGrpSpPr>
        <p:grpSpPr>
          <a:xfrm>
            <a:off x="3889164" y="1591486"/>
            <a:ext cx="370879" cy="337755"/>
            <a:chOff x="-40378075" y="3267450"/>
            <a:chExt cx="317425" cy="289075"/>
          </a:xfrm>
        </p:grpSpPr>
        <p:sp>
          <p:nvSpPr>
            <p:cNvPr id="8614" name="Google Shape;8614;p7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78"/>
          <p:cNvGrpSpPr/>
          <p:nvPr/>
        </p:nvGrpSpPr>
        <p:grpSpPr>
          <a:xfrm>
            <a:off x="3892830" y="1992754"/>
            <a:ext cx="363548" cy="369974"/>
            <a:chOff x="-40372575" y="3604550"/>
            <a:chExt cx="311150" cy="316650"/>
          </a:xfrm>
        </p:grpSpPr>
        <p:sp>
          <p:nvSpPr>
            <p:cNvPr id="8619" name="Google Shape;8619;p7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2" name="Google Shape;8622;p78"/>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3" name="Google Shape;8623;p78"/>
          <p:cNvGrpSpPr/>
          <p:nvPr/>
        </p:nvGrpSpPr>
        <p:grpSpPr>
          <a:xfrm>
            <a:off x="2616780" y="2885417"/>
            <a:ext cx="399038" cy="372165"/>
            <a:chOff x="-38542250" y="3220175"/>
            <a:chExt cx="341525" cy="318525"/>
          </a:xfrm>
        </p:grpSpPr>
        <p:sp>
          <p:nvSpPr>
            <p:cNvPr id="8624" name="Google Shape;8624;p7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78"/>
          <p:cNvGrpSpPr/>
          <p:nvPr/>
        </p:nvGrpSpPr>
        <p:grpSpPr>
          <a:xfrm>
            <a:off x="2638712" y="3344787"/>
            <a:ext cx="369974" cy="369068"/>
            <a:chOff x="-38537400" y="3588000"/>
            <a:chExt cx="316650" cy="315875"/>
          </a:xfrm>
        </p:grpSpPr>
        <p:sp>
          <p:nvSpPr>
            <p:cNvPr id="8628" name="Google Shape;8628;p7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78"/>
          <p:cNvGrpSpPr/>
          <p:nvPr/>
        </p:nvGrpSpPr>
        <p:grpSpPr>
          <a:xfrm>
            <a:off x="2637792" y="3802316"/>
            <a:ext cx="371814" cy="369974"/>
            <a:chOff x="-38538975" y="3954250"/>
            <a:chExt cx="318225" cy="316650"/>
          </a:xfrm>
        </p:grpSpPr>
        <p:sp>
          <p:nvSpPr>
            <p:cNvPr id="8633" name="Google Shape;8633;p7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5" name="Google Shape;8635;p78"/>
          <p:cNvGrpSpPr/>
          <p:nvPr/>
        </p:nvGrpSpPr>
        <p:grpSpPr>
          <a:xfrm>
            <a:off x="3955104" y="3797243"/>
            <a:ext cx="375465" cy="371814"/>
            <a:chOff x="-37385100" y="3949908"/>
            <a:chExt cx="321350" cy="318225"/>
          </a:xfrm>
        </p:grpSpPr>
        <p:sp>
          <p:nvSpPr>
            <p:cNvPr id="8636" name="Google Shape;8636;p7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78"/>
          <p:cNvGrpSpPr/>
          <p:nvPr/>
        </p:nvGrpSpPr>
        <p:grpSpPr>
          <a:xfrm>
            <a:off x="2130763" y="1532803"/>
            <a:ext cx="370909" cy="370675"/>
            <a:chOff x="-41895050" y="3217225"/>
            <a:chExt cx="317450" cy="317250"/>
          </a:xfrm>
        </p:grpSpPr>
        <p:sp>
          <p:nvSpPr>
            <p:cNvPr id="8639" name="Google Shape;8639;p7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78"/>
          <p:cNvGrpSpPr/>
          <p:nvPr/>
        </p:nvGrpSpPr>
        <p:grpSpPr>
          <a:xfrm>
            <a:off x="2130310" y="1969737"/>
            <a:ext cx="371814" cy="369974"/>
            <a:chOff x="-41893475" y="3584850"/>
            <a:chExt cx="318225" cy="316650"/>
          </a:xfrm>
        </p:grpSpPr>
        <p:sp>
          <p:nvSpPr>
            <p:cNvPr id="8645" name="Google Shape;8645;p7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9" name="Google Shape;8649;p78"/>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8"/>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1" name="Google Shape;8651;p78"/>
          <p:cNvGrpSpPr/>
          <p:nvPr/>
        </p:nvGrpSpPr>
        <p:grpSpPr>
          <a:xfrm>
            <a:off x="900338" y="3365029"/>
            <a:ext cx="337522" cy="370909"/>
            <a:chOff x="-39998250" y="3605325"/>
            <a:chExt cx="288875" cy="317450"/>
          </a:xfrm>
        </p:grpSpPr>
        <p:sp>
          <p:nvSpPr>
            <p:cNvPr id="8652" name="Google Shape;8652;p7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78"/>
          <p:cNvGrpSpPr/>
          <p:nvPr/>
        </p:nvGrpSpPr>
        <p:grpSpPr>
          <a:xfrm>
            <a:off x="884112" y="3823493"/>
            <a:ext cx="369974" cy="369945"/>
            <a:chOff x="-40011050" y="3972375"/>
            <a:chExt cx="316650" cy="316625"/>
          </a:xfrm>
        </p:grpSpPr>
        <p:sp>
          <p:nvSpPr>
            <p:cNvPr id="8655" name="Google Shape;8655;p7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8"/>
          <p:cNvGrpSpPr/>
          <p:nvPr/>
        </p:nvGrpSpPr>
        <p:grpSpPr>
          <a:xfrm>
            <a:off x="3116043" y="2888192"/>
            <a:ext cx="266921" cy="369039"/>
            <a:chOff x="-38129425" y="3222550"/>
            <a:chExt cx="228450" cy="315850"/>
          </a:xfrm>
        </p:grpSpPr>
        <p:sp>
          <p:nvSpPr>
            <p:cNvPr id="8658" name="Google Shape;8658;p7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78"/>
          <p:cNvGrpSpPr/>
          <p:nvPr/>
        </p:nvGrpSpPr>
        <p:grpSpPr>
          <a:xfrm>
            <a:off x="3071012" y="3344787"/>
            <a:ext cx="371785" cy="369974"/>
            <a:chOff x="-38172725" y="3588000"/>
            <a:chExt cx="318200" cy="316650"/>
          </a:xfrm>
        </p:grpSpPr>
        <p:sp>
          <p:nvSpPr>
            <p:cNvPr id="8661" name="Google Shape;8661;p7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78"/>
          <p:cNvGrpSpPr/>
          <p:nvPr/>
        </p:nvGrpSpPr>
        <p:grpSpPr>
          <a:xfrm>
            <a:off x="3146914" y="3803222"/>
            <a:ext cx="219981" cy="369974"/>
            <a:chOff x="-38109725" y="3955025"/>
            <a:chExt cx="188275" cy="316650"/>
          </a:xfrm>
        </p:grpSpPr>
        <p:sp>
          <p:nvSpPr>
            <p:cNvPr id="8670" name="Google Shape;8670;p7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2" name="Google Shape;8672;p78"/>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3" name="Google Shape;8673;p78"/>
          <p:cNvGrpSpPr/>
          <p:nvPr/>
        </p:nvGrpSpPr>
        <p:grpSpPr>
          <a:xfrm>
            <a:off x="2562313" y="1534643"/>
            <a:ext cx="373654" cy="369068"/>
            <a:chOff x="-41530375" y="3218800"/>
            <a:chExt cx="319800" cy="315875"/>
          </a:xfrm>
        </p:grpSpPr>
        <p:sp>
          <p:nvSpPr>
            <p:cNvPr id="8674" name="Google Shape;8674;p7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78"/>
          <p:cNvGrpSpPr/>
          <p:nvPr/>
        </p:nvGrpSpPr>
        <p:grpSpPr>
          <a:xfrm>
            <a:off x="2564607" y="2049801"/>
            <a:ext cx="369068" cy="289004"/>
            <a:chOff x="-41526450" y="3653375"/>
            <a:chExt cx="315875" cy="247350"/>
          </a:xfrm>
        </p:grpSpPr>
        <p:sp>
          <p:nvSpPr>
            <p:cNvPr id="8677" name="Google Shape;8677;p7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78"/>
          <p:cNvGrpSpPr/>
          <p:nvPr/>
        </p:nvGrpSpPr>
        <p:grpSpPr>
          <a:xfrm>
            <a:off x="2565994" y="2412465"/>
            <a:ext cx="366293" cy="369974"/>
            <a:chOff x="-41526450" y="3951100"/>
            <a:chExt cx="313500" cy="316650"/>
          </a:xfrm>
        </p:grpSpPr>
        <p:sp>
          <p:nvSpPr>
            <p:cNvPr id="8680" name="Google Shape;8680;p7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78"/>
          <p:cNvGrpSpPr/>
          <p:nvPr/>
        </p:nvGrpSpPr>
        <p:grpSpPr>
          <a:xfrm>
            <a:off x="1331249" y="2906594"/>
            <a:ext cx="339595" cy="371814"/>
            <a:chOff x="-39625900" y="3238300"/>
            <a:chExt cx="290650" cy="318225"/>
          </a:xfrm>
        </p:grpSpPr>
        <p:sp>
          <p:nvSpPr>
            <p:cNvPr id="8684" name="Google Shape;8684;p7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6" name="Google Shape;8686;p78"/>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7" name="Google Shape;8687;p78"/>
          <p:cNvGrpSpPr/>
          <p:nvPr/>
        </p:nvGrpSpPr>
        <p:grpSpPr>
          <a:xfrm>
            <a:off x="1325300" y="3823055"/>
            <a:ext cx="366293" cy="370441"/>
            <a:chOff x="-39647175" y="3972000"/>
            <a:chExt cx="313500" cy="317050"/>
          </a:xfrm>
        </p:grpSpPr>
        <p:sp>
          <p:nvSpPr>
            <p:cNvPr id="8688" name="Google Shape;8688;p7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8"/>
          <p:cNvGrpSpPr/>
          <p:nvPr/>
        </p:nvGrpSpPr>
        <p:grpSpPr>
          <a:xfrm>
            <a:off x="3494427" y="2887053"/>
            <a:ext cx="375495" cy="370879"/>
            <a:chOff x="-37808850" y="3221575"/>
            <a:chExt cx="321375" cy="317425"/>
          </a:xfrm>
        </p:grpSpPr>
        <p:sp>
          <p:nvSpPr>
            <p:cNvPr id="8692" name="Google Shape;8692;p7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78"/>
          <p:cNvGrpSpPr/>
          <p:nvPr/>
        </p:nvGrpSpPr>
        <p:grpSpPr>
          <a:xfrm>
            <a:off x="3503201" y="3409084"/>
            <a:ext cx="372749" cy="241158"/>
            <a:chOff x="-37806500" y="3643030"/>
            <a:chExt cx="319025" cy="206400"/>
          </a:xfrm>
        </p:grpSpPr>
        <p:sp>
          <p:nvSpPr>
            <p:cNvPr id="8695" name="Google Shape;8695;p7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78"/>
          <p:cNvGrpSpPr/>
          <p:nvPr/>
        </p:nvGrpSpPr>
        <p:grpSpPr>
          <a:xfrm>
            <a:off x="3505508" y="3801381"/>
            <a:ext cx="368134" cy="371814"/>
            <a:chOff x="-37804925" y="3953450"/>
            <a:chExt cx="315075" cy="318225"/>
          </a:xfrm>
        </p:grpSpPr>
        <p:sp>
          <p:nvSpPr>
            <p:cNvPr id="8698" name="Google Shape;8698;p7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1" name="Google Shape;8701;p78"/>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2" name="Google Shape;8702;p78"/>
          <p:cNvGrpSpPr/>
          <p:nvPr/>
        </p:nvGrpSpPr>
        <p:grpSpPr>
          <a:xfrm>
            <a:off x="4860977" y="1553988"/>
            <a:ext cx="355663" cy="308725"/>
            <a:chOff x="-28462125" y="3199700"/>
            <a:chExt cx="298550" cy="259150"/>
          </a:xfrm>
        </p:grpSpPr>
        <p:sp>
          <p:nvSpPr>
            <p:cNvPr id="8703" name="Google Shape;8703;p7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6" name="Google Shape;8706;p78"/>
          <p:cNvGrpSpPr/>
          <p:nvPr/>
        </p:nvGrpSpPr>
        <p:grpSpPr>
          <a:xfrm>
            <a:off x="4861930" y="1988678"/>
            <a:ext cx="353757" cy="352833"/>
            <a:chOff x="-28461325" y="3545475"/>
            <a:chExt cx="296950" cy="296175"/>
          </a:xfrm>
        </p:grpSpPr>
        <p:sp>
          <p:nvSpPr>
            <p:cNvPr id="8707" name="Google Shape;8707;p7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78"/>
          <p:cNvGrpSpPr/>
          <p:nvPr/>
        </p:nvGrpSpPr>
        <p:grpSpPr>
          <a:xfrm>
            <a:off x="4858162" y="2438722"/>
            <a:ext cx="361292" cy="352803"/>
            <a:chOff x="-28463700" y="3914875"/>
            <a:chExt cx="303275" cy="296150"/>
          </a:xfrm>
        </p:grpSpPr>
        <p:sp>
          <p:nvSpPr>
            <p:cNvPr id="8714" name="Google Shape;8714;p7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78"/>
          <p:cNvGrpSpPr/>
          <p:nvPr/>
        </p:nvGrpSpPr>
        <p:grpSpPr>
          <a:xfrm>
            <a:off x="7092947" y="1594805"/>
            <a:ext cx="351880" cy="227092"/>
            <a:chOff x="-26573400" y="3224125"/>
            <a:chExt cx="295375" cy="190625"/>
          </a:xfrm>
        </p:grpSpPr>
        <p:sp>
          <p:nvSpPr>
            <p:cNvPr id="8717" name="Google Shape;8717;p7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78"/>
          <p:cNvGrpSpPr/>
          <p:nvPr/>
        </p:nvGrpSpPr>
        <p:grpSpPr>
          <a:xfrm>
            <a:off x="7092947" y="1989140"/>
            <a:ext cx="351880" cy="351910"/>
            <a:chOff x="-26573400" y="3546250"/>
            <a:chExt cx="295375" cy="295400"/>
          </a:xfrm>
        </p:grpSpPr>
        <p:sp>
          <p:nvSpPr>
            <p:cNvPr id="8720" name="Google Shape;8720;p7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78"/>
          <p:cNvGrpSpPr/>
          <p:nvPr/>
        </p:nvGrpSpPr>
        <p:grpSpPr>
          <a:xfrm>
            <a:off x="7081228" y="2439049"/>
            <a:ext cx="375319" cy="352148"/>
            <a:chOff x="-26583625" y="3917025"/>
            <a:chExt cx="315050" cy="295600"/>
          </a:xfrm>
        </p:grpSpPr>
        <p:sp>
          <p:nvSpPr>
            <p:cNvPr id="8726" name="Google Shape;8726;p7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0" name="Google Shape;8730;p78"/>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1" name="Google Shape;8731;p78"/>
          <p:cNvGrpSpPr/>
          <p:nvPr/>
        </p:nvGrpSpPr>
        <p:grpSpPr>
          <a:xfrm>
            <a:off x="5779742" y="3398079"/>
            <a:ext cx="289039" cy="352833"/>
            <a:chOff x="-24694925" y="3518700"/>
            <a:chExt cx="242625" cy="296175"/>
          </a:xfrm>
        </p:grpSpPr>
        <p:sp>
          <p:nvSpPr>
            <p:cNvPr id="8732" name="Google Shape;8732;p7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78"/>
          <p:cNvGrpSpPr/>
          <p:nvPr/>
        </p:nvGrpSpPr>
        <p:grpSpPr>
          <a:xfrm>
            <a:off x="5779280" y="3848107"/>
            <a:ext cx="289962" cy="352833"/>
            <a:chOff x="-24709100" y="3888875"/>
            <a:chExt cx="243400" cy="296175"/>
          </a:xfrm>
        </p:grpSpPr>
        <p:sp>
          <p:nvSpPr>
            <p:cNvPr id="8737" name="Google Shape;8737;p7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8"/>
          <p:cNvGrpSpPr/>
          <p:nvPr/>
        </p:nvGrpSpPr>
        <p:grpSpPr>
          <a:xfrm>
            <a:off x="7979280" y="2920770"/>
            <a:ext cx="356556" cy="349557"/>
            <a:chOff x="-22863675" y="3131775"/>
            <a:chExt cx="299300" cy="293425"/>
          </a:xfrm>
        </p:grpSpPr>
        <p:sp>
          <p:nvSpPr>
            <p:cNvPr id="8741" name="Google Shape;8741;p7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78"/>
          <p:cNvGrpSpPr/>
          <p:nvPr/>
        </p:nvGrpSpPr>
        <p:grpSpPr>
          <a:xfrm>
            <a:off x="5322144" y="1531949"/>
            <a:ext cx="310602" cy="352803"/>
            <a:chOff x="-28069875" y="3175300"/>
            <a:chExt cx="260725" cy="296150"/>
          </a:xfrm>
        </p:grpSpPr>
        <p:sp>
          <p:nvSpPr>
            <p:cNvPr id="8745" name="Google Shape;8745;p7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54" name="Google Shape;8754;p78"/>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5" name="Google Shape;8755;p78"/>
          <p:cNvGrpSpPr/>
          <p:nvPr/>
        </p:nvGrpSpPr>
        <p:grpSpPr>
          <a:xfrm>
            <a:off x="5363423" y="2439183"/>
            <a:ext cx="228045" cy="351880"/>
            <a:chOff x="-28032075" y="3916450"/>
            <a:chExt cx="191425" cy="295375"/>
          </a:xfrm>
        </p:grpSpPr>
        <p:sp>
          <p:nvSpPr>
            <p:cNvPr id="8756" name="Google Shape;8756;p7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78"/>
          <p:cNvGrpSpPr/>
          <p:nvPr/>
        </p:nvGrpSpPr>
        <p:grpSpPr>
          <a:xfrm>
            <a:off x="7528769" y="1531934"/>
            <a:ext cx="352833" cy="352833"/>
            <a:chOff x="-26201650" y="3176075"/>
            <a:chExt cx="296175" cy="296175"/>
          </a:xfrm>
        </p:grpSpPr>
        <p:sp>
          <p:nvSpPr>
            <p:cNvPr id="8760" name="Google Shape;8760;p7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78"/>
          <p:cNvGrpSpPr/>
          <p:nvPr/>
        </p:nvGrpSpPr>
        <p:grpSpPr>
          <a:xfrm>
            <a:off x="7528293" y="1989155"/>
            <a:ext cx="353786" cy="351880"/>
            <a:chOff x="-26204800" y="3547050"/>
            <a:chExt cx="296975" cy="295375"/>
          </a:xfrm>
        </p:grpSpPr>
        <p:sp>
          <p:nvSpPr>
            <p:cNvPr id="8763" name="Google Shape;8763;p7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5" name="Google Shape;8765;p78"/>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6" name="Google Shape;8766;p78"/>
          <p:cNvGrpSpPr/>
          <p:nvPr/>
        </p:nvGrpSpPr>
        <p:grpSpPr>
          <a:xfrm>
            <a:off x="6199548" y="2919133"/>
            <a:ext cx="345328" cy="352833"/>
            <a:chOff x="-24353875" y="3147725"/>
            <a:chExt cx="289875" cy="296175"/>
          </a:xfrm>
        </p:grpSpPr>
        <p:sp>
          <p:nvSpPr>
            <p:cNvPr id="8767" name="Google Shape;8767;p7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78"/>
          <p:cNvGrpSpPr/>
          <p:nvPr/>
        </p:nvGrpSpPr>
        <p:grpSpPr>
          <a:xfrm>
            <a:off x="6207530" y="3398540"/>
            <a:ext cx="329365" cy="351910"/>
            <a:chOff x="-24344425" y="3519475"/>
            <a:chExt cx="276475" cy="295400"/>
          </a:xfrm>
        </p:grpSpPr>
        <p:sp>
          <p:nvSpPr>
            <p:cNvPr id="8770" name="Google Shape;8770;p7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78"/>
          <p:cNvGrpSpPr/>
          <p:nvPr/>
        </p:nvGrpSpPr>
        <p:grpSpPr>
          <a:xfrm>
            <a:off x="6197210" y="3850460"/>
            <a:ext cx="350004" cy="348128"/>
            <a:chOff x="-24353075" y="3891250"/>
            <a:chExt cx="293800" cy="292225"/>
          </a:xfrm>
        </p:grpSpPr>
        <p:sp>
          <p:nvSpPr>
            <p:cNvPr id="8773" name="Google Shape;8773;p7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8"/>
          <p:cNvGrpSpPr/>
          <p:nvPr/>
        </p:nvGrpSpPr>
        <p:grpSpPr>
          <a:xfrm>
            <a:off x="7980681" y="3398763"/>
            <a:ext cx="353757" cy="351463"/>
            <a:chOff x="-22845575" y="3504075"/>
            <a:chExt cx="296950" cy="295025"/>
          </a:xfrm>
        </p:grpSpPr>
        <p:sp>
          <p:nvSpPr>
            <p:cNvPr id="8776" name="Google Shape;8776;p7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78"/>
          <p:cNvGrpSpPr/>
          <p:nvPr/>
        </p:nvGrpSpPr>
        <p:grpSpPr>
          <a:xfrm>
            <a:off x="5773862" y="1532411"/>
            <a:ext cx="299344" cy="351880"/>
            <a:chOff x="-27691025" y="3175300"/>
            <a:chExt cx="251275" cy="295375"/>
          </a:xfrm>
        </p:grpSpPr>
        <p:sp>
          <p:nvSpPr>
            <p:cNvPr id="8779" name="Google Shape;8779;p7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78"/>
          <p:cNvGrpSpPr/>
          <p:nvPr/>
        </p:nvGrpSpPr>
        <p:grpSpPr>
          <a:xfrm>
            <a:off x="5746179" y="2051087"/>
            <a:ext cx="354710" cy="228015"/>
            <a:chOff x="-27721750" y="3598250"/>
            <a:chExt cx="297750" cy="191400"/>
          </a:xfrm>
        </p:grpSpPr>
        <p:sp>
          <p:nvSpPr>
            <p:cNvPr id="8784" name="Google Shape;8784;p7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78"/>
          <p:cNvGrpSpPr/>
          <p:nvPr/>
        </p:nvGrpSpPr>
        <p:grpSpPr>
          <a:xfrm>
            <a:off x="5747579" y="2444633"/>
            <a:ext cx="351910" cy="340980"/>
            <a:chOff x="-27719400" y="3925600"/>
            <a:chExt cx="295400" cy="286225"/>
          </a:xfrm>
        </p:grpSpPr>
        <p:sp>
          <p:nvSpPr>
            <p:cNvPr id="8787" name="Google Shape;8787;p7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78"/>
          <p:cNvGrpSpPr/>
          <p:nvPr/>
        </p:nvGrpSpPr>
        <p:grpSpPr>
          <a:xfrm>
            <a:off x="7968851" y="1531473"/>
            <a:ext cx="353757" cy="353757"/>
            <a:chOff x="-25834600" y="3176875"/>
            <a:chExt cx="296950" cy="296950"/>
          </a:xfrm>
        </p:grpSpPr>
        <p:sp>
          <p:nvSpPr>
            <p:cNvPr id="8790" name="Google Shape;8790;p7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78"/>
          <p:cNvGrpSpPr/>
          <p:nvPr/>
        </p:nvGrpSpPr>
        <p:grpSpPr>
          <a:xfrm>
            <a:off x="7968851" y="1999474"/>
            <a:ext cx="353757" cy="331241"/>
            <a:chOff x="-25834600" y="3564375"/>
            <a:chExt cx="296950" cy="278050"/>
          </a:xfrm>
        </p:grpSpPr>
        <p:sp>
          <p:nvSpPr>
            <p:cNvPr id="8796" name="Google Shape;8796;p7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78"/>
          <p:cNvGrpSpPr/>
          <p:nvPr/>
        </p:nvGrpSpPr>
        <p:grpSpPr>
          <a:xfrm>
            <a:off x="7966974" y="2438826"/>
            <a:ext cx="357509" cy="352595"/>
            <a:chOff x="-25834600" y="3915850"/>
            <a:chExt cx="300100" cy="295975"/>
          </a:xfrm>
        </p:grpSpPr>
        <p:sp>
          <p:nvSpPr>
            <p:cNvPr id="8805" name="Google Shape;8805;p7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78"/>
          <p:cNvGrpSpPr/>
          <p:nvPr/>
        </p:nvGrpSpPr>
        <p:grpSpPr>
          <a:xfrm>
            <a:off x="6702402" y="2920056"/>
            <a:ext cx="228968" cy="350987"/>
            <a:chOff x="-23930925" y="3149300"/>
            <a:chExt cx="192200" cy="294625"/>
          </a:xfrm>
        </p:grpSpPr>
        <p:sp>
          <p:nvSpPr>
            <p:cNvPr id="8809" name="Google Shape;8809;p7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78"/>
          <p:cNvGrpSpPr/>
          <p:nvPr/>
        </p:nvGrpSpPr>
        <p:grpSpPr>
          <a:xfrm>
            <a:off x="6659232" y="3398540"/>
            <a:ext cx="315307" cy="351910"/>
            <a:chOff x="-23962425" y="3519475"/>
            <a:chExt cx="264675" cy="295400"/>
          </a:xfrm>
        </p:grpSpPr>
        <p:sp>
          <p:nvSpPr>
            <p:cNvPr id="8814" name="Google Shape;8814;p7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6" name="Google Shape;8816;p78"/>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7" name="Google Shape;8817;p78"/>
          <p:cNvGrpSpPr/>
          <p:nvPr/>
        </p:nvGrpSpPr>
        <p:grpSpPr>
          <a:xfrm>
            <a:off x="8037908" y="3848584"/>
            <a:ext cx="239302" cy="351880"/>
            <a:chOff x="-22788075" y="3904625"/>
            <a:chExt cx="200875" cy="295375"/>
          </a:xfrm>
        </p:grpSpPr>
        <p:sp>
          <p:nvSpPr>
            <p:cNvPr id="8818" name="Google Shape;8818;p7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78"/>
          <p:cNvGrpSpPr/>
          <p:nvPr/>
        </p:nvGrpSpPr>
        <p:grpSpPr>
          <a:xfrm>
            <a:off x="6193206" y="1531949"/>
            <a:ext cx="354710" cy="352803"/>
            <a:chOff x="-27351575" y="3175300"/>
            <a:chExt cx="297750" cy="296150"/>
          </a:xfrm>
        </p:grpSpPr>
        <p:sp>
          <p:nvSpPr>
            <p:cNvPr id="8823" name="Google Shape;8823;p7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78"/>
          <p:cNvGrpSpPr/>
          <p:nvPr/>
        </p:nvGrpSpPr>
        <p:grpSpPr>
          <a:xfrm>
            <a:off x="6235914" y="1988559"/>
            <a:ext cx="269293" cy="353072"/>
            <a:chOff x="-27313750" y="3545275"/>
            <a:chExt cx="226050" cy="296375"/>
          </a:xfrm>
        </p:grpSpPr>
        <p:sp>
          <p:nvSpPr>
            <p:cNvPr id="8828" name="Google Shape;8828;p7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78"/>
          <p:cNvGrpSpPr/>
          <p:nvPr/>
        </p:nvGrpSpPr>
        <p:grpSpPr>
          <a:xfrm>
            <a:off x="6193206" y="2436830"/>
            <a:ext cx="354710" cy="356586"/>
            <a:chOff x="-27351575" y="3915650"/>
            <a:chExt cx="297750" cy="299325"/>
          </a:xfrm>
        </p:grpSpPr>
        <p:sp>
          <p:nvSpPr>
            <p:cNvPr id="8832" name="Google Shape;8832;p7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8"/>
          <p:cNvGrpSpPr/>
          <p:nvPr/>
        </p:nvGrpSpPr>
        <p:grpSpPr>
          <a:xfrm>
            <a:off x="4880696" y="2919029"/>
            <a:ext cx="319060" cy="353042"/>
            <a:chOff x="-25445525" y="3175900"/>
            <a:chExt cx="267825" cy="296350"/>
          </a:xfrm>
        </p:grpSpPr>
        <p:sp>
          <p:nvSpPr>
            <p:cNvPr id="8835" name="Google Shape;8835;p7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78"/>
          <p:cNvGrpSpPr/>
          <p:nvPr/>
        </p:nvGrpSpPr>
        <p:grpSpPr>
          <a:xfrm>
            <a:off x="4862410" y="3409352"/>
            <a:ext cx="355633" cy="330288"/>
            <a:chOff x="-25465200" y="3565175"/>
            <a:chExt cx="298525" cy="277250"/>
          </a:xfrm>
        </p:grpSpPr>
        <p:sp>
          <p:nvSpPr>
            <p:cNvPr id="8839" name="Google Shape;8839;p7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1" name="Google Shape;8841;p78"/>
          <p:cNvGrpSpPr/>
          <p:nvPr/>
        </p:nvGrpSpPr>
        <p:grpSpPr>
          <a:xfrm>
            <a:off x="4861948" y="3848882"/>
            <a:ext cx="356556" cy="351285"/>
            <a:chOff x="-25465200" y="3916150"/>
            <a:chExt cx="299300" cy="294875"/>
          </a:xfrm>
        </p:grpSpPr>
        <p:sp>
          <p:nvSpPr>
            <p:cNvPr id="8842" name="Google Shape;8842;p7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78"/>
          <p:cNvGrpSpPr/>
          <p:nvPr/>
        </p:nvGrpSpPr>
        <p:grpSpPr>
          <a:xfrm>
            <a:off x="7089388" y="2919148"/>
            <a:ext cx="351880" cy="352803"/>
            <a:chOff x="-23615075" y="3148525"/>
            <a:chExt cx="295375" cy="296150"/>
          </a:xfrm>
        </p:grpSpPr>
        <p:sp>
          <p:nvSpPr>
            <p:cNvPr id="8845" name="Google Shape;8845;p7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9" name="Google Shape;8849;p78"/>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0" name="Google Shape;8850;p78"/>
          <p:cNvGrpSpPr/>
          <p:nvPr/>
        </p:nvGrpSpPr>
        <p:grpSpPr>
          <a:xfrm>
            <a:off x="7088911" y="3858427"/>
            <a:ext cx="352833" cy="332194"/>
            <a:chOff x="-23615075" y="3906200"/>
            <a:chExt cx="296175" cy="278850"/>
          </a:xfrm>
        </p:grpSpPr>
        <p:sp>
          <p:nvSpPr>
            <p:cNvPr id="8851" name="Google Shape;8851;p7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4" name="Google Shape;8854;p78"/>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5" name="Google Shape;8855;p78"/>
          <p:cNvGrpSpPr/>
          <p:nvPr/>
        </p:nvGrpSpPr>
        <p:grpSpPr>
          <a:xfrm>
            <a:off x="6637880" y="1532068"/>
            <a:ext cx="353757" cy="352565"/>
            <a:chOff x="-26980600" y="3175500"/>
            <a:chExt cx="296950" cy="295950"/>
          </a:xfrm>
        </p:grpSpPr>
        <p:sp>
          <p:nvSpPr>
            <p:cNvPr id="8856" name="Google Shape;8856;p7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9" name="Google Shape;8859;p78"/>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0" name="Google Shape;8860;p78"/>
          <p:cNvGrpSpPr/>
          <p:nvPr/>
        </p:nvGrpSpPr>
        <p:grpSpPr>
          <a:xfrm>
            <a:off x="6638357" y="2470604"/>
            <a:ext cx="352803" cy="289039"/>
            <a:chOff x="-26981375" y="3951875"/>
            <a:chExt cx="296150" cy="242625"/>
          </a:xfrm>
        </p:grpSpPr>
        <p:sp>
          <p:nvSpPr>
            <p:cNvPr id="8861" name="Google Shape;8861;p7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78"/>
          <p:cNvGrpSpPr/>
          <p:nvPr/>
        </p:nvGrpSpPr>
        <p:grpSpPr>
          <a:xfrm>
            <a:off x="5303399" y="2918195"/>
            <a:ext cx="351910" cy="354710"/>
            <a:chOff x="-25094250" y="3176075"/>
            <a:chExt cx="295400" cy="297750"/>
          </a:xfrm>
        </p:grpSpPr>
        <p:sp>
          <p:nvSpPr>
            <p:cNvPr id="8865" name="Google Shape;8865;p7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8" name="Google Shape;8868;p78"/>
          <p:cNvGrpSpPr/>
          <p:nvPr/>
        </p:nvGrpSpPr>
        <p:grpSpPr>
          <a:xfrm>
            <a:off x="5303399" y="3398556"/>
            <a:ext cx="351910" cy="351880"/>
            <a:chOff x="-25094250" y="3547050"/>
            <a:chExt cx="295400" cy="295375"/>
          </a:xfrm>
        </p:grpSpPr>
        <p:sp>
          <p:nvSpPr>
            <p:cNvPr id="8869" name="Google Shape;8869;p7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4" name="Google Shape;8874;p78"/>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5" name="Google Shape;8875;p78"/>
          <p:cNvGrpSpPr/>
          <p:nvPr/>
        </p:nvGrpSpPr>
        <p:grpSpPr>
          <a:xfrm>
            <a:off x="7535476" y="2919148"/>
            <a:ext cx="352803" cy="352803"/>
            <a:chOff x="-23245675" y="3148525"/>
            <a:chExt cx="296150" cy="296150"/>
          </a:xfrm>
        </p:grpSpPr>
        <p:sp>
          <p:nvSpPr>
            <p:cNvPr id="8876" name="Google Shape;8876;p7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9" name="Google Shape;8879;p78"/>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0" name="Google Shape;8880;p78"/>
          <p:cNvGrpSpPr/>
          <p:nvPr/>
        </p:nvGrpSpPr>
        <p:grpSpPr>
          <a:xfrm>
            <a:off x="7535938" y="3848122"/>
            <a:ext cx="351880" cy="352803"/>
            <a:chOff x="-23244900" y="3888100"/>
            <a:chExt cx="295375" cy="296150"/>
          </a:xfrm>
        </p:grpSpPr>
        <p:sp>
          <p:nvSpPr>
            <p:cNvPr id="8881" name="Google Shape;8881;p7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2" name="Google Shape;8892;p78"/>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96" name="Shape 8896"/>
        <p:cNvGrpSpPr/>
        <p:nvPr/>
      </p:nvGrpSpPr>
      <p:grpSpPr>
        <a:xfrm>
          <a:off x="0" y="0"/>
          <a:ext cx="0" cy="0"/>
          <a:chOff x="0" y="0"/>
          <a:chExt cx="0" cy="0"/>
        </a:xfrm>
      </p:grpSpPr>
      <p:sp>
        <p:nvSpPr>
          <p:cNvPr id="8897" name="Google Shape;8897;p79"/>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898" name="Google Shape;8898;p79"/>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8899" name="Google Shape;8899;p79"/>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0" name="Google Shape;8900;p79"/>
          <p:cNvGrpSpPr/>
          <p:nvPr/>
        </p:nvGrpSpPr>
        <p:grpSpPr>
          <a:xfrm>
            <a:off x="850004" y="1975418"/>
            <a:ext cx="367261" cy="367261"/>
            <a:chOff x="-65145700" y="3727425"/>
            <a:chExt cx="317425" cy="317425"/>
          </a:xfrm>
        </p:grpSpPr>
        <p:sp>
          <p:nvSpPr>
            <p:cNvPr id="8901" name="Google Shape;8901;p7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79"/>
          <p:cNvGrpSpPr/>
          <p:nvPr/>
        </p:nvGrpSpPr>
        <p:grpSpPr>
          <a:xfrm>
            <a:off x="853201" y="2404333"/>
            <a:ext cx="360868" cy="367261"/>
            <a:chOff x="-65144125" y="4094450"/>
            <a:chExt cx="311900" cy="317425"/>
          </a:xfrm>
        </p:grpSpPr>
        <p:sp>
          <p:nvSpPr>
            <p:cNvPr id="8904" name="Google Shape;8904;p7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7" name="Google Shape;8907;p79"/>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8" name="Google Shape;8908;p79"/>
          <p:cNvGrpSpPr/>
          <p:nvPr/>
        </p:nvGrpSpPr>
        <p:grpSpPr>
          <a:xfrm>
            <a:off x="3056770" y="1975028"/>
            <a:ext cx="370645" cy="368042"/>
            <a:chOff x="-63250675" y="3744075"/>
            <a:chExt cx="320350" cy="318100"/>
          </a:xfrm>
        </p:grpSpPr>
        <p:sp>
          <p:nvSpPr>
            <p:cNvPr id="8909" name="Google Shape;8909;p7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79"/>
          <p:cNvGrpSpPr/>
          <p:nvPr/>
        </p:nvGrpSpPr>
        <p:grpSpPr>
          <a:xfrm>
            <a:off x="3058462" y="2404333"/>
            <a:ext cx="367261" cy="367261"/>
            <a:chOff x="-63250675" y="4110200"/>
            <a:chExt cx="317425" cy="317425"/>
          </a:xfrm>
        </p:grpSpPr>
        <p:sp>
          <p:nvSpPr>
            <p:cNvPr id="8913" name="Google Shape;8913;p7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79"/>
          <p:cNvGrpSpPr/>
          <p:nvPr/>
        </p:nvGrpSpPr>
        <p:grpSpPr>
          <a:xfrm>
            <a:off x="1737509" y="2901428"/>
            <a:ext cx="359075" cy="358844"/>
            <a:chOff x="-61351725" y="3372400"/>
            <a:chExt cx="310350" cy="310150"/>
          </a:xfrm>
        </p:grpSpPr>
        <p:sp>
          <p:nvSpPr>
            <p:cNvPr id="8923" name="Google Shape;8923;p7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79"/>
          <p:cNvGrpSpPr/>
          <p:nvPr/>
        </p:nvGrpSpPr>
        <p:grpSpPr>
          <a:xfrm>
            <a:off x="1733864" y="3364484"/>
            <a:ext cx="366364" cy="333534"/>
            <a:chOff x="-61354875" y="3751050"/>
            <a:chExt cx="316650" cy="288275"/>
          </a:xfrm>
        </p:grpSpPr>
        <p:sp>
          <p:nvSpPr>
            <p:cNvPr id="8927" name="Google Shape;8927;p7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79"/>
          <p:cNvGrpSpPr/>
          <p:nvPr/>
        </p:nvGrpSpPr>
        <p:grpSpPr>
          <a:xfrm>
            <a:off x="1733864" y="3806124"/>
            <a:ext cx="366364" cy="367290"/>
            <a:chOff x="-61354875" y="4101525"/>
            <a:chExt cx="316650" cy="317450"/>
          </a:xfrm>
        </p:grpSpPr>
        <p:sp>
          <p:nvSpPr>
            <p:cNvPr id="8931" name="Google Shape;8931;p7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9"/>
          <p:cNvGrpSpPr/>
          <p:nvPr/>
        </p:nvGrpSpPr>
        <p:grpSpPr>
          <a:xfrm>
            <a:off x="3950299" y="2898000"/>
            <a:ext cx="368157" cy="365699"/>
            <a:chOff x="-59470075" y="3308975"/>
            <a:chExt cx="318200" cy="316075"/>
          </a:xfrm>
        </p:grpSpPr>
        <p:sp>
          <p:nvSpPr>
            <p:cNvPr id="8934" name="Google Shape;8934;p7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79"/>
          <p:cNvGrpSpPr/>
          <p:nvPr/>
        </p:nvGrpSpPr>
        <p:grpSpPr>
          <a:xfrm>
            <a:off x="1295729" y="1533705"/>
            <a:ext cx="367261" cy="364686"/>
            <a:chOff x="-64781025" y="3361050"/>
            <a:chExt cx="317425" cy="315200"/>
          </a:xfrm>
        </p:grpSpPr>
        <p:sp>
          <p:nvSpPr>
            <p:cNvPr id="8944" name="Google Shape;8944;p7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8" name="Google Shape;8948;p79"/>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9"/>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9"/>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1" name="Google Shape;8951;p79"/>
          <p:cNvGrpSpPr/>
          <p:nvPr/>
        </p:nvGrpSpPr>
        <p:grpSpPr>
          <a:xfrm>
            <a:off x="3500129" y="1975144"/>
            <a:ext cx="382765" cy="367810"/>
            <a:chOff x="-62890750" y="3747425"/>
            <a:chExt cx="330825" cy="317900"/>
          </a:xfrm>
        </p:grpSpPr>
        <p:sp>
          <p:nvSpPr>
            <p:cNvPr id="8952" name="Google Shape;8952;p7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9"/>
          <p:cNvGrpSpPr/>
          <p:nvPr/>
        </p:nvGrpSpPr>
        <p:grpSpPr>
          <a:xfrm>
            <a:off x="3507881" y="2404781"/>
            <a:ext cx="367261" cy="366364"/>
            <a:chOff x="-62884425" y="4111775"/>
            <a:chExt cx="317425" cy="316650"/>
          </a:xfrm>
        </p:grpSpPr>
        <p:sp>
          <p:nvSpPr>
            <p:cNvPr id="8967" name="Google Shape;8967;p7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79"/>
          <p:cNvGrpSpPr/>
          <p:nvPr/>
        </p:nvGrpSpPr>
        <p:grpSpPr>
          <a:xfrm>
            <a:off x="2180515" y="2900850"/>
            <a:ext cx="365438" cy="360001"/>
            <a:chOff x="-60991775" y="3376900"/>
            <a:chExt cx="315850" cy="311150"/>
          </a:xfrm>
        </p:grpSpPr>
        <p:sp>
          <p:nvSpPr>
            <p:cNvPr id="8970" name="Google Shape;8970;p7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79"/>
          <p:cNvGrpSpPr/>
          <p:nvPr/>
        </p:nvGrpSpPr>
        <p:grpSpPr>
          <a:xfrm>
            <a:off x="2180052" y="3351714"/>
            <a:ext cx="366364" cy="359075"/>
            <a:chOff x="-60988625" y="3740800"/>
            <a:chExt cx="316650" cy="310350"/>
          </a:xfrm>
        </p:grpSpPr>
        <p:sp>
          <p:nvSpPr>
            <p:cNvPr id="8974" name="Google Shape;8974;p7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7" name="Google Shape;8977;p79"/>
          <p:cNvGrpSpPr/>
          <p:nvPr/>
        </p:nvGrpSpPr>
        <p:grpSpPr>
          <a:xfrm>
            <a:off x="2180052" y="3807165"/>
            <a:ext cx="366364" cy="365207"/>
            <a:chOff x="-60987850" y="4100950"/>
            <a:chExt cx="316650" cy="315650"/>
          </a:xfrm>
        </p:grpSpPr>
        <p:sp>
          <p:nvSpPr>
            <p:cNvPr id="8978" name="Google Shape;8978;p7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79"/>
          <p:cNvGrpSpPr/>
          <p:nvPr/>
        </p:nvGrpSpPr>
        <p:grpSpPr>
          <a:xfrm>
            <a:off x="3949836" y="3352625"/>
            <a:ext cx="369083" cy="357253"/>
            <a:chOff x="-59447250" y="3706150"/>
            <a:chExt cx="319000" cy="308775"/>
          </a:xfrm>
        </p:grpSpPr>
        <p:sp>
          <p:nvSpPr>
            <p:cNvPr id="8984" name="Google Shape;8984;p7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79"/>
          <p:cNvGrpSpPr/>
          <p:nvPr/>
        </p:nvGrpSpPr>
        <p:grpSpPr>
          <a:xfrm>
            <a:off x="1738564" y="1545199"/>
            <a:ext cx="368186" cy="364224"/>
            <a:chOff x="-64406125" y="3362225"/>
            <a:chExt cx="318225" cy="314800"/>
          </a:xfrm>
        </p:grpSpPr>
        <p:sp>
          <p:nvSpPr>
            <p:cNvPr id="8989" name="Google Shape;8989;p7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1" name="Google Shape;8991;p79"/>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2" name="Google Shape;8992;p79"/>
          <p:cNvGrpSpPr/>
          <p:nvPr/>
        </p:nvGrpSpPr>
        <p:grpSpPr>
          <a:xfrm>
            <a:off x="1739027" y="2416044"/>
            <a:ext cx="367261" cy="366364"/>
            <a:chOff x="-64410850" y="4094450"/>
            <a:chExt cx="317425" cy="316650"/>
          </a:xfrm>
        </p:grpSpPr>
        <p:sp>
          <p:nvSpPr>
            <p:cNvPr id="8993" name="Google Shape;8993;p7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6" name="Google Shape;8996;p79"/>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7" name="Google Shape;8997;p79"/>
          <p:cNvGrpSpPr/>
          <p:nvPr/>
        </p:nvGrpSpPr>
        <p:grpSpPr>
          <a:xfrm>
            <a:off x="3960575" y="1974854"/>
            <a:ext cx="365467" cy="368389"/>
            <a:chOff x="-62516625" y="3743175"/>
            <a:chExt cx="315875" cy="318400"/>
          </a:xfrm>
        </p:grpSpPr>
        <p:sp>
          <p:nvSpPr>
            <p:cNvPr id="8998" name="Google Shape;8998;p7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79"/>
          <p:cNvGrpSpPr/>
          <p:nvPr/>
        </p:nvGrpSpPr>
        <p:grpSpPr>
          <a:xfrm>
            <a:off x="3967415" y="2424826"/>
            <a:ext cx="351786" cy="326274"/>
            <a:chOff x="-62511900" y="4129100"/>
            <a:chExt cx="304050" cy="282000"/>
          </a:xfrm>
        </p:grpSpPr>
        <p:sp>
          <p:nvSpPr>
            <p:cNvPr id="9001" name="Google Shape;9001;p7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79"/>
          <p:cNvGrpSpPr/>
          <p:nvPr/>
        </p:nvGrpSpPr>
        <p:grpSpPr>
          <a:xfrm>
            <a:off x="2645537" y="2897220"/>
            <a:ext cx="310770" cy="367261"/>
            <a:chOff x="-60597975" y="3367475"/>
            <a:chExt cx="268600" cy="317425"/>
          </a:xfrm>
        </p:grpSpPr>
        <p:sp>
          <p:nvSpPr>
            <p:cNvPr id="9007" name="Google Shape;9007;p7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2" name="Google Shape;9012;p79"/>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3" name="Google Shape;9013;p79"/>
          <p:cNvGrpSpPr/>
          <p:nvPr/>
        </p:nvGrpSpPr>
        <p:grpSpPr>
          <a:xfrm>
            <a:off x="2617740" y="3858536"/>
            <a:ext cx="366364" cy="262465"/>
            <a:chOff x="-60621600" y="4145650"/>
            <a:chExt cx="316650" cy="226850"/>
          </a:xfrm>
        </p:grpSpPr>
        <p:sp>
          <p:nvSpPr>
            <p:cNvPr id="9014" name="Google Shape;9014;p7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79"/>
          <p:cNvGrpSpPr/>
          <p:nvPr/>
        </p:nvGrpSpPr>
        <p:grpSpPr>
          <a:xfrm>
            <a:off x="3954392" y="3807035"/>
            <a:ext cx="359972" cy="365467"/>
            <a:chOff x="-59400775" y="4084200"/>
            <a:chExt cx="311125" cy="315875"/>
          </a:xfrm>
        </p:grpSpPr>
        <p:sp>
          <p:nvSpPr>
            <p:cNvPr id="9018" name="Google Shape;9018;p7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9"/>
          <p:cNvGrpSpPr/>
          <p:nvPr/>
        </p:nvGrpSpPr>
        <p:grpSpPr>
          <a:xfrm>
            <a:off x="2178486" y="1532866"/>
            <a:ext cx="365438" cy="366364"/>
            <a:chOff x="-64044600" y="3360375"/>
            <a:chExt cx="315850" cy="316650"/>
          </a:xfrm>
        </p:grpSpPr>
        <p:sp>
          <p:nvSpPr>
            <p:cNvPr id="9025" name="Google Shape;9025;p7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8" name="Google Shape;9028;p79"/>
          <p:cNvGrpSpPr/>
          <p:nvPr/>
        </p:nvGrpSpPr>
        <p:grpSpPr>
          <a:xfrm>
            <a:off x="2204909" y="1975418"/>
            <a:ext cx="312592" cy="367261"/>
            <a:chOff x="-64022550" y="3727425"/>
            <a:chExt cx="270175" cy="317425"/>
          </a:xfrm>
        </p:grpSpPr>
        <p:sp>
          <p:nvSpPr>
            <p:cNvPr id="9029" name="Google Shape;9029;p7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79"/>
          <p:cNvGrpSpPr/>
          <p:nvPr/>
        </p:nvGrpSpPr>
        <p:grpSpPr>
          <a:xfrm>
            <a:off x="2229047" y="2404318"/>
            <a:ext cx="264317" cy="367290"/>
            <a:chOff x="-64001300" y="4093650"/>
            <a:chExt cx="228450" cy="317450"/>
          </a:xfrm>
        </p:grpSpPr>
        <p:sp>
          <p:nvSpPr>
            <p:cNvPr id="9033" name="Google Shape;9033;p7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79"/>
          <p:cNvGrpSpPr/>
          <p:nvPr/>
        </p:nvGrpSpPr>
        <p:grpSpPr>
          <a:xfrm>
            <a:off x="848051" y="2897610"/>
            <a:ext cx="359972" cy="366480"/>
            <a:chOff x="-62148800" y="3377700"/>
            <a:chExt cx="311125" cy="316750"/>
          </a:xfrm>
        </p:grpSpPr>
        <p:sp>
          <p:nvSpPr>
            <p:cNvPr id="9038" name="Google Shape;9038;p7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79"/>
          <p:cNvGrpSpPr/>
          <p:nvPr/>
        </p:nvGrpSpPr>
        <p:grpSpPr>
          <a:xfrm>
            <a:off x="843958" y="3347607"/>
            <a:ext cx="368157" cy="367290"/>
            <a:chOff x="-62154300" y="3743950"/>
            <a:chExt cx="318200" cy="317450"/>
          </a:xfrm>
        </p:grpSpPr>
        <p:sp>
          <p:nvSpPr>
            <p:cNvPr id="9041" name="Google Shape;9041;p7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79"/>
          <p:cNvGrpSpPr/>
          <p:nvPr/>
        </p:nvGrpSpPr>
        <p:grpSpPr>
          <a:xfrm>
            <a:off x="843944" y="3806587"/>
            <a:ext cx="368186" cy="366364"/>
            <a:chOff x="-62151950" y="4111775"/>
            <a:chExt cx="318225" cy="316650"/>
          </a:xfrm>
        </p:grpSpPr>
        <p:sp>
          <p:nvSpPr>
            <p:cNvPr id="9044" name="Google Shape;9044;p7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79"/>
          <p:cNvGrpSpPr/>
          <p:nvPr/>
        </p:nvGrpSpPr>
        <p:grpSpPr>
          <a:xfrm>
            <a:off x="3062568" y="2897133"/>
            <a:ext cx="368157" cy="367434"/>
            <a:chOff x="-60254550" y="3367325"/>
            <a:chExt cx="318200" cy="317575"/>
          </a:xfrm>
        </p:grpSpPr>
        <p:sp>
          <p:nvSpPr>
            <p:cNvPr id="9049" name="Google Shape;9049;p7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79"/>
          <p:cNvGrpSpPr/>
          <p:nvPr/>
        </p:nvGrpSpPr>
        <p:grpSpPr>
          <a:xfrm>
            <a:off x="3063465" y="3348127"/>
            <a:ext cx="366364" cy="366248"/>
            <a:chOff x="-60255350" y="3733825"/>
            <a:chExt cx="316650" cy="316550"/>
          </a:xfrm>
        </p:grpSpPr>
        <p:sp>
          <p:nvSpPr>
            <p:cNvPr id="9054" name="Google Shape;9054;p7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79"/>
          <p:cNvGrpSpPr/>
          <p:nvPr/>
        </p:nvGrpSpPr>
        <p:grpSpPr>
          <a:xfrm>
            <a:off x="3091262" y="3807035"/>
            <a:ext cx="310770" cy="365467"/>
            <a:chOff x="-60232500" y="4101525"/>
            <a:chExt cx="268600" cy="315875"/>
          </a:xfrm>
        </p:grpSpPr>
        <p:sp>
          <p:nvSpPr>
            <p:cNvPr id="9062" name="Google Shape;9062;p7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4" name="Google Shape;9064;p79"/>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5" name="Google Shape;9065;p79"/>
          <p:cNvGrpSpPr/>
          <p:nvPr/>
        </p:nvGrpSpPr>
        <p:grpSpPr>
          <a:xfrm>
            <a:off x="2624262" y="1532866"/>
            <a:ext cx="368186" cy="366364"/>
            <a:chOff x="-63679950" y="3360375"/>
            <a:chExt cx="318225" cy="316650"/>
          </a:xfrm>
        </p:grpSpPr>
        <p:sp>
          <p:nvSpPr>
            <p:cNvPr id="9066" name="Google Shape;9066;p7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0" name="Google Shape;9070;p79"/>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1" name="Google Shape;9071;p79"/>
          <p:cNvGrpSpPr/>
          <p:nvPr/>
        </p:nvGrpSpPr>
        <p:grpSpPr>
          <a:xfrm>
            <a:off x="2622889" y="2404203"/>
            <a:ext cx="370934" cy="367521"/>
            <a:chOff x="-63679950" y="4093450"/>
            <a:chExt cx="320600" cy="317650"/>
          </a:xfrm>
        </p:grpSpPr>
        <p:sp>
          <p:nvSpPr>
            <p:cNvPr id="9072" name="Google Shape;9072;p7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9"/>
          <p:cNvGrpSpPr/>
          <p:nvPr/>
        </p:nvGrpSpPr>
        <p:grpSpPr>
          <a:xfrm>
            <a:off x="1283006" y="2897205"/>
            <a:ext cx="366364" cy="367290"/>
            <a:chOff x="-61784125" y="3377700"/>
            <a:chExt cx="316650" cy="317450"/>
          </a:xfrm>
        </p:grpSpPr>
        <p:sp>
          <p:nvSpPr>
            <p:cNvPr id="9076" name="Google Shape;9076;p7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79"/>
          <p:cNvGrpSpPr/>
          <p:nvPr/>
        </p:nvGrpSpPr>
        <p:grpSpPr>
          <a:xfrm>
            <a:off x="1283006" y="3347607"/>
            <a:ext cx="366364" cy="367290"/>
            <a:chOff x="-61783350" y="3743950"/>
            <a:chExt cx="316650" cy="317450"/>
          </a:xfrm>
        </p:grpSpPr>
        <p:sp>
          <p:nvSpPr>
            <p:cNvPr id="9084" name="Google Shape;9084;p7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6" name="Google Shape;9086;p79"/>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9"/>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9"/>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9" name="Google Shape;9089;p79"/>
          <p:cNvGrpSpPr/>
          <p:nvPr/>
        </p:nvGrpSpPr>
        <p:grpSpPr>
          <a:xfrm>
            <a:off x="3504430" y="3807440"/>
            <a:ext cx="369112" cy="364657"/>
            <a:chOff x="-59869425" y="4102225"/>
            <a:chExt cx="319025" cy="315175"/>
          </a:xfrm>
        </p:grpSpPr>
        <p:sp>
          <p:nvSpPr>
            <p:cNvPr id="9090" name="Google Shape;9090;p7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79"/>
          <p:cNvGrpSpPr/>
          <p:nvPr/>
        </p:nvGrpSpPr>
        <p:grpSpPr>
          <a:xfrm>
            <a:off x="2623233" y="4276262"/>
            <a:ext cx="366364" cy="365467"/>
            <a:chOff x="-59029025" y="3711650"/>
            <a:chExt cx="316650" cy="315875"/>
          </a:xfrm>
        </p:grpSpPr>
        <p:sp>
          <p:nvSpPr>
            <p:cNvPr id="9095" name="Google Shape;9095;p7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79"/>
          <p:cNvGrpSpPr/>
          <p:nvPr/>
        </p:nvGrpSpPr>
        <p:grpSpPr>
          <a:xfrm>
            <a:off x="4859311" y="1532317"/>
            <a:ext cx="351940" cy="348188"/>
            <a:chOff x="581525" y="3254850"/>
            <a:chExt cx="297750" cy="294575"/>
          </a:xfrm>
        </p:grpSpPr>
        <p:sp>
          <p:nvSpPr>
            <p:cNvPr id="9103" name="Google Shape;9103;p7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79"/>
          <p:cNvGrpSpPr/>
          <p:nvPr/>
        </p:nvGrpSpPr>
        <p:grpSpPr>
          <a:xfrm>
            <a:off x="4858380" y="1971253"/>
            <a:ext cx="353802" cy="351497"/>
            <a:chOff x="580725" y="3617925"/>
            <a:chExt cx="299325" cy="297375"/>
          </a:xfrm>
        </p:grpSpPr>
        <p:sp>
          <p:nvSpPr>
            <p:cNvPr id="9107" name="Google Shape;9107;p7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79"/>
          <p:cNvGrpSpPr/>
          <p:nvPr/>
        </p:nvGrpSpPr>
        <p:grpSpPr>
          <a:xfrm>
            <a:off x="4860242" y="2418443"/>
            <a:ext cx="350079" cy="350079"/>
            <a:chOff x="583100" y="3982600"/>
            <a:chExt cx="296175" cy="296175"/>
          </a:xfrm>
        </p:grpSpPr>
        <p:sp>
          <p:nvSpPr>
            <p:cNvPr id="9113" name="Google Shape;9113;p7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79"/>
          <p:cNvGrpSpPr/>
          <p:nvPr/>
        </p:nvGrpSpPr>
        <p:grpSpPr>
          <a:xfrm>
            <a:off x="7092856" y="1532067"/>
            <a:ext cx="307231" cy="348690"/>
            <a:chOff x="2423775" y="3226875"/>
            <a:chExt cx="259925" cy="295000"/>
          </a:xfrm>
        </p:grpSpPr>
        <p:sp>
          <p:nvSpPr>
            <p:cNvPr id="9121" name="Google Shape;9121;p7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79"/>
          <p:cNvGrpSpPr/>
          <p:nvPr/>
        </p:nvGrpSpPr>
        <p:grpSpPr>
          <a:xfrm>
            <a:off x="7070043" y="1973352"/>
            <a:ext cx="352857" cy="347301"/>
            <a:chOff x="2404875" y="3592725"/>
            <a:chExt cx="298525" cy="293825"/>
          </a:xfrm>
        </p:grpSpPr>
        <p:sp>
          <p:nvSpPr>
            <p:cNvPr id="9125" name="Google Shape;9125;p7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79"/>
          <p:cNvGrpSpPr/>
          <p:nvPr/>
        </p:nvGrpSpPr>
        <p:grpSpPr>
          <a:xfrm>
            <a:off x="7070974" y="2418917"/>
            <a:ext cx="350995" cy="349133"/>
            <a:chOff x="2404875" y="3955825"/>
            <a:chExt cx="296950" cy="295375"/>
          </a:xfrm>
        </p:grpSpPr>
        <p:sp>
          <p:nvSpPr>
            <p:cNvPr id="9129" name="Google Shape;9129;p7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79"/>
          <p:cNvGrpSpPr/>
          <p:nvPr/>
        </p:nvGrpSpPr>
        <p:grpSpPr>
          <a:xfrm>
            <a:off x="5764954" y="2883111"/>
            <a:ext cx="349163" cy="350079"/>
            <a:chOff x="4263650" y="3235150"/>
            <a:chExt cx="295400" cy="296175"/>
          </a:xfrm>
        </p:grpSpPr>
        <p:sp>
          <p:nvSpPr>
            <p:cNvPr id="9134" name="Google Shape;9134;p7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79"/>
          <p:cNvGrpSpPr/>
          <p:nvPr/>
        </p:nvGrpSpPr>
        <p:grpSpPr>
          <a:xfrm>
            <a:off x="5762634" y="3342272"/>
            <a:ext cx="353802" cy="327739"/>
            <a:chOff x="4266025" y="3609275"/>
            <a:chExt cx="299325" cy="277275"/>
          </a:xfrm>
        </p:grpSpPr>
        <p:sp>
          <p:nvSpPr>
            <p:cNvPr id="9140" name="Google Shape;9140;p7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79"/>
          <p:cNvGrpSpPr/>
          <p:nvPr/>
        </p:nvGrpSpPr>
        <p:grpSpPr>
          <a:xfrm>
            <a:off x="5763092" y="3807659"/>
            <a:ext cx="352886" cy="349133"/>
            <a:chOff x="4263650" y="3963700"/>
            <a:chExt cx="298550" cy="295375"/>
          </a:xfrm>
        </p:grpSpPr>
        <p:sp>
          <p:nvSpPr>
            <p:cNvPr id="9143" name="Google Shape;9143;p7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79"/>
          <p:cNvGrpSpPr/>
          <p:nvPr/>
        </p:nvGrpSpPr>
        <p:grpSpPr>
          <a:xfrm>
            <a:off x="8041429" y="2883111"/>
            <a:ext cx="226264" cy="350079"/>
            <a:chOff x="6164975" y="3211525"/>
            <a:chExt cx="191425" cy="296175"/>
          </a:xfrm>
        </p:grpSpPr>
        <p:sp>
          <p:nvSpPr>
            <p:cNvPr id="9151" name="Google Shape;9151;p7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79"/>
          <p:cNvGrpSpPr/>
          <p:nvPr/>
        </p:nvGrpSpPr>
        <p:grpSpPr>
          <a:xfrm>
            <a:off x="5303466" y="1531387"/>
            <a:ext cx="352886" cy="350049"/>
            <a:chOff x="946175" y="3253275"/>
            <a:chExt cx="298550" cy="296150"/>
          </a:xfrm>
        </p:grpSpPr>
        <p:sp>
          <p:nvSpPr>
            <p:cNvPr id="9159" name="Google Shape;9159;p7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79"/>
          <p:cNvGrpSpPr/>
          <p:nvPr/>
        </p:nvGrpSpPr>
        <p:grpSpPr>
          <a:xfrm>
            <a:off x="5304397" y="1973351"/>
            <a:ext cx="351024" cy="347301"/>
            <a:chOff x="946175" y="3619500"/>
            <a:chExt cx="296975" cy="293825"/>
          </a:xfrm>
        </p:grpSpPr>
        <p:sp>
          <p:nvSpPr>
            <p:cNvPr id="9165" name="Google Shape;9165;p7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79"/>
          <p:cNvGrpSpPr/>
          <p:nvPr/>
        </p:nvGrpSpPr>
        <p:grpSpPr>
          <a:xfrm>
            <a:off x="5303939" y="2417985"/>
            <a:ext cx="351940" cy="350995"/>
            <a:chOff x="944600" y="3981825"/>
            <a:chExt cx="297750" cy="296950"/>
          </a:xfrm>
        </p:grpSpPr>
        <p:sp>
          <p:nvSpPr>
            <p:cNvPr id="9172" name="Google Shape;9172;p7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79"/>
          <p:cNvGrpSpPr/>
          <p:nvPr/>
        </p:nvGrpSpPr>
        <p:grpSpPr>
          <a:xfrm>
            <a:off x="7520875" y="1531845"/>
            <a:ext cx="350079" cy="349133"/>
            <a:chOff x="2768750" y="3227275"/>
            <a:chExt cx="296175" cy="295375"/>
          </a:xfrm>
        </p:grpSpPr>
        <p:sp>
          <p:nvSpPr>
            <p:cNvPr id="9177" name="Google Shape;9177;p7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79"/>
          <p:cNvGrpSpPr/>
          <p:nvPr/>
        </p:nvGrpSpPr>
        <p:grpSpPr>
          <a:xfrm>
            <a:off x="7541826" y="1972717"/>
            <a:ext cx="308177" cy="348572"/>
            <a:chOff x="2786075" y="3591800"/>
            <a:chExt cx="260725" cy="294900"/>
          </a:xfrm>
        </p:grpSpPr>
        <p:sp>
          <p:nvSpPr>
            <p:cNvPr id="9186" name="Google Shape;9186;p7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79"/>
          <p:cNvGrpSpPr/>
          <p:nvPr/>
        </p:nvGrpSpPr>
        <p:grpSpPr>
          <a:xfrm>
            <a:off x="7582324" y="2418444"/>
            <a:ext cx="227180" cy="350079"/>
            <a:chOff x="2819150" y="3955025"/>
            <a:chExt cx="192200" cy="296175"/>
          </a:xfrm>
        </p:grpSpPr>
        <p:sp>
          <p:nvSpPr>
            <p:cNvPr id="9192" name="Google Shape;9192;p7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79"/>
          <p:cNvGrpSpPr/>
          <p:nvPr/>
        </p:nvGrpSpPr>
        <p:grpSpPr>
          <a:xfrm>
            <a:off x="6206097" y="2884042"/>
            <a:ext cx="349133" cy="348217"/>
            <a:chOff x="4629125" y="3235150"/>
            <a:chExt cx="295375" cy="294600"/>
          </a:xfrm>
        </p:grpSpPr>
        <p:sp>
          <p:nvSpPr>
            <p:cNvPr id="9197" name="Google Shape;9197;p7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79"/>
          <p:cNvGrpSpPr/>
          <p:nvPr/>
        </p:nvGrpSpPr>
        <p:grpSpPr>
          <a:xfrm>
            <a:off x="6206082" y="3331575"/>
            <a:ext cx="349163" cy="349133"/>
            <a:chOff x="4628325" y="3599825"/>
            <a:chExt cx="295400" cy="295375"/>
          </a:xfrm>
        </p:grpSpPr>
        <p:sp>
          <p:nvSpPr>
            <p:cNvPr id="9203" name="Google Shape;9203;p7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7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79"/>
          <p:cNvGrpSpPr/>
          <p:nvPr/>
        </p:nvGrpSpPr>
        <p:grpSpPr>
          <a:xfrm>
            <a:off x="6227033" y="3807186"/>
            <a:ext cx="307261" cy="350079"/>
            <a:chOff x="4645650" y="3962900"/>
            <a:chExt cx="259950" cy="296175"/>
          </a:xfrm>
        </p:grpSpPr>
        <p:sp>
          <p:nvSpPr>
            <p:cNvPr id="9216" name="Google Shape;9216;p7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79"/>
          <p:cNvGrpSpPr/>
          <p:nvPr/>
        </p:nvGrpSpPr>
        <p:grpSpPr>
          <a:xfrm>
            <a:off x="7979994" y="3332048"/>
            <a:ext cx="349133" cy="348188"/>
            <a:chOff x="6143725" y="3582500"/>
            <a:chExt cx="295375" cy="294575"/>
          </a:xfrm>
        </p:grpSpPr>
        <p:sp>
          <p:nvSpPr>
            <p:cNvPr id="9223" name="Google Shape;9223;p7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0" name="Google Shape;9230;p79"/>
          <p:cNvGrpSpPr/>
          <p:nvPr/>
        </p:nvGrpSpPr>
        <p:grpSpPr>
          <a:xfrm>
            <a:off x="5748820" y="1531387"/>
            <a:ext cx="350995" cy="350049"/>
            <a:chOff x="1310075" y="3253275"/>
            <a:chExt cx="296950" cy="296150"/>
          </a:xfrm>
        </p:grpSpPr>
        <p:sp>
          <p:nvSpPr>
            <p:cNvPr id="9231" name="Google Shape;9231;p7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4" name="Google Shape;9234;p79"/>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5" name="Google Shape;9235;p79"/>
          <p:cNvGrpSpPr/>
          <p:nvPr/>
        </p:nvGrpSpPr>
        <p:grpSpPr>
          <a:xfrm>
            <a:off x="5748347" y="2417646"/>
            <a:ext cx="351941" cy="351675"/>
            <a:chOff x="1310075" y="3980250"/>
            <a:chExt cx="297750" cy="297525"/>
          </a:xfrm>
        </p:grpSpPr>
        <p:sp>
          <p:nvSpPr>
            <p:cNvPr id="9236" name="Google Shape;9236;p7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79"/>
          <p:cNvGrpSpPr/>
          <p:nvPr/>
        </p:nvGrpSpPr>
        <p:grpSpPr>
          <a:xfrm>
            <a:off x="8013136" y="1531845"/>
            <a:ext cx="266305" cy="349133"/>
            <a:chOff x="3167275" y="3227275"/>
            <a:chExt cx="225300" cy="295375"/>
          </a:xfrm>
        </p:grpSpPr>
        <p:sp>
          <p:nvSpPr>
            <p:cNvPr id="9241" name="Google Shape;9241;p7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6" name="Google Shape;9246;p79"/>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7" name="Google Shape;9247;p79"/>
          <p:cNvGrpSpPr/>
          <p:nvPr/>
        </p:nvGrpSpPr>
        <p:grpSpPr>
          <a:xfrm>
            <a:off x="7970318" y="2418902"/>
            <a:ext cx="351940" cy="349163"/>
            <a:chOff x="3133425" y="3955025"/>
            <a:chExt cx="297750" cy="295400"/>
          </a:xfrm>
        </p:grpSpPr>
        <p:sp>
          <p:nvSpPr>
            <p:cNvPr id="9248" name="Google Shape;9248;p7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79"/>
          <p:cNvGrpSpPr/>
          <p:nvPr/>
        </p:nvGrpSpPr>
        <p:grpSpPr>
          <a:xfrm>
            <a:off x="6650491" y="2882490"/>
            <a:ext cx="350079" cy="351320"/>
            <a:chOff x="4991425" y="3234750"/>
            <a:chExt cx="296175" cy="297225"/>
          </a:xfrm>
        </p:grpSpPr>
        <p:sp>
          <p:nvSpPr>
            <p:cNvPr id="9252" name="Google Shape;9252;p7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79"/>
          <p:cNvGrpSpPr/>
          <p:nvPr/>
        </p:nvGrpSpPr>
        <p:grpSpPr>
          <a:xfrm>
            <a:off x="6650491" y="3352053"/>
            <a:ext cx="350079" cy="308177"/>
            <a:chOff x="4991425" y="3617150"/>
            <a:chExt cx="296175" cy="260725"/>
          </a:xfrm>
        </p:grpSpPr>
        <p:sp>
          <p:nvSpPr>
            <p:cNvPr id="9259" name="Google Shape;9259;p7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7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79"/>
          <p:cNvGrpSpPr/>
          <p:nvPr/>
        </p:nvGrpSpPr>
        <p:grpSpPr>
          <a:xfrm>
            <a:off x="6727764" y="3807644"/>
            <a:ext cx="195532" cy="349163"/>
            <a:chOff x="5056800" y="3962900"/>
            <a:chExt cx="165425" cy="295400"/>
          </a:xfrm>
        </p:grpSpPr>
        <p:sp>
          <p:nvSpPr>
            <p:cNvPr id="9267" name="Google Shape;9267;p7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79"/>
          <p:cNvGrpSpPr/>
          <p:nvPr/>
        </p:nvGrpSpPr>
        <p:grpSpPr>
          <a:xfrm>
            <a:off x="7979062" y="3807660"/>
            <a:ext cx="350995" cy="349133"/>
            <a:chOff x="6168925" y="3936925"/>
            <a:chExt cx="296950" cy="295375"/>
          </a:xfrm>
        </p:grpSpPr>
        <p:sp>
          <p:nvSpPr>
            <p:cNvPr id="9271" name="Google Shape;9271;p7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79"/>
          <p:cNvGrpSpPr/>
          <p:nvPr/>
        </p:nvGrpSpPr>
        <p:grpSpPr>
          <a:xfrm>
            <a:off x="6192756" y="1531845"/>
            <a:ext cx="348188" cy="349133"/>
            <a:chOff x="1674750" y="3254050"/>
            <a:chExt cx="294575" cy="295375"/>
          </a:xfrm>
        </p:grpSpPr>
        <p:sp>
          <p:nvSpPr>
            <p:cNvPr id="9278" name="Google Shape;9278;p7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79"/>
          <p:cNvGrpSpPr/>
          <p:nvPr/>
        </p:nvGrpSpPr>
        <p:grpSpPr>
          <a:xfrm>
            <a:off x="6207177" y="1972435"/>
            <a:ext cx="319347" cy="349133"/>
            <a:chOff x="1687350" y="3618725"/>
            <a:chExt cx="270175" cy="295375"/>
          </a:xfrm>
        </p:grpSpPr>
        <p:sp>
          <p:nvSpPr>
            <p:cNvPr id="9282" name="Google Shape;9282;p7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7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79"/>
          <p:cNvGrpSpPr/>
          <p:nvPr/>
        </p:nvGrpSpPr>
        <p:grpSpPr>
          <a:xfrm>
            <a:off x="6190880" y="2418916"/>
            <a:ext cx="351940" cy="349133"/>
            <a:chOff x="1672375" y="3982600"/>
            <a:chExt cx="297750" cy="295375"/>
          </a:xfrm>
        </p:grpSpPr>
        <p:sp>
          <p:nvSpPr>
            <p:cNvPr id="9286" name="Google Shape;9286;p7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79"/>
          <p:cNvGrpSpPr/>
          <p:nvPr/>
        </p:nvGrpSpPr>
        <p:grpSpPr>
          <a:xfrm>
            <a:off x="4882872" y="2883111"/>
            <a:ext cx="350079" cy="350079"/>
            <a:chOff x="3497300" y="3227275"/>
            <a:chExt cx="296175" cy="296175"/>
          </a:xfrm>
        </p:grpSpPr>
        <p:sp>
          <p:nvSpPr>
            <p:cNvPr id="9290" name="Google Shape;9290;p7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79"/>
          <p:cNvGrpSpPr/>
          <p:nvPr/>
        </p:nvGrpSpPr>
        <p:grpSpPr>
          <a:xfrm>
            <a:off x="4883345" y="3332506"/>
            <a:ext cx="349133" cy="347272"/>
            <a:chOff x="3497300" y="3591950"/>
            <a:chExt cx="295375" cy="293800"/>
          </a:xfrm>
        </p:grpSpPr>
        <p:sp>
          <p:nvSpPr>
            <p:cNvPr id="9299" name="Google Shape;9299;p7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7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9"/>
          <p:cNvGrpSpPr/>
          <p:nvPr/>
        </p:nvGrpSpPr>
        <p:grpSpPr>
          <a:xfrm>
            <a:off x="4883345" y="3807644"/>
            <a:ext cx="349133" cy="349163"/>
            <a:chOff x="3497300" y="3955025"/>
            <a:chExt cx="295375" cy="295400"/>
          </a:xfrm>
        </p:grpSpPr>
        <p:sp>
          <p:nvSpPr>
            <p:cNvPr id="9308" name="Google Shape;9308;p7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1" name="Google Shape;9311;p79"/>
          <p:cNvGrpSpPr/>
          <p:nvPr/>
        </p:nvGrpSpPr>
        <p:grpSpPr>
          <a:xfrm>
            <a:off x="7107917" y="2883835"/>
            <a:ext cx="327739" cy="348631"/>
            <a:chOff x="5364750" y="3235150"/>
            <a:chExt cx="277275" cy="294950"/>
          </a:xfrm>
        </p:grpSpPr>
        <p:sp>
          <p:nvSpPr>
            <p:cNvPr id="9312" name="Google Shape;9312;p7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7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79"/>
          <p:cNvGrpSpPr/>
          <p:nvPr/>
        </p:nvGrpSpPr>
        <p:grpSpPr>
          <a:xfrm>
            <a:off x="7096274" y="3330171"/>
            <a:ext cx="351024" cy="351940"/>
            <a:chOff x="5355300" y="3598250"/>
            <a:chExt cx="296975" cy="297750"/>
          </a:xfrm>
        </p:grpSpPr>
        <p:sp>
          <p:nvSpPr>
            <p:cNvPr id="9321" name="Google Shape;9321;p7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7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79"/>
          <p:cNvGrpSpPr/>
          <p:nvPr/>
        </p:nvGrpSpPr>
        <p:grpSpPr>
          <a:xfrm>
            <a:off x="7100470" y="3869093"/>
            <a:ext cx="342632" cy="226264"/>
            <a:chOff x="5358450" y="4015675"/>
            <a:chExt cx="289875" cy="191425"/>
          </a:xfrm>
        </p:grpSpPr>
        <p:sp>
          <p:nvSpPr>
            <p:cNvPr id="9330" name="Google Shape;9330;p7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7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79"/>
          <p:cNvGrpSpPr/>
          <p:nvPr/>
        </p:nvGrpSpPr>
        <p:grpSpPr>
          <a:xfrm>
            <a:off x="6226953" y="4251624"/>
            <a:ext cx="351024" cy="325464"/>
            <a:chOff x="6543825" y="3202075"/>
            <a:chExt cx="296975" cy="275350"/>
          </a:xfrm>
        </p:grpSpPr>
        <p:sp>
          <p:nvSpPr>
            <p:cNvPr id="9335" name="Google Shape;9335;p7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7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79"/>
          <p:cNvGrpSpPr/>
          <p:nvPr/>
        </p:nvGrpSpPr>
        <p:grpSpPr>
          <a:xfrm>
            <a:off x="6633934" y="1531372"/>
            <a:ext cx="350079" cy="350079"/>
            <a:chOff x="2037825" y="3254050"/>
            <a:chExt cx="296175" cy="296175"/>
          </a:xfrm>
        </p:grpSpPr>
        <p:sp>
          <p:nvSpPr>
            <p:cNvPr id="9343" name="Google Shape;9343;p7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7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7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79"/>
          <p:cNvGrpSpPr/>
          <p:nvPr/>
        </p:nvGrpSpPr>
        <p:grpSpPr>
          <a:xfrm>
            <a:off x="6632072" y="1972539"/>
            <a:ext cx="353802" cy="348926"/>
            <a:chOff x="2034675" y="3617925"/>
            <a:chExt cx="299325" cy="295200"/>
          </a:xfrm>
        </p:grpSpPr>
        <p:sp>
          <p:nvSpPr>
            <p:cNvPr id="9350" name="Google Shape;9350;p7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7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79"/>
          <p:cNvGrpSpPr/>
          <p:nvPr/>
        </p:nvGrpSpPr>
        <p:grpSpPr>
          <a:xfrm>
            <a:off x="6633934" y="2418916"/>
            <a:ext cx="350079" cy="349133"/>
            <a:chOff x="2037825" y="3981825"/>
            <a:chExt cx="296175" cy="295375"/>
          </a:xfrm>
        </p:grpSpPr>
        <p:sp>
          <p:nvSpPr>
            <p:cNvPr id="9356" name="Google Shape;9356;p7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7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9" name="Google Shape;9359;p79"/>
          <p:cNvGrpSpPr/>
          <p:nvPr/>
        </p:nvGrpSpPr>
        <p:grpSpPr>
          <a:xfrm>
            <a:off x="5318952" y="2915232"/>
            <a:ext cx="350079" cy="285837"/>
            <a:chOff x="3860400" y="3254050"/>
            <a:chExt cx="296175" cy="241825"/>
          </a:xfrm>
        </p:grpSpPr>
        <p:sp>
          <p:nvSpPr>
            <p:cNvPr id="9360" name="Google Shape;9360;p7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79"/>
          <p:cNvGrpSpPr/>
          <p:nvPr/>
        </p:nvGrpSpPr>
        <p:grpSpPr>
          <a:xfrm>
            <a:off x="5318479" y="3331102"/>
            <a:ext cx="351024" cy="350079"/>
            <a:chOff x="3859600" y="3591950"/>
            <a:chExt cx="296975" cy="296175"/>
          </a:xfrm>
        </p:grpSpPr>
        <p:sp>
          <p:nvSpPr>
            <p:cNvPr id="9368" name="Google Shape;9368;p7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79"/>
          <p:cNvGrpSpPr/>
          <p:nvPr/>
        </p:nvGrpSpPr>
        <p:grpSpPr>
          <a:xfrm>
            <a:off x="5318952" y="3807186"/>
            <a:ext cx="350079" cy="350079"/>
            <a:chOff x="3860400" y="3955025"/>
            <a:chExt cx="296175" cy="296175"/>
          </a:xfrm>
        </p:grpSpPr>
        <p:sp>
          <p:nvSpPr>
            <p:cNvPr id="9372" name="Google Shape;9372;p7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79"/>
          <p:cNvGrpSpPr/>
          <p:nvPr/>
        </p:nvGrpSpPr>
        <p:grpSpPr>
          <a:xfrm>
            <a:off x="7534167" y="2883584"/>
            <a:ext cx="355664" cy="349133"/>
            <a:chOff x="5716825" y="3235950"/>
            <a:chExt cx="300900" cy="295375"/>
          </a:xfrm>
        </p:grpSpPr>
        <p:sp>
          <p:nvSpPr>
            <p:cNvPr id="9378" name="Google Shape;9378;p7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7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7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79"/>
          <p:cNvGrpSpPr/>
          <p:nvPr/>
        </p:nvGrpSpPr>
        <p:grpSpPr>
          <a:xfrm>
            <a:off x="7547199" y="3342272"/>
            <a:ext cx="329601" cy="327739"/>
            <a:chOff x="5727850" y="3609275"/>
            <a:chExt cx="278850" cy="277275"/>
          </a:xfrm>
        </p:grpSpPr>
        <p:sp>
          <p:nvSpPr>
            <p:cNvPr id="9383" name="Google Shape;9383;p7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7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79"/>
          <p:cNvGrpSpPr/>
          <p:nvPr/>
        </p:nvGrpSpPr>
        <p:grpSpPr>
          <a:xfrm>
            <a:off x="7558383" y="3807659"/>
            <a:ext cx="307231" cy="349133"/>
            <a:chOff x="5736525" y="3963700"/>
            <a:chExt cx="259925" cy="295375"/>
          </a:xfrm>
        </p:grpSpPr>
        <p:sp>
          <p:nvSpPr>
            <p:cNvPr id="9389" name="Google Shape;9389;p7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79"/>
          <p:cNvGrpSpPr/>
          <p:nvPr/>
        </p:nvGrpSpPr>
        <p:grpSpPr>
          <a:xfrm>
            <a:off x="6649963" y="4256985"/>
            <a:ext cx="351024" cy="350079"/>
            <a:chOff x="6553275" y="3604550"/>
            <a:chExt cx="296975" cy="296175"/>
          </a:xfrm>
        </p:grpSpPr>
        <p:sp>
          <p:nvSpPr>
            <p:cNvPr id="9397" name="Google Shape;9397;p7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35"/>
          <p:cNvSpPr txBox="1"/>
          <p:nvPr>
            <p:ph type="title"/>
          </p:nvPr>
        </p:nvSpPr>
        <p:spPr>
          <a:xfrm>
            <a:off x="2912244" y="3361638"/>
            <a:ext cx="33195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993" name="Google Shape;993;p35"/>
          <p:cNvSpPr txBox="1"/>
          <p:nvPr>
            <p:ph idx="2" type="title"/>
          </p:nvPr>
        </p:nvSpPr>
        <p:spPr>
          <a:xfrm>
            <a:off x="3927600" y="2726862"/>
            <a:ext cx="1288800" cy="75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94" name="Google Shape;994;p35"/>
          <p:cNvSpPr txBox="1"/>
          <p:nvPr>
            <p:ph idx="1" type="subTitle"/>
          </p:nvPr>
        </p:nvSpPr>
        <p:spPr>
          <a:xfrm>
            <a:off x="2912244" y="4003688"/>
            <a:ext cx="33195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could </a:t>
            </a:r>
            <a:r>
              <a:rPr lang="en"/>
              <a:t>enter</a:t>
            </a:r>
            <a:r>
              <a:rPr lang="en"/>
              <a:t> a subtitle here if you need </a:t>
            </a:r>
            <a:r>
              <a:rPr lang="en"/>
              <a:t>to describe the section</a:t>
            </a:r>
            <a:endParaRPr/>
          </a:p>
        </p:txBody>
      </p:sp>
      <p:sp>
        <p:nvSpPr>
          <p:cNvPr id="995" name="Google Shape;995;p35"/>
          <p:cNvSpPr/>
          <p:nvPr/>
        </p:nvSpPr>
        <p:spPr>
          <a:xfrm>
            <a:off x="8213096" y="1132645"/>
            <a:ext cx="215353" cy="196416"/>
          </a:xfrm>
          <a:custGeom>
            <a:rect b="b" l="l" r="r" t="t"/>
            <a:pathLst>
              <a:path extrusionOk="0" fill="none" h="1992" w="2184">
                <a:moveTo>
                  <a:pt x="0" y="1991"/>
                </a:moveTo>
                <a:cubicBezTo>
                  <a:pt x="671" y="1331"/>
                  <a:pt x="1467" y="672"/>
                  <a:pt x="2184" y="1"/>
                </a:cubicBezTo>
              </a:path>
            </a:pathLst>
          </a:custGeom>
          <a:noFill/>
          <a:ln cap="rnd" cmpd="sng" w="13375">
            <a:solidFill>
              <a:srgbClr val="FFFEB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35"/>
          <p:cNvGrpSpPr/>
          <p:nvPr/>
        </p:nvGrpSpPr>
        <p:grpSpPr>
          <a:xfrm>
            <a:off x="3170988" y="677916"/>
            <a:ext cx="2802005" cy="2001302"/>
            <a:chOff x="1339200" y="2052000"/>
            <a:chExt cx="4082175" cy="2915650"/>
          </a:xfrm>
        </p:grpSpPr>
        <p:sp>
          <p:nvSpPr>
            <p:cNvPr id="997" name="Google Shape;997;p35"/>
            <p:cNvSpPr/>
            <p:nvPr/>
          </p:nvSpPr>
          <p:spPr>
            <a:xfrm>
              <a:off x="2276150" y="4059625"/>
              <a:ext cx="104875" cy="905050"/>
            </a:xfrm>
            <a:custGeom>
              <a:rect b="b" l="l" r="r" t="t"/>
              <a:pathLst>
                <a:path extrusionOk="0" h="36202" w="4195">
                  <a:moveTo>
                    <a:pt x="0" y="0"/>
                  </a:moveTo>
                  <a:lnTo>
                    <a:pt x="2827" y="36201"/>
                  </a:lnTo>
                  <a:lnTo>
                    <a:pt x="4073" y="36201"/>
                  </a:lnTo>
                  <a:lnTo>
                    <a:pt x="4195"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5"/>
            <p:cNvSpPr/>
            <p:nvPr/>
          </p:nvSpPr>
          <p:spPr>
            <a:xfrm>
              <a:off x="2175850" y="2772325"/>
              <a:ext cx="152000" cy="611375"/>
            </a:xfrm>
            <a:custGeom>
              <a:rect b="b" l="l" r="r" t="t"/>
              <a:pathLst>
                <a:path extrusionOk="0" h="24455" w="6080">
                  <a:moveTo>
                    <a:pt x="1943" y="1"/>
                  </a:moveTo>
                  <a:cubicBezTo>
                    <a:pt x="1092" y="1"/>
                    <a:pt x="0" y="500"/>
                    <a:pt x="0" y="2160"/>
                  </a:cubicBezTo>
                  <a:cubicBezTo>
                    <a:pt x="0" y="4653"/>
                    <a:pt x="213" y="14349"/>
                    <a:pt x="486" y="16933"/>
                  </a:cubicBezTo>
                  <a:cubicBezTo>
                    <a:pt x="760" y="19486"/>
                    <a:pt x="122" y="23984"/>
                    <a:pt x="2128" y="24349"/>
                  </a:cubicBezTo>
                  <a:cubicBezTo>
                    <a:pt x="2529" y="24422"/>
                    <a:pt x="2894" y="24455"/>
                    <a:pt x="3222" y="24455"/>
                  </a:cubicBezTo>
                  <a:cubicBezTo>
                    <a:pt x="4535" y="24455"/>
                    <a:pt x="5265" y="23930"/>
                    <a:pt x="5410" y="23346"/>
                  </a:cubicBezTo>
                  <a:cubicBezTo>
                    <a:pt x="5593" y="22586"/>
                    <a:pt x="6079" y="7206"/>
                    <a:pt x="5714" y="4288"/>
                  </a:cubicBezTo>
                  <a:cubicBezTo>
                    <a:pt x="5471" y="2555"/>
                    <a:pt x="4407" y="1036"/>
                    <a:pt x="2857" y="276"/>
                  </a:cubicBezTo>
                  <a:cubicBezTo>
                    <a:pt x="2709" y="117"/>
                    <a:pt x="2354" y="1"/>
                    <a:pt x="1943" y="1"/>
                  </a:cubicBez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5"/>
            <p:cNvSpPr/>
            <p:nvPr/>
          </p:nvSpPr>
          <p:spPr>
            <a:xfrm>
              <a:off x="2193325" y="3074350"/>
              <a:ext cx="457475" cy="323875"/>
            </a:xfrm>
            <a:custGeom>
              <a:rect b="b" l="l" r="r" t="t"/>
              <a:pathLst>
                <a:path extrusionOk="0" h="12955" w="18299">
                  <a:moveTo>
                    <a:pt x="14992" y="1"/>
                  </a:moveTo>
                  <a:cubicBezTo>
                    <a:pt x="14430" y="1"/>
                    <a:pt x="13919" y="40"/>
                    <a:pt x="13617" y="140"/>
                  </a:cubicBezTo>
                  <a:cubicBezTo>
                    <a:pt x="12797" y="414"/>
                    <a:pt x="10395" y="2997"/>
                    <a:pt x="10395" y="2997"/>
                  </a:cubicBezTo>
                  <a:cubicBezTo>
                    <a:pt x="9879" y="3453"/>
                    <a:pt x="9332" y="3879"/>
                    <a:pt x="8754" y="4274"/>
                  </a:cubicBezTo>
                  <a:cubicBezTo>
                    <a:pt x="7386" y="5277"/>
                    <a:pt x="2432" y="7952"/>
                    <a:pt x="2432" y="7952"/>
                  </a:cubicBezTo>
                  <a:lnTo>
                    <a:pt x="334" y="8499"/>
                  </a:lnTo>
                  <a:cubicBezTo>
                    <a:pt x="61" y="9502"/>
                    <a:pt x="0" y="10566"/>
                    <a:pt x="152" y="11599"/>
                  </a:cubicBezTo>
                  <a:cubicBezTo>
                    <a:pt x="303" y="12554"/>
                    <a:pt x="952" y="12955"/>
                    <a:pt x="1890" y="12955"/>
                  </a:cubicBezTo>
                  <a:cubicBezTo>
                    <a:pt x="2655" y="12955"/>
                    <a:pt x="3613" y="12688"/>
                    <a:pt x="4651" y="12238"/>
                  </a:cubicBezTo>
                  <a:cubicBezTo>
                    <a:pt x="6930" y="11235"/>
                    <a:pt x="10882" y="6736"/>
                    <a:pt x="10882" y="6736"/>
                  </a:cubicBezTo>
                  <a:lnTo>
                    <a:pt x="11794" y="5004"/>
                  </a:lnTo>
                  <a:lnTo>
                    <a:pt x="12706" y="4183"/>
                  </a:lnTo>
                  <a:cubicBezTo>
                    <a:pt x="13526" y="3332"/>
                    <a:pt x="14286" y="2420"/>
                    <a:pt x="14985" y="1447"/>
                  </a:cubicBezTo>
                  <a:cubicBezTo>
                    <a:pt x="14985" y="1447"/>
                    <a:pt x="15440" y="1489"/>
                    <a:pt x="15990" y="1489"/>
                  </a:cubicBezTo>
                  <a:cubicBezTo>
                    <a:pt x="16486" y="1489"/>
                    <a:pt x="17059" y="1455"/>
                    <a:pt x="17447" y="1326"/>
                  </a:cubicBezTo>
                  <a:cubicBezTo>
                    <a:pt x="18298" y="1052"/>
                    <a:pt x="18298" y="414"/>
                    <a:pt x="17538" y="231"/>
                  </a:cubicBezTo>
                  <a:cubicBezTo>
                    <a:pt x="17077" y="116"/>
                    <a:pt x="15959" y="1"/>
                    <a:pt x="14992"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5"/>
            <p:cNvSpPr/>
            <p:nvPr/>
          </p:nvSpPr>
          <p:spPr>
            <a:xfrm>
              <a:off x="2193325" y="3071000"/>
              <a:ext cx="457475" cy="336650"/>
            </a:xfrm>
            <a:custGeom>
              <a:rect b="b" l="l" r="r" t="t"/>
              <a:pathLst>
                <a:path extrusionOk="0" fill="none" h="13466" w="18299">
                  <a:moveTo>
                    <a:pt x="2432" y="8086"/>
                  </a:moveTo>
                  <a:cubicBezTo>
                    <a:pt x="2432" y="8086"/>
                    <a:pt x="7386" y="5411"/>
                    <a:pt x="8754" y="4408"/>
                  </a:cubicBezTo>
                  <a:cubicBezTo>
                    <a:pt x="9332" y="4013"/>
                    <a:pt x="9879" y="3587"/>
                    <a:pt x="10395" y="3131"/>
                  </a:cubicBezTo>
                  <a:cubicBezTo>
                    <a:pt x="10395" y="3131"/>
                    <a:pt x="12797" y="548"/>
                    <a:pt x="13617" y="274"/>
                  </a:cubicBezTo>
                  <a:cubicBezTo>
                    <a:pt x="14438" y="1"/>
                    <a:pt x="16809" y="183"/>
                    <a:pt x="17538" y="365"/>
                  </a:cubicBezTo>
                  <a:cubicBezTo>
                    <a:pt x="18298" y="548"/>
                    <a:pt x="18298" y="1186"/>
                    <a:pt x="17447" y="1460"/>
                  </a:cubicBezTo>
                  <a:cubicBezTo>
                    <a:pt x="16627" y="1733"/>
                    <a:pt x="14985" y="1581"/>
                    <a:pt x="14985" y="1581"/>
                  </a:cubicBezTo>
                  <a:cubicBezTo>
                    <a:pt x="14286" y="2554"/>
                    <a:pt x="13526" y="3466"/>
                    <a:pt x="12706" y="4317"/>
                  </a:cubicBezTo>
                  <a:lnTo>
                    <a:pt x="11794" y="5138"/>
                  </a:lnTo>
                  <a:lnTo>
                    <a:pt x="10882" y="6870"/>
                  </a:lnTo>
                  <a:cubicBezTo>
                    <a:pt x="10882" y="6870"/>
                    <a:pt x="6930" y="11369"/>
                    <a:pt x="4651" y="12372"/>
                  </a:cubicBezTo>
                  <a:cubicBezTo>
                    <a:pt x="2341" y="13375"/>
                    <a:pt x="426" y="13466"/>
                    <a:pt x="152" y="11733"/>
                  </a:cubicBezTo>
                  <a:cubicBezTo>
                    <a:pt x="0" y="10700"/>
                    <a:pt x="61" y="9636"/>
                    <a:pt x="334" y="8633"/>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5"/>
            <p:cNvSpPr/>
            <p:nvPr/>
          </p:nvSpPr>
          <p:spPr>
            <a:xfrm>
              <a:off x="2118850" y="3110525"/>
              <a:ext cx="703675" cy="332100"/>
            </a:xfrm>
            <a:custGeom>
              <a:rect b="b" l="l" r="r" t="t"/>
              <a:pathLst>
                <a:path extrusionOk="0" h="13284" w="28147">
                  <a:moveTo>
                    <a:pt x="17964" y="0"/>
                  </a:moveTo>
                  <a:cubicBezTo>
                    <a:pt x="17964" y="0"/>
                    <a:pt x="15107" y="3283"/>
                    <a:pt x="13830" y="5319"/>
                  </a:cubicBezTo>
                  <a:cubicBezTo>
                    <a:pt x="12554" y="7326"/>
                    <a:pt x="11368" y="10639"/>
                    <a:pt x="11368" y="10639"/>
                  </a:cubicBezTo>
                  <a:cubicBezTo>
                    <a:pt x="11030" y="10606"/>
                    <a:pt x="10692" y="10590"/>
                    <a:pt x="10354" y="10590"/>
                  </a:cubicBezTo>
                  <a:cubicBezTo>
                    <a:pt x="9114" y="10590"/>
                    <a:pt x="7882" y="10804"/>
                    <a:pt x="6687" y="11186"/>
                  </a:cubicBezTo>
                  <a:cubicBezTo>
                    <a:pt x="4043" y="12006"/>
                    <a:pt x="0" y="12189"/>
                    <a:pt x="0" y="12189"/>
                  </a:cubicBezTo>
                  <a:lnTo>
                    <a:pt x="0" y="13283"/>
                  </a:lnTo>
                  <a:lnTo>
                    <a:pt x="23101" y="13283"/>
                  </a:lnTo>
                  <a:lnTo>
                    <a:pt x="28147" y="1003"/>
                  </a:lnTo>
                  <a:lnTo>
                    <a:pt x="27508" y="274"/>
                  </a:lnTo>
                  <a:lnTo>
                    <a:pt x="17964"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5"/>
            <p:cNvSpPr/>
            <p:nvPr/>
          </p:nvSpPr>
          <p:spPr>
            <a:xfrm>
              <a:off x="2118850" y="3117350"/>
              <a:ext cx="703675" cy="325275"/>
            </a:xfrm>
            <a:custGeom>
              <a:rect b="b" l="l" r="r" t="t"/>
              <a:pathLst>
                <a:path extrusionOk="0" h="13011" w="28147">
                  <a:moveTo>
                    <a:pt x="27508" y="1"/>
                  </a:moveTo>
                  <a:lnTo>
                    <a:pt x="22463" y="12098"/>
                  </a:lnTo>
                  <a:lnTo>
                    <a:pt x="0" y="12098"/>
                  </a:lnTo>
                  <a:lnTo>
                    <a:pt x="0" y="13010"/>
                  </a:lnTo>
                  <a:lnTo>
                    <a:pt x="23101" y="13010"/>
                  </a:lnTo>
                  <a:lnTo>
                    <a:pt x="28147" y="730"/>
                  </a:lnTo>
                  <a:lnTo>
                    <a:pt x="27508" y="1"/>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5"/>
            <p:cNvSpPr/>
            <p:nvPr/>
          </p:nvSpPr>
          <p:spPr>
            <a:xfrm>
              <a:off x="2251825" y="3117350"/>
              <a:ext cx="554750" cy="304750"/>
            </a:xfrm>
            <a:custGeom>
              <a:rect b="b" l="l" r="r" t="t"/>
              <a:pathLst>
                <a:path extrusionOk="0" h="12190" w="22190">
                  <a:moveTo>
                    <a:pt x="22189" y="1"/>
                  </a:moveTo>
                  <a:lnTo>
                    <a:pt x="22189" y="1"/>
                  </a:lnTo>
                  <a:cubicBezTo>
                    <a:pt x="22189" y="1"/>
                    <a:pt x="17904" y="5502"/>
                    <a:pt x="17417" y="7417"/>
                  </a:cubicBezTo>
                  <a:cubicBezTo>
                    <a:pt x="16961" y="9332"/>
                    <a:pt x="17144" y="12098"/>
                    <a:pt x="17144" y="12098"/>
                  </a:cubicBezTo>
                  <a:lnTo>
                    <a:pt x="22189" y="1"/>
                  </a:lnTo>
                  <a:close/>
                  <a:moveTo>
                    <a:pt x="14028" y="10583"/>
                  </a:moveTo>
                  <a:cubicBezTo>
                    <a:pt x="13320" y="10583"/>
                    <a:pt x="12471" y="10725"/>
                    <a:pt x="11460" y="11095"/>
                  </a:cubicBezTo>
                  <a:cubicBezTo>
                    <a:pt x="8907" y="12007"/>
                    <a:pt x="1" y="12189"/>
                    <a:pt x="1" y="12189"/>
                  </a:cubicBezTo>
                  <a:lnTo>
                    <a:pt x="17144" y="12098"/>
                  </a:lnTo>
                  <a:cubicBezTo>
                    <a:pt x="17144" y="12098"/>
                    <a:pt x="16342" y="10583"/>
                    <a:pt x="14028" y="10583"/>
                  </a:cubicBez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5"/>
            <p:cNvSpPr/>
            <p:nvPr/>
          </p:nvSpPr>
          <p:spPr>
            <a:xfrm>
              <a:off x="2403050" y="3376475"/>
              <a:ext cx="205950" cy="4600"/>
            </a:xfrm>
            <a:custGeom>
              <a:rect b="b" l="l" r="r" t="t"/>
              <a:pathLst>
                <a:path extrusionOk="0" fill="none" h="184" w="8238">
                  <a:moveTo>
                    <a:pt x="8238" y="183"/>
                  </a:moveTo>
                  <a:lnTo>
                    <a:pt x="0" y="1"/>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5"/>
            <p:cNvSpPr/>
            <p:nvPr/>
          </p:nvSpPr>
          <p:spPr>
            <a:xfrm>
              <a:off x="1770050" y="4059625"/>
              <a:ext cx="104900" cy="905050"/>
            </a:xfrm>
            <a:custGeom>
              <a:rect b="b" l="l" r="r" t="t"/>
              <a:pathLst>
                <a:path extrusionOk="0" h="36202" w="4196">
                  <a:moveTo>
                    <a:pt x="1" y="0"/>
                  </a:moveTo>
                  <a:lnTo>
                    <a:pt x="122" y="36201"/>
                  </a:lnTo>
                  <a:lnTo>
                    <a:pt x="1369" y="36201"/>
                  </a:lnTo>
                  <a:lnTo>
                    <a:pt x="4195"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5"/>
            <p:cNvSpPr/>
            <p:nvPr/>
          </p:nvSpPr>
          <p:spPr>
            <a:xfrm>
              <a:off x="1425075" y="4059625"/>
              <a:ext cx="104875" cy="905050"/>
            </a:xfrm>
            <a:custGeom>
              <a:rect b="b" l="l" r="r" t="t"/>
              <a:pathLst>
                <a:path extrusionOk="0" h="36202" w="4195">
                  <a:moveTo>
                    <a:pt x="0" y="0"/>
                  </a:moveTo>
                  <a:lnTo>
                    <a:pt x="122" y="36201"/>
                  </a:lnTo>
                  <a:lnTo>
                    <a:pt x="1368" y="36201"/>
                  </a:lnTo>
                  <a:lnTo>
                    <a:pt x="4195"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5"/>
            <p:cNvSpPr/>
            <p:nvPr/>
          </p:nvSpPr>
          <p:spPr>
            <a:xfrm>
              <a:off x="1425075" y="4059625"/>
              <a:ext cx="104875" cy="47125"/>
            </a:xfrm>
            <a:custGeom>
              <a:rect b="b" l="l" r="r" t="t"/>
              <a:pathLst>
                <a:path extrusionOk="0" h="1885" w="4195">
                  <a:moveTo>
                    <a:pt x="0" y="0"/>
                  </a:moveTo>
                  <a:lnTo>
                    <a:pt x="0" y="1885"/>
                  </a:lnTo>
                  <a:lnTo>
                    <a:pt x="4043" y="1885"/>
                  </a:lnTo>
                  <a:lnTo>
                    <a:pt x="4195"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a:off x="1801200" y="4059625"/>
              <a:ext cx="104900" cy="905050"/>
            </a:xfrm>
            <a:custGeom>
              <a:rect b="b" l="l" r="r" t="t"/>
              <a:pathLst>
                <a:path extrusionOk="0" h="36202" w="4196">
                  <a:moveTo>
                    <a:pt x="1" y="0"/>
                  </a:moveTo>
                  <a:lnTo>
                    <a:pt x="2828" y="36201"/>
                  </a:lnTo>
                  <a:lnTo>
                    <a:pt x="4074" y="36201"/>
                  </a:lnTo>
                  <a:lnTo>
                    <a:pt x="4196"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5"/>
            <p:cNvSpPr/>
            <p:nvPr/>
          </p:nvSpPr>
          <p:spPr>
            <a:xfrm>
              <a:off x="1801200" y="4059625"/>
              <a:ext cx="104900" cy="47125"/>
            </a:xfrm>
            <a:custGeom>
              <a:rect b="b" l="l" r="r" t="t"/>
              <a:pathLst>
                <a:path extrusionOk="0" h="1885" w="4196">
                  <a:moveTo>
                    <a:pt x="1" y="0"/>
                  </a:moveTo>
                  <a:lnTo>
                    <a:pt x="153" y="1885"/>
                  </a:lnTo>
                  <a:lnTo>
                    <a:pt x="4196" y="1885"/>
                  </a:lnTo>
                  <a:lnTo>
                    <a:pt x="4196"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5"/>
            <p:cNvSpPr/>
            <p:nvPr/>
          </p:nvSpPr>
          <p:spPr>
            <a:xfrm>
              <a:off x="1339200" y="3191075"/>
              <a:ext cx="691525" cy="829050"/>
            </a:xfrm>
            <a:custGeom>
              <a:rect b="b" l="l" r="r" t="t"/>
              <a:pathLst>
                <a:path extrusionOk="0" h="33162" w="27661">
                  <a:moveTo>
                    <a:pt x="24469" y="0"/>
                  </a:moveTo>
                  <a:lnTo>
                    <a:pt x="3283" y="152"/>
                  </a:lnTo>
                  <a:cubicBezTo>
                    <a:pt x="1429" y="152"/>
                    <a:pt x="0" y="1733"/>
                    <a:pt x="152" y="3556"/>
                  </a:cubicBezTo>
                  <a:lnTo>
                    <a:pt x="2797" y="33162"/>
                  </a:lnTo>
                  <a:lnTo>
                    <a:pt x="26627" y="33162"/>
                  </a:lnTo>
                  <a:lnTo>
                    <a:pt x="27630" y="3252"/>
                  </a:lnTo>
                  <a:cubicBezTo>
                    <a:pt x="27660" y="1459"/>
                    <a:pt x="26232" y="0"/>
                    <a:pt x="24469" y="0"/>
                  </a:cubicBez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p:nvPr/>
          </p:nvSpPr>
          <p:spPr>
            <a:xfrm>
              <a:off x="1375675" y="3191075"/>
              <a:ext cx="691525" cy="829050"/>
            </a:xfrm>
            <a:custGeom>
              <a:rect b="b" l="l" r="r" t="t"/>
              <a:pathLst>
                <a:path extrusionOk="0" h="33162" w="27661">
                  <a:moveTo>
                    <a:pt x="24469" y="0"/>
                  </a:moveTo>
                  <a:lnTo>
                    <a:pt x="3253" y="152"/>
                  </a:lnTo>
                  <a:cubicBezTo>
                    <a:pt x="1429" y="152"/>
                    <a:pt x="0" y="1733"/>
                    <a:pt x="152" y="3556"/>
                  </a:cubicBezTo>
                  <a:lnTo>
                    <a:pt x="2797" y="33162"/>
                  </a:lnTo>
                  <a:lnTo>
                    <a:pt x="26627" y="33162"/>
                  </a:lnTo>
                  <a:lnTo>
                    <a:pt x="27600" y="3252"/>
                  </a:lnTo>
                  <a:cubicBezTo>
                    <a:pt x="27660" y="1459"/>
                    <a:pt x="26232" y="0"/>
                    <a:pt x="24469" y="0"/>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a:off x="1400000" y="4003400"/>
              <a:ext cx="1008400" cy="66875"/>
            </a:xfrm>
            <a:custGeom>
              <a:rect b="b" l="l" r="r" t="t"/>
              <a:pathLst>
                <a:path extrusionOk="0" h="2675" w="40336">
                  <a:moveTo>
                    <a:pt x="0" y="0"/>
                  </a:moveTo>
                  <a:lnTo>
                    <a:pt x="0" y="2675"/>
                  </a:lnTo>
                  <a:lnTo>
                    <a:pt x="40335" y="2675"/>
                  </a:lnTo>
                  <a:lnTo>
                    <a:pt x="40335"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a:off x="1400000" y="3931950"/>
              <a:ext cx="1008400" cy="71475"/>
            </a:xfrm>
            <a:custGeom>
              <a:rect b="b" l="l" r="r" t="t"/>
              <a:pathLst>
                <a:path extrusionOk="0" h="2859" w="40336">
                  <a:moveTo>
                    <a:pt x="4711" y="1"/>
                  </a:moveTo>
                  <a:cubicBezTo>
                    <a:pt x="2948" y="1"/>
                    <a:pt x="1307" y="882"/>
                    <a:pt x="334" y="2341"/>
                  </a:cubicBezTo>
                  <a:lnTo>
                    <a:pt x="0" y="2858"/>
                  </a:lnTo>
                  <a:lnTo>
                    <a:pt x="40335" y="2858"/>
                  </a:lnTo>
                  <a:lnTo>
                    <a:pt x="39575" y="1916"/>
                  </a:lnTo>
                  <a:cubicBezTo>
                    <a:pt x="38572" y="700"/>
                    <a:pt x="37083" y="1"/>
                    <a:pt x="35502"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5"/>
            <p:cNvSpPr/>
            <p:nvPr/>
          </p:nvSpPr>
          <p:spPr>
            <a:xfrm>
              <a:off x="1836175" y="4003400"/>
              <a:ext cx="572225" cy="66875"/>
            </a:xfrm>
            <a:custGeom>
              <a:rect b="b" l="l" r="r" t="t"/>
              <a:pathLst>
                <a:path extrusionOk="0" h="2675" w="22889">
                  <a:moveTo>
                    <a:pt x="0" y="0"/>
                  </a:moveTo>
                  <a:lnTo>
                    <a:pt x="0" y="2675"/>
                  </a:lnTo>
                  <a:lnTo>
                    <a:pt x="22888" y="2675"/>
                  </a:lnTo>
                  <a:lnTo>
                    <a:pt x="22888" y="0"/>
                  </a:lnTo>
                  <a:close/>
                </a:path>
              </a:pathLst>
            </a:custGeom>
            <a:solidFill>
              <a:srgbClr val="92E3A9"/>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5"/>
            <p:cNvSpPr/>
            <p:nvPr/>
          </p:nvSpPr>
          <p:spPr>
            <a:xfrm>
              <a:off x="1903025" y="4562675"/>
              <a:ext cx="362500" cy="401225"/>
            </a:xfrm>
            <a:custGeom>
              <a:rect b="b" l="l" r="r" t="t"/>
              <a:pathLst>
                <a:path extrusionOk="0" h="16049" w="14500">
                  <a:moveTo>
                    <a:pt x="5351" y="0"/>
                  </a:moveTo>
                  <a:cubicBezTo>
                    <a:pt x="5351" y="0"/>
                    <a:pt x="1673" y="8541"/>
                    <a:pt x="822" y="10456"/>
                  </a:cubicBezTo>
                  <a:cubicBezTo>
                    <a:pt x="1" y="12402"/>
                    <a:pt x="943" y="12766"/>
                    <a:pt x="1946" y="13131"/>
                  </a:cubicBezTo>
                  <a:cubicBezTo>
                    <a:pt x="2949" y="13465"/>
                    <a:pt x="5411" y="13526"/>
                    <a:pt x="6202" y="14225"/>
                  </a:cubicBezTo>
                  <a:cubicBezTo>
                    <a:pt x="7752" y="15624"/>
                    <a:pt x="10001" y="15715"/>
                    <a:pt x="11460" y="15988"/>
                  </a:cubicBezTo>
                  <a:cubicBezTo>
                    <a:pt x="11682" y="16030"/>
                    <a:pt x="11907" y="16048"/>
                    <a:pt x="12129" y="16048"/>
                  </a:cubicBezTo>
                  <a:cubicBezTo>
                    <a:pt x="13364" y="16048"/>
                    <a:pt x="14500" y="15477"/>
                    <a:pt x="14500" y="15168"/>
                  </a:cubicBezTo>
                  <a:cubicBezTo>
                    <a:pt x="14500" y="14803"/>
                    <a:pt x="13922" y="14499"/>
                    <a:pt x="11551" y="13131"/>
                  </a:cubicBezTo>
                  <a:cubicBezTo>
                    <a:pt x="9606" y="12006"/>
                    <a:pt x="6658" y="8055"/>
                    <a:pt x="6658" y="8055"/>
                  </a:cubicBezTo>
                  <a:lnTo>
                    <a:pt x="12007" y="456"/>
                  </a:lnTo>
                  <a:lnTo>
                    <a:pt x="5351"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5"/>
            <p:cNvSpPr/>
            <p:nvPr/>
          </p:nvSpPr>
          <p:spPr>
            <a:xfrm>
              <a:off x="1903025" y="4745050"/>
              <a:ext cx="362500" cy="218900"/>
            </a:xfrm>
            <a:custGeom>
              <a:rect b="b" l="l" r="r" t="t"/>
              <a:pathLst>
                <a:path extrusionOk="0" h="8756" w="14500">
                  <a:moveTo>
                    <a:pt x="2098" y="0"/>
                  </a:moveTo>
                  <a:cubicBezTo>
                    <a:pt x="1551" y="1368"/>
                    <a:pt x="1095" y="2584"/>
                    <a:pt x="822" y="3161"/>
                  </a:cubicBezTo>
                  <a:cubicBezTo>
                    <a:pt x="1" y="5107"/>
                    <a:pt x="943" y="5471"/>
                    <a:pt x="1946" y="5836"/>
                  </a:cubicBezTo>
                  <a:cubicBezTo>
                    <a:pt x="2949" y="6170"/>
                    <a:pt x="5411" y="6231"/>
                    <a:pt x="6202" y="6930"/>
                  </a:cubicBezTo>
                  <a:cubicBezTo>
                    <a:pt x="7752" y="8329"/>
                    <a:pt x="10001" y="8420"/>
                    <a:pt x="11460" y="8693"/>
                  </a:cubicBezTo>
                  <a:cubicBezTo>
                    <a:pt x="11689" y="8736"/>
                    <a:pt x="11921" y="8755"/>
                    <a:pt x="12149" y="8755"/>
                  </a:cubicBezTo>
                  <a:cubicBezTo>
                    <a:pt x="13376" y="8755"/>
                    <a:pt x="14500" y="8206"/>
                    <a:pt x="14500" y="7873"/>
                  </a:cubicBezTo>
                  <a:cubicBezTo>
                    <a:pt x="14500" y="7508"/>
                    <a:pt x="13953" y="7204"/>
                    <a:pt x="11551" y="5866"/>
                  </a:cubicBezTo>
                  <a:cubicBezTo>
                    <a:pt x="9606" y="4742"/>
                    <a:pt x="6658" y="760"/>
                    <a:pt x="6658" y="760"/>
                  </a:cubicBezTo>
                  <a:cubicBezTo>
                    <a:pt x="6293" y="942"/>
                    <a:pt x="5989" y="1216"/>
                    <a:pt x="5837" y="1611"/>
                  </a:cubicBezTo>
                  <a:cubicBezTo>
                    <a:pt x="5715" y="2037"/>
                    <a:pt x="5655" y="2462"/>
                    <a:pt x="5655" y="2888"/>
                  </a:cubicBezTo>
                  <a:cubicBezTo>
                    <a:pt x="4804" y="2857"/>
                    <a:pt x="4013" y="2523"/>
                    <a:pt x="3436" y="1976"/>
                  </a:cubicBezTo>
                  <a:cubicBezTo>
                    <a:pt x="2919" y="1459"/>
                    <a:pt x="2463" y="608"/>
                    <a:pt x="2098" y="0"/>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a:off x="2069450" y="4461600"/>
              <a:ext cx="344325" cy="505775"/>
            </a:xfrm>
            <a:custGeom>
              <a:rect b="b" l="l" r="r" t="t"/>
              <a:pathLst>
                <a:path extrusionOk="0" h="20231" w="13773">
                  <a:moveTo>
                    <a:pt x="1" y="1"/>
                  </a:moveTo>
                  <a:lnTo>
                    <a:pt x="1" y="1"/>
                  </a:lnTo>
                  <a:cubicBezTo>
                    <a:pt x="1" y="1"/>
                    <a:pt x="1581" y="11125"/>
                    <a:pt x="1490" y="12159"/>
                  </a:cubicBezTo>
                  <a:cubicBezTo>
                    <a:pt x="1399" y="13192"/>
                    <a:pt x="244" y="17569"/>
                    <a:pt x="882" y="17904"/>
                  </a:cubicBezTo>
                  <a:cubicBezTo>
                    <a:pt x="1551" y="18238"/>
                    <a:pt x="8025" y="19940"/>
                    <a:pt x="10305" y="20183"/>
                  </a:cubicBezTo>
                  <a:cubicBezTo>
                    <a:pt x="10608" y="20216"/>
                    <a:pt x="10894" y="20231"/>
                    <a:pt x="11159" y="20231"/>
                  </a:cubicBezTo>
                  <a:cubicBezTo>
                    <a:pt x="12890" y="20231"/>
                    <a:pt x="13772" y="19588"/>
                    <a:pt x="13192" y="18876"/>
                  </a:cubicBezTo>
                  <a:cubicBezTo>
                    <a:pt x="12524" y="18025"/>
                    <a:pt x="9788" y="17387"/>
                    <a:pt x="7782" y="15168"/>
                  </a:cubicBezTo>
                  <a:cubicBezTo>
                    <a:pt x="5745" y="12919"/>
                    <a:pt x="5229" y="12524"/>
                    <a:pt x="5229" y="12524"/>
                  </a:cubicBezTo>
                  <a:lnTo>
                    <a:pt x="6080" y="1460"/>
                  </a:lnTo>
                  <a:lnTo>
                    <a:pt x="1" y="1"/>
                  </a:ln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a:off x="2080100" y="4774675"/>
              <a:ext cx="333450" cy="192975"/>
            </a:xfrm>
            <a:custGeom>
              <a:rect b="b" l="l" r="r" t="t"/>
              <a:pathLst>
                <a:path extrusionOk="0" h="7719" w="13338">
                  <a:moveTo>
                    <a:pt x="4803" y="1"/>
                  </a:moveTo>
                  <a:cubicBezTo>
                    <a:pt x="4590" y="244"/>
                    <a:pt x="4499" y="548"/>
                    <a:pt x="4468" y="852"/>
                  </a:cubicBezTo>
                  <a:cubicBezTo>
                    <a:pt x="4468" y="1308"/>
                    <a:pt x="4529" y="2189"/>
                    <a:pt x="4529" y="2189"/>
                  </a:cubicBezTo>
                  <a:cubicBezTo>
                    <a:pt x="3253" y="2007"/>
                    <a:pt x="1976" y="1733"/>
                    <a:pt x="730" y="1399"/>
                  </a:cubicBezTo>
                  <a:cubicBezTo>
                    <a:pt x="395" y="3040"/>
                    <a:pt x="0" y="5168"/>
                    <a:pt x="456" y="5381"/>
                  </a:cubicBezTo>
                  <a:cubicBezTo>
                    <a:pt x="1125" y="5745"/>
                    <a:pt x="7599" y="7417"/>
                    <a:pt x="9848" y="7660"/>
                  </a:cubicBezTo>
                  <a:cubicBezTo>
                    <a:pt x="10181" y="7700"/>
                    <a:pt x="10492" y="7719"/>
                    <a:pt x="10780" y="7719"/>
                  </a:cubicBezTo>
                  <a:cubicBezTo>
                    <a:pt x="12467" y="7719"/>
                    <a:pt x="13338" y="7080"/>
                    <a:pt x="12766" y="6353"/>
                  </a:cubicBezTo>
                  <a:cubicBezTo>
                    <a:pt x="12098" y="5502"/>
                    <a:pt x="9362" y="4894"/>
                    <a:pt x="7356" y="2645"/>
                  </a:cubicBezTo>
                  <a:cubicBezTo>
                    <a:pt x="5319" y="426"/>
                    <a:pt x="4803" y="1"/>
                    <a:pt x="4803" y="1"/>
                  </a:cubicBezTo>
                  <a:close/>
                </a:path>
              </a:pathLst>
            </a:custGeom>
            <a:solidFill>
              <a:srgbClr val="B45F06"/>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1472950" y="2709300"/>
              <a:ext cx="1104125" cy="1883775"/>
            </a:xfrm>
            <a:custGeom>
              <a:rect b="b" l="l" r="r" t="t"/>
              <a:pathLst>
                <a:path extrusionOk="0" h="75351" w="44165">
                  <a:moveTo>
                    <a:pt x="20791" y="0"/>
                  </a:moveTo>
                  <a:cubicBezTo>
                    <a:pt x="20791" y="0"/>
                    <a:pt x="11733" y="1854"/>
                    <a:pt x="10639" y="2858"/>
                  </a:cubicBezTo>
                  <a:cubicBezTo>
                    <a:pt x="9544" y="3861"/>
                    <a:pt x="8997" y="12736"/>
                    <a:pt x="9635" y="16414"/>
                  </a:cubicBezTo>
                  <a:cubicBezTo>
                    <a:pt x="10000" y="18633"/>
                    <a:pt x="10213" y="20852"/>
                    <a:pt x="10274" y="23101"/>
                  </a:cubicBezTo>
                  <a:cubicBezTo>
                    <a:pt x="10274" y="23101"/>
                    <a:pt x="2948" y="30882"/>
                    <a:pt x="1459" y="36019"/>
                  </a:cubicBezTo>
                  <a:cubicBezTo>
                    <a:pt x="0" y="41156"/>
                    <a:pt x="2037" y="48390"/>
                    <a:pt x="6322" y="49758"/>
                  </a:cubicBezTo>
                  <a:cubicBezTo>
                    <a:pt x="8912" y="50579"/>
                    <a:pt x="12749" y="50743"/>
                    <a:pt x="15405" y="50743"/>
                  </a:cubicBezTo>
                  <a:cubicBezTo>
                    <a:pt x="17175" y="50743"/>
                    <a:pt x="18420" y="50670"/>
                    <a:pt x="18420" y="50670"/>
                  </a:cubicBezTo>
                  <a:lnTo>
                    <a:pt x="18420" y="50670"/>
                  </a:lnTo>
                  <a:lnTo>
                    <a:pt x="17326" y="74986"/>
                  </a:lnTo>
                  <a:cubicBezTo>
                    <a:pt x="17326" y="74986"/>
                    <a:pt x="19879" y="75351"/>
                    <a:pt x="26566" y="75351"/>
                  </a:cubicBezTo>
                  <a:cubicBezTo>
                    <a:pt x="33253" y="75351"/>
                    <a:pt x="35289" y="75077"/>
                    <a:pt x="35289" y="75077"/>
                  </a:cubicBezTo>
                  <a:cubicBezTo>
                    <a:pt x="35289" y="75077"/>
                    <a:pt x="36019" y="69849"/>
                    <a:pt x="38116" y="60427"/>
                  </a:cubicBezTo>
                  <a:cubicBezTo>
                    <a:pt x="40214" y="50974"/>
                    <a:pt x="44165" y="43831"/>
                    <a:pt x="41976" y="40457"/>
                  </a:cubicBezTo>
                  <a:cubicBezTo>
                    <a:pt x="39758" y="37053"/>
                    <a:pt x="32159" y="37053"/>
                    <a:pt x="32159" y="37053"/>
                  </a:cubicBezTo>
                  <a:lnTo>
                    <a:pt x="27478" y="24773"/>
                  </a:lnTo>
                  <a:cubicBezTo>
                    <a:pt x="27478" y="24773"/>
                    <a:pt x="28238" y="22584"/>
                    <a:pt x="28694" y="21672"/>
                  </a:cubicBezTo>
                  <a:cubicBezTo>
                    <a:pt x="29149" y="20730"/>
                    <a:pt x="32159" y="19180"/>
                    <a:pt x="32159" y="15806"/>
                  </a:cubicBezTo>
                  <a:cubicBezTo>
                    <a:pt x="32159" y="12402"/>
                    <a:pt x="30973" y="2797"/>
                    <a:pt x="30973" y="2797"/>
                  </a:cubicBezTo>
                  <a:cubicBezTo>
                    <a:pt x="30973" y="2797"/>
                    <a:pt x="26475" y="943"/>
                    <a:pt x="25107" y="517"/>
                  </a:cubicBezTo>
                  <a:cubicBezTo>
                    <a:pt x="23739" y="61"/>
                    <a:pt x="20791" y="0"/>
                    <a:pt x="207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2170525" y="3377250"/>
              <a:ext cx="12925" cy="18250"/>
            </a:xfrm>
            <a:custGeom>
              <a:rect b="b" l="l" r="r" t="t"/>
              <a:pathLst>
                <a:path extrusionOk="0" h="730" w="517">
                  <a:moveTo>
                    <a:pt x="335" y="0"/>
                  </a:moveTo>
                  <a:cubicBezTo>
                    <a:pt x="0" y="699"/>
                    <a:pt x="183" y="730"/>
                    <a:pt x="183" y="730"/>
                  </a:cubicBezTo>
                  <a:cubicBezTo>
                    <a:pt x="183" y="730"/>
                    <a:pt x="304" y="638"/>
                    <a:pt x="517" y="517"/>
                  </a:cubicBezTo>
                  <a:lnTo>
                    <a:pt x="3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2100600" y="3581650"/>
              <a:ext cx="16000" cy="11425"/>
            </a:xfrm>
            <a:custGeom>
              <a:rect b="b" l="l" r="r" t="t"/>
              <a:pathLst>
                <a:path extrusionOk="0" h="457" w="640">
                  <a:moveTo>
                    <a:pt x="335" y="0"/>
                  </a:moveTo>
                  <a:cubicBezTo>
                    <a:pt x="153" y="0"/>
                    <a:pt x="1" y="92"/>
                    <a:pt x="1" y="213"/>
                  </a:cubicBezTo>
                  <a:cubicBezTo>
                    <a:pt x="1" y="365"/>
                    <a:pt x="153" y="456"/>
                    <a:pt x="335" y="456"/>
                  </a:cubicBezTo>
                  <a:cubicBezTo>
                    <a:pt x="518" y="456"/>
                    <a:pt x="639" y="335"/>
                    <a:pt x="639" y="213"/>
                  </a:cubicBezTo>
                  <a:cubicBezTo>
                    <a:pt x="639" y="92"/>
                    <a:pt x="518"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2096800" y="3614325"/>
              <a:ext cx="16000" cy="12175"/>
            </a:xfrm>
            <a:custGeom>
              <a:rect b="b" l="l" r="r" t="t"/>
              <a:pathLst>
                <a:path extrusionOk="0" h="487" w="640">
                  <a:moveTo>
                    <a:pt x="305" y="1"/>
                  </a:moveTo>
                  <a:cubicBezTo>
                    <a:pt x="153" y="1"/>
                    <a:pt x="1" y="122"/>
                    <a:pt x="1" y="244"/>
                  </a:cubicBezTo>
                  <a:cubicBezTo>
                    <a:pt x="1" y="365"/>
                    <a:pt x="153" y="487"/>
                    <a:pt x="305" y="487"/>
                  </a:cubicBezTo>
                  <a:cubicBezTo>
                    <a:pt x="487" y="487"/>
                    <a:pt x="639" y="365"/>
                    <a:pt x="639" y="244"/>
                  </a:cubicBezTo>
                  <a:cubicBezTo>
                    <a:pt x="639" y="122"/>
                    <a:pt x="487"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5"/>
            <p:cNvSpPr/>
            <p:nvPr/>
          </p:nvSpPr>
          <p:spPr>
            <a:xfrm>
              <a:off x="2043625" y="3393950"/>
              <a:ext cx="148950" cy="133000"/>
            </a:xfrm>
            <a:custGeom>
              <a:rect b="b" l="l" r="r" t="t"/>
              <a:pathLst>
                <a:path extrusionOk="0" h="5320" w="5958">
                  <a:moveTo>
                    <a:pt x="5654" y="1"/>
                  </a:moveTo>
                  <a:cubicBezTo>
                    <a:pt x="1702" y="2068"/>
                    <a:pt x="61" y="5016"/>
                    <a:pt x="31" y="5077"/>
                  </a:cubicBezTo>
                  <a:cubicBezTo>
                    <a:pt x="0" y="5138"/>
                    <a:pt x="31" y="5259"/>
                    <a:pt x="122" y="5320"/>
                  </a:cubicBezTo>
                  <a:lnTo>
                    <a:pt x="213" y="5320"/>
                  </a:lnTo>
                  <a:cubicBezTo>
                    <a:pt x="274" y="5320"/>
                    <a:pt x="335" y="5290"/>
                    <a:pt x="365" y="5229"/>
                  </a:cubicBezTo>
                  <a:cubicBezTo>
                    <a:pt x="395" y="5198"/>
                    <a:pt x="1885" y="2463"/>
                    <a:pt x="5563" y="457"/>
                  </a:cubicBezTo>
                  <a:cubicBezTo>
                    <a:pt x="5654" y="518"/>
                    <a:pt x="5775" y="639"/>
                    <a:pt x="5958" y="761"/>
                  </a:cubicBezTo>
                  <a:lnTo>
                    <a:pt x="56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a:off x="2187225" y="3076675"/>
              <a:ext cx="69950" cy="20500"/>
            </a:xfrm>
            <a:custGeom>
              <a:rect b="b" l="l" r="r" t="t"/>
              <a:pathLst>
                <a:path extrusionOk="0" h="820" w="2798">
                  <a:moveTo>
                    <a:pt x="786" y="1"/>
                  </a:moveTo>
                  <a:cubicBezTo>
                    <a:pt x="506" y="1"/>
                    <a:pt x="235" y="64"/>
                    <a:pt x="1" y="230"/>
                  </a:cubicBezTo>
                  <a:cubicBezTo>
                    <a:pt x="427" y="594"/>
                    <a:pt x="1004" y="807"/>
                    <a:pt x="1582" y="807"/>
                  </a:cubicBezTo>
                  <a:cubicBezTo>
                    <a:pt x="1696" y="815"/>
                    <a:pt x="1807" y="819"/>
                    <a:pt x="1918" y="819"/>
                  </a:cubicBezTo>
                  <a:cubicBezTo>
                    <a:pt x="2219" y="819"/>
                    <a:pt x="2508" y="791"/>
                    <a:pt x="2797" y="746"/>
                  </a:cubicBezTo>
                  <a:cubicBezTo>
                    <a:pt x="2797" y="746"/>
                    <a:pt x="1742"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5"/>
            <p:cNvSpPr/>
            <p:nvPr/>
          </p:nvSpPr>
          <p:spPr>
            <a:xfrm>
              <a:off x="2175075" y="3091525"/>
              <a:ext cx="30425" cy="69175"/>
            </a:xfrm>
            <a:custGeom>
              <a:rect b="b" l="l" r="r" t="t"/>
              <a:pathLst>
                <a:path extrusionOk="0" h="2767" w="1217">
                  <a:moveTo>
                    <a:pt x="122" y="0"/>
                  </a:moveTo>
                  <a:lnTo>
                    <a:pt x="122" y="0"/>
                  </a:lnTo>
                  <a:cubicBezTo>
                    <a:pt x="1" y="578"/>
                    <a:pt x="61" y="1186"/>
                    <a:pt x="335" y="1702"/>
                  </a:cubicBezTo>
                  <a:cubicBezTo>
                    <a:pt x="487" y="2067"/>
                    <a:pt x="700" y="2432"/>
                    <a:pt x="943" y="2766"/>
                  </a:cubicBezTo>
                  <a:cubicBezTo>
                    <a:pt x="943" y="2766"/>
                    <a:pt x="1216"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5"/>
            <p:cNvSpPr/>
            <p:nvPr/>
          </p:nvSpPr>
          <p:spPr>
            <a:xfrm>
              <a:off x="2126450" y="3439900"/>
              <a:ext cx="70700" cy="20500"/>
            </a:xfrm>
            <a:custGeom>
              <a:rect b="b" l="l" r="r" t="t"/>
              <a:pathLst>
                <a:path extrusionOk="0" h="820" w="2828">
                  <a:moveTo>
                    <a:pt x="790" y="1"/>
                  </a:moveTo>
                  <a:cubicBezTo>
                    <a:pt x="507" y="1"/>
                    <a:pt x="234" y="65"/>
                    <a:pt x="0" y="230"/>
                  </a:cubicBezTo>
                  <a:cubicBezTo>
                    <a:pt x="456" y="594"/>
                    <a:pt x="1003" y="807"/>
                    <a:pt x="1611" y="807"/>
                  </a:cubicBezTo>
                  <a:cubicBezTo>
                    <a:pt x="1717" y="815"/>
                    <a:pt x="1825" y="819"/>
                    <a:pt x="1934" y="819"/>
                  </a:cubicBezTo>
                  <a:cubicBezTo>
                    <a:pt x="2232" y="819"/>
                    <a:pt x="2538" y="791"/>
                    <a:pt x="2827" y="746"/>
                  </a:cubicBezTo>
                  <a:cubicBezTo>
                    <a:pt x="2827" y="746"/>
                    <a:pt x="1754" y="1"/>
                    <a:pt x="7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5"/>
            <p:cNvSpPr/>
            <p:nvPr/>
          </p:nvSpPr>
          <p:spPr>
            <a:xfrm>
              <a:off x="2018550" y="3175875"/>
              <a:ext cx="19025" cy="15850"/>
            </a:xfrm>
            <a:custGeom>
              <a:rect b="b" l="l" r="r" t="t"/>
              <a:pathLst>
                <a:path extrusionOk="0" h="634" w="761">
                  <a:moveTo>
                    <a:pt x="456" y="0"/>
                  </a:moveTo>
                  <a:cubicBezTo>
                    <a:pt x="152" y="0"/>
                    <a:pt x="0" y="335"/>
                    <a:pt x="213" y="547"/>
                  </a:cubicBezTo>
                  <a:cubicBezTo>
                    <a:pt x="281" y="606"/>
                    <a:pt x="362" y="633"/>
                    <a:pt x="440" y="633"/>
                  </a:cubicBezTo>
                  <a:cubicBezTo>
                    <a:pt x="606" y="633"/>
                    <a:pt x="760" y="511"/>
                    <a:pt x="760" y="304"/>
                  </a:cubicBezTo>
                  <a:cubicBezTo>
                    <a:pt x="760" y="122"/>
                    <a:pt x="608" y="0"/>
                    <a:pt x="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5"/>
            <p:cNvSpPr/>
            <p:nvPr/>
          </p:nvSpPr>
          <p:spPr>
            <a:xfrm>
              <a:off x="1922800" y="3564175"/>
              <a:ext cx="97275" cy="75250"/>
            </a:xfrm>
            <a:custGeom>
              <a:rect b="b" l="l" r="r" t="t"/>
              <a:pathLst>
                <a:path extrusionOk="0" h="3010" w="3891">
                  <a:moveTo>
                    <a:pt x="3709" y="0"/>
                  </a:moveTo>
                  <a:lnTo>
                    <a:pt x="3709" y="0"/>
                  </a:lnTo>
                  <a:cubicBezTo>
                    <a:pt x="2736" y="396"/>
                    <a:pt x="1824" y="1003"/>
                    <a:pt x="1064" y="1794"/>
                  </a:cubicBezTo>
                  <a:cubicBezTo>
                    <a:pt x="0" y="2949"/>
                    <a:pt x="335" y="3010"/>
                    <a:pt x="335" y="3010"/>
                  </a:cubicBezTo>
                  <a:cubicBezTo>
                    <a:pt x="335" y="3010"/>
                    <a:pt x="2098" y="2250"/>
                    <a:pt x="3009" y="1429"/>
                  </a:cubicBezTo>
                  <a:cubicBezTo>
                    <a:pt x="3891" y="639"/>
                    <a:pt x="3709" y="0"/>
                    <a:pt x="37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5"/>
            <p:cNvSpPr/>
            <p:nvPr/>
          </p:nvSpPr>
          <p:spPr>
            <a:xfrm>
              <a:off x="2118850" y="3599125"/>
              <a:ext cx="18250" cy="12950"/>
            </a:xfrm>
            <a:custGeom>
              <a:rect b="b" l="l" r="r" t="t"/>
              <a:pathLst>
                <a:path extrusionOk="0" h="518" w="730">
                  <a:moveTo>
                    <a:pt x="365" y="1"/>
                  </a:moveTo>
                  <a:cubicBezTo>
                    <a:pt x="152" y="1"/>
                    <a:pt x="0" y="92"/>
                    <a:pt x="0" y="244"/>
                  </a:cubicBezTo>
                  <a:cubicBezTo>
                    <a:pt x="0" y="396"/>
                    <a:pt x="152" y="517"/>
                    <a:pt x="365" y="517"/>
                  </a:cubicBezTo>
                  <a:cubicBezTo>
                    <a:pt x="578" y="517"/>
                    <a:pt x="730" y="396"/>
                    <a:pt x="730" y="244"/>
                  </a:cubicBezTo>
                  <a:cubicBezTo>
                    <a:pt x="730" y="92"/>
                    <a:pt x="578" y="1"/>
                    <a:pt x="3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5"/>
            <p:cNvSpPr/>
            <p:nvPr/>
          </p:nvSpPr>
          <p:spPr>
            <a:xfrm>
              <a:off x="2041350" y="3205500"/>
              <a:ext cx="16725" cy="16750"/>
            </a:xfrm>
            <a:custGeom>
              <a:rect b="b" l="l" r="r" t="t"/>
              <a:pathLst>
                <a:path extrusionOk="0" h="670" w="669">
                  <a:moveTo>
                    <a:pt x="334" y="1"/>
                  </a:moveTo>
                  <a:cubicBezTo>
                    <a:pt x="152" y="1"/>
                    <a:pt x="0" y="153"/>
                    <a:pt x="0" y="335"/>
                  </a:cubicBezTo>
                  <a:cubicBezTo>
                    <a:pt x="0" y="517"/>
                    <a:pt x="152" y="669"/>
                    <a:pt x="334" y="669"/>
                  </a:cubicBezTo>
                  <a:cubicBezTo>
                    <a:pt x="517" y="669"/>
                    <a:pt x="669" y="517"/>
                    <a:pt x="669" y="335"/>
                  </a:cubicBezTo>
                  <a:cubicBezTo>
                    <a:pt x="669" y="153"/>
                    <a:pt x="517" y="1"/>
                    <a:pt x="3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5"/>
            <p:cNvSpPr/>
            <p:nvPr/>
          </p:nvSpPr>
          <p:spPr>
            <a:xfrm>
              <a:off x="2114275" y="3454750"/>
              <a:ext cx="31200" cy="69175"/>
            </a:xfrm>
            <a:custGeom>
              <a:rect b="b" l="l" r="r" t="t"/>
              <a:pathLst>
                <a:path extrusionOk="0" h="2767" w="1248">
                  <a:moveTo>
                    <a:pt x="123" y="0"/>
                  </a:moveTo>
                  <a:lnTo>
                    <a:pt x="123" y="0"/>
                  </a:lnTo>
                  <a:cubicBezTo>
                    <a:pt x="1" y="578"/>
                    <a:pt x="62" y="1186"/>
                    <a:pt x="335" y="1703"/>
                  </a:cubicBezTo>
                  <a:cubicBezTo>
                    <a:pt x="518" y="2067"/>
                    <a:pt x="700" y="2432"/>
                    <a:pt x="943" y="2766"/>
                  </a:cubicBezTo>
                  <a:cubicBezTo>
                    <a:pt x="943" y="2766"/>
                    <a:pt x="1247" y="608"/>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p:nvPr/>
          </p:nvSpPr>
          <p:spPr>
            <a:xfrm>
              <a:off x="2059575" y="3182950"/>
              <a:ext cx="22825" cy="19550"/>
            </a:xfrm>
            <a:custGeom>
              <a:rect b="b" l="l" r="r" t="t"/>
              <a:pathLst>
                <a:path extrusionOk="0" h="782" w="913">
                  <a:moveTo>
                    <a:pt x="512" y="1"/>
                  </a:moveTo>
                  <a:cubicBezTo>
                    <a:pt x="417" y="1"/>
                    <a:pt x="321" y="35"/>
                    <a:pt x="244" y="112"/>
                  </a:cubicBezTo>
                  <a:cubicBezTo>
                    <a:pt x="1" y="356"/>
                    <a:pt x="183" y="781"/>
                    <a:pt x="517" y="781"/>
                  </a:cubicBezTo>
                  <a:cubicBezTo>
                    <a:pt x="730" y="781"/>
                    <a:pt x="912" y="599"/>
                    <a:pt x="912" y="386"/>
                  </a:cubicBezTo>
                  <a:cubicBezTo>
                    <a:pt x="912" y="158"/>
                    <a:pt x="715" y="1"/>
                    <a:pt x="5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5"/>
            <p:cNvSpPr/>
            <p:nvPr/>
          </p:nvSpPr>
          <p:spPr>
            <a:xfrm>
              <a:off x="2042850" y="3159450"/>
              <a:ext cx="19025" cy="16450"/>
            </a:xfrm>
            <a:custGeom>
              <a:rect b="b" l="l" r="r" t="t"/>
              <a:pathLst>
                <a:path extrusionOk="0" h="658" w="761">
                  <a:moveTo>
                    <a:pt x="427" y="0"/>
                  </a:moveTo>
                  <a:cubicBezTo>
                    <a:pt x="353" y="0"/>
                    <a:pt x="278" y="25"/>
                    <a:pt x="214" y="80"/>
                  </a:cubicBezTo>
                  <a:cubicBezTo>
                    <a:pt x="1" y="293"/>
                    <a:pt x="153" y="657"/>
                    <a:pt x="426" y="657"/>
                  </a:cubicBezTo>
                  <a:cubicBezTo>
                    <a:pt x="609" y="657"/>
                    <a:pt x="761" y="505"/>
                    <a:pt x="761" y="323"/>
                  </a:cubicBezTo>
                  <a:cubicBezTo>
                    <a:pt x="761" y="132"/>
                    <a:pt x="598" y="0"/>
                    <a:pt x="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5"/>
            <p:cNvSpPr/>
            <p:nvPr/>
          </p:nvSpPr>
          <p:spPr>
            <a:xfrm>
              <a:off x="1963075" y="3220800"/>
              <a:ext cx="130725" cy="27575"/>
            </a:xfrm>
            <a:custGeom>
              <a:rect b="b" l="l" r="r" t="t"/>
              <a:pathLst>
                <a:path extrusionOk="0" h="1103" w="5229">
                  <a:moveTo>
                    <a:pt x="1445" y="0"/>
                  </a:moveTo>
                  <a:cubicBezTo>
                    <a:pt x="931" y="0"/>
                    <a:pt x="433" y="84"/>
                    <a:pt x="0" y="301"/>
                  </a:cubicBezTo>
                  <a:cubicBezTo>
                    <a:pt x="912" y="817"/>
                    <a:pt x="1946" y="1091"/>
                    <a:pt x="2979" y="1091"/>
                  </a:cubicBezTo>
                  <a:cubicBezTo>
                    <a:pt x="3183" y="1099"/>
                    <a:pt x="3386" y="1103"/>
                    <a:pt x="3589" y="1103"/>
                  </a:cubicBezTo>
                  <a:cubicBezTo>
                    <a:pt x="4144" y="1103"/>
                    <a:pt x="4694" y="1075"/>
                    <a:pt x="5228" y="1030"/>
                  </a:cubicBezTo>
                  <a:cubicBezTo>
                    <a:pt x="5228" y="1030"/>
                    <a:pt x="3242" y="0"/>
                    <a:pt x="14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5"/>
            <p:cNvSpPr/>
            <p:nvPr/>
          </p:nvSpPr>
          <p:spPr>
            <a:xfrm>
              <a:off x="1815650" y="3299725"/>
              <a:ext cx="31175" cy="69175"/>
            </a:xfrm>
            <a:custGeom>
              <a:rect b="b" l="l" r="r" t="t"/>
              <a:pathLst>
                <a:path extrusionOk="0" h="2767" w="1247">
                  <a:moveTo>
                    <a:pt x="122" y="1"/>
                  </a:moveTo>
                  <a:lnTo>
                    <a:pt x="122" y="1"/>
                  </a:lnTo>
                  <a:cubicBezTo>
                    <a:pt x="0" y="578"/>
                    <a:pt x="61" y="1156"/>
                    <a:pt x="335" y="1703"/>
                  </a:cubicBezTo>
                  <a:cubicBezTo>
                    <a:pt x="517" y="2068"/>
                    <a:pt x="700" y="2432"/>
                    <a:pt x="943" y="2767"/>
                  </a:cubicBezTo>
                  <a:cubicBezTo>
                    <a:pt x="943" y="2767"/>
                    <a:pt x="1247" y="578"/>
                    <a:pt x="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5"/>
            <p:cNvSpPr/>
            <p:nvPr/>
          </p:nvSpPr>
          <p:spPr>
            <a:xfrm>
              <a:off x="1825525" y="3444000"/>
              <a:ext cx="19025" cy="15950"/>
            </a:xfrm>
            <a:custGeom>
              <a:rect b="b" l="l" r="r" t="t"/>
              <a:pathLst>
                <a:path extrusionOk="0" h="638" w="761">
                  <a:moveTo>
                    <a:pt x="288" y="1"/>
                  </a:moveTo>
                  <a:cubicBezTo>
                    <a:pt x="127" y="1"/>
                    <a:pt x="1" y="142"/>
                    <a:pt x="1" y="309"/>
                  </a:cubicBezTo>
                  <a:cubicBezTo>
                    <a:pt x="1" y="515"/>
                    <a:pt x="169" y="638"/>
                    <a:pt x="334" y="638"/>
                  </a:cubicBezTo>
                  <a:cubicBezTo>
                    <a:pt x="412" y="638"/>
                    <a:pt x="489" y="610"/>
                    <a:pt x="548" y="552"/>
                  </a:cubicBezTo>
                  <a:cubicBezTo>
                    <a:pt x="761" y="339"/>
                    <a:pt x="609" y="5"/>
                    <a:pt x="335" y="5"/>
                  </a:cubicBezTo>
                  <a:cubicBezTo>
                    <a:pt x="319" y="2"/>
                    <a:pt x="304" y="1"/>
                    <a:pt x="2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5"/>
            <p:cNvSpPr/>
            <p:nvPr/>
          </p:nvSpPr>
          <p:spPr>
            <a:xfrm>
              <a:off x="1767775" y="3489025"/>
              <a:ext cx="130725" cy="27600"/>
            </a:xfrm>
            <a:custGeom>
              <a:rect b="b" l="l" r="r" t="t"/>
              <a:pathLst>
                <a:path extrusionOk="0" h="1104" w="5229">
                  <a:moveTo>
                    <a:pt x="1433" y="1"/>
                  </a:moveTo>
                  <a:cubicBezTo>
                    <a:pt x="921" y="1"/>
                    <a:pt x="426" y="85"/>
                    <a:pt x="1" y="301"/>
                  </a:cubicBezTo>
                  <a:cubicBezTo>
                    <a:pt x="842" y="794"/>
                    <a:pt x="1821" y="1094"/>
                    <a:pt x="2833" y="1094"/>
                  </a:cubicBezTo>
                  <a:cubicBezTo>
                    <a:pt x="2882" y="1094"/>
                    <a:pt x="2931" y="1093"/>
                    <a:pt x="2979" y="1091"/>
                  </a:cubicBezTo>
                  <a:cubicBezTo>
                    <a:pt x="3183" y="1100"/>
                    <a:pt x="3384" y="1103"/>
                    <a:pt x="3585" y="1103"/>
                  </a:cubicBezTo>
                  <a:cubicBezTo>
                    <a:pt x="4132" y="1103"/>
                    <a:pt x="4672" y="1075"/>
                    <a:pt x="5229" y="1031"/>
                  </a:cubicBezTo>
                  <a:cubicBezTo>
                    <a:pt x="5229" y="1031"/>
                    <a:pt x="3224" y="1"/>
                    <a:pt x="14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1744975" y="3138625"/>
              <a:ext cx="290075" cy="233325"/>
            </a:xfrm>
            <a:custGeom>
              <a:rect b="b" l="l" r="r" t="t"/>
              <a:pathLst>
                <a:path extrusionOk="0" h="9333" w="11603">
                  <a:moveTo>
                    <a:pt x="11399" y="1"/>
                  </a:moveTo>
                  <a:cubicBezTo>
                    <a:pt x="10548" y="305"/>
                    <a:pt x="9788" y="882"/>
                    <a:pt x="9241" y="1612"/>
                  </a:cubicBezTo>
                  <a:cubicBezTo>
                    <a:pt x="8937" y="2007"/>
                    <a:pt x="8663" y="2402"/>
                    <a:pt x="8420" y="2828"/>
                  </a:cubicBezTo>
                  <a:cubicBezTo>
                    <a:pt x="2432" y="4743"/>
                    <a:pt x="61" y="8998"/>
                    <a:pt x="31" y="9059"/>
                  </a:cubicBezTo>
                  <a:cubicBezTo>
                    <a:pt x="1" y="9150"/>
                    <a:pt x="31" y="9272"/>
                    <a:pt x="122" y="9302"/>
                  </a:cubicBezTo>
                  <a:cubicBezTo>
                    <a:pt x="153" y="9332"/>
                    <a:pt x="183" y="9332"/>
                    <a:pt x="213" y="9332"/>
                  </a:cubicBezTo>
                  <a:cubicBezTo>
                    <a:pt x="274" y="9332"/>
                    <a:pt x="335" y="9302"/>
                    <a:pt x="365" y="9241"/>
                  </a:cubicBezTo>
                  <a:cubicBezTo>
                    <a:pt x="396" y="9180"/>
                    <a:pt x="1885" y="6475"/>
                    <a:pt x="5563" y="4469"/>
                  </a:cubicBezTo>
                  <a:cubicBezTo>
                    <a:pt x="5867" y="4712"/>
                    <a:pt x="6992" y="5594"/>
                    <a:pt x="8238" y="5685"/>
                  </a:cubicBezTo>
                  <a:cubicBezTo>
                    <a:pt x="9697" y="5746"/>
                    <a:pt x="10578" y="5746"/>
                    <a:pt x="10578" y="5746"/>
                  </a:cubicBezTo>
                  <a:cubicBezTo>
                    <a:pt x="10578" y="5746"/>
                    <a:pt x="8825" y="4113"/>
                    <a:pt x="6813" y="4113"/>
                  </a:cubicBezTo>
                  <a:cubicBezTo>
                    <a:pt x="6562" y="4113"/>
                    <a:pt x="6306" y="4138"/>
                    <a:pt x="6049" y="4195"/>
                  </a:cubicBezTo>
                  <a:cubicBezTo>
                    <a:pt x="6718" y="3861"/>
                    <a:pt x="7417" y="3557"/>
                    <a:pt x="8147" y="3314"/>
                  </a:cubicBezTo>
                  <a:lnTo>
                    <a:pt x="8420" y="3223"/>
                  </a:lnTo>
                  <a:cubicBezTo>
                    <a:pt x="9363" y="2919"/>
                    <a:pt x="10366" y="2676"/>
                    <a:pt x="11369" y="2524"/>
                  </a:cubicBezTo>
                  <a:cubicBezTo>
                    <a:pt x="11602" y="2495"/>
                    <a:pt x="11583" y="2157"/>
                    <a:pt x="11339" y="2157"/>
                  </a:cubicBezTo>
                  <a:cubicBezTo>
                    <a:pt x="11329" y="2157"/>
                    <a:pt x="11319" y="2158"/>
                    <a:pt x="11308" y="2159"/>
                  </a:cubicBezTo>
                  <a:cubicBezTo>
                    <a:pt x="10791" y="2250"/>
                    <a:pt x="10274" y="2341"/>
                    <a:pt x="9788" y="2463"/>
                  </a:cubicBezTo>
                  <a:cubicBezTo>
                    <a:pt x="9910" y="2372"/>
                    <a:pt x="10031" y="2281"/>
                    <a:pt x="10122" y="2189"/>
                  </a:cubicBezTo>
                  <a:cubicBezTo>
                    <a:pt x="10670" y="1521"/>
                    <a:pt x="11095" y="791"/>
                    <a:pt x="113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1866175" y="3454550"/>
              <a:ext cx="22075" cy="14850"/>
            </a:xfrm>
            <a:custGeom>
              <a:rect b="b" l="l" r="r" t="t"/>
              <a:pathLst>
                <a:path extrusionOk="0" h="594" w="883">
                  <a:moveTo>
                    <a:pt x="442" y="1"/>
                  </a:moveTo>
                  <a:cubicBezTo>
                    <a:pt x="290" y="1"/>
                    <a:pt x="138" y="84"/>
                    <a:pt x="77" y="252"/>
                  </a:cubicBezTo>
                  <a:cubicBezTo>
                    <a:pt x="1" y="480"/>
                    <a:pt x="221" y="594"/>
                    <a:pt x="442" y="594"/>
                  </a:cubicBezTo>
                  <a:cubicBezTo>
                    <a:pt x="662" y="594"/>
                    <a:pt x="882" y="480"/>
                    <a:pt x="806" y="252"/>
                  </a:cubicBezTo>
                  <a:cubicBezTo>
                    <a:pt x="745" y="84"/>
                    <a:pt x="594" y="1"/>
                    <a:pt x="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5"/>
            <p:cNvSpPr/>
            <p:nvPr/>
          </p:nvSpPr>
          <p:spPr>
            <a:xfrm>
              <a:off x="2017775" y="3625275"/>
              <a:ext cx="131500" cy="19550"/>
            </a:xfrm>
            <a:custGeom>
              <a:rect b="b" l="l" r="r" t="t"/>
              <a:pathLst>
                <a:path extrusionOk="0" h="782" w="5260">
                  <a:moveTo>
                    <a:pt x="1403" y="0"/>
                  </a:moveTo>
                  <a:cubicBezTo>
                    <a:pt x="904" y="0"/>
                    <a:pt x="420" y="57"/>
                    <a:pt x="1" y="201"/>
                  </a:cubicBezTo>
                  <a:cubicBezTo>
                    <a:pt x="884" y="571"/>
                    <a:pt x="1847" y="781"/>
                    <a:pt x="2790" y="781"/>
                  </a:cubicBezTo>
                  <a:cubicBezTo>
                    <a:pt x="2853" y="781"/>
                    <a:pt x="2916" y="780"/>
                    <a:pt x="2980" y="778"/>
                  </a:cubicBezTo>
                  <a:cubicBezTo>
                    <a:pt x="4773" y="778"/>
                    <a:pt x="5259" y="748"/>
                    <a:pt x="5259" y="748"/>
                  </a:cubicBezTo>
                  <a:cubicBezTo>
                    <a:pt x="5259" y="748"/>
                    <a:pt x="3221" y="0"/>
                    <a:pt x="14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5"/>
            <p:cNvSpPr/>
            <p:nvPr/>
          </p:nvSpPr>
          <p:spPr>
            <a:xfrm>
              <a:off x="1845275" y="3472975"/>
              <a:ext cx="17525" cy="18275"/>
            </a:xfrm>
            <a:custGeom>
              <a:rect b="b" l="l" r="r" t="t"/>
              <a:pathLst>
                <a:path extrusionOk="0" h="731" w="701">
                  <a:moveTo>
                    <a:pt x="350" y="1"/>
                  </a:moveTo>
                  <a:cubicBezTo>
                    <a:pt x="176" y="1"/>
                    <a:pt x="1" y="123"/>
                    <a:pt x="31" y="366"/>
                  </a:cubicBezTo>
                  <a:cubicBezTo>
                    <a:pt x="1" y="609"/>
                    <a:pt x="176" y="730"/>
                    <a:pt x="350" y="730"/>
                  </a:cubicBezTo>
                  <a:cubicBezTo>
                    <a:pt x="525" y="730"/>
                    <a:pt x="700" y="609"/>
                    <a:pt x="670" y="366"/>
                  </a:cubicBezTo>
                  <a:cubicBezTo>
                    <a:pt x="700" y="123"/>
                    <a:pt x="525"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5"/>
            <p:cNvSpPr/>
            <p:nvPr/>
          </p:nvSpPr>
          <p:spPr>
            <a:xfrm>
              <a:off x="1849850" y="3428150"/>
              <a:ext cx="15975" cy="15975"/>
            </a:xfrm>
            <a:custGeom>
              <a:rect b="b" l="l" r="r" t="t"/>
              <a:pathLst>
                <a:path extrusionOk="0" h="639" w="639">
                  <a:moveTo>
                    <a:pt x="335" y="1"/>
                  </a:moveTo>
                  <a:cubicBezTo>
                    <a:pt x="152" y="1"/>
                    <a:pt x="0" y="122"/>
                    <a:pt x="0" y="305"/>
                  </a:cubicBezTo>
                  <a:cubicBezTo>
                    <a:pt x="0" y="487"/>
                    <a:pt x="152" y="639"/>
                    <a:pt x="335" y="639"/>
                  </a:cubicBezTo>
                  <a:cubicBezTo>
                    <a:pt x="517" y="639"/>
                    <a:pt x="639" y="487"/>
                    <a:pt x="639" y="305"/>
                  </a:cubicBezTo>
                  <a:cubicBezTo>
                    <a:pt x="639" y="122"/>
                    <a:pt x="517"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5"/>
            <p:cNvSpPr/>
            <p:nvPr/>
          </p:nvSpPr>
          <p:spPr>
            <a:xfrm>
              <a:off x="2103650" y="3017800"/>
              <a:ext cx="171750" cy="145925"/>
            </a:xfrm>
            <a:custGeom>
              <a:rect b="b" l="l" r="r" t="t"/>
              <a:pathLst>
                <a:path extrusionOk="0" h="5837" w="6870">
                  <a:moveTo>
                    <a:pt x="6748" y="1"/>
                  </a:moveTo>
                  <a:cubicBezTo>
                    <a:pt x="2007" y="2068"/>
                    <a:pt x="92" y="5533"/>
                    <a:pt x="61" y="5563"/>
                  </a:cubicBezTo>
                  <a:cubicBezTo>
                    <a:pt x="0" y="5655"/>
                    <a:pt x="61" y="5776"/>
                    <a:pt x="152" y="5837"/>
                  </a:cubicBezTo>
                  <a:lnTo>
                    <a:pt x="213" y="5837"/>
                  </a:lnTo>
                  <a:cubicBezTo>
                    <a:pt x="304" y="5837"/>
                    <a:pt x="365" y="5807"/>
                    <a:pt x="396" y="5746"/>
                  </a:cubicBezTo>
                  <a:cubicBezTo>
                    <a:pt x="396" y="5715"/>
                    <a:pt x="1915" y="2980"/>
                    <a:pt x="5593" y="974"/>
                  </a:cubicBezTo>
                  <a:cubicBezTo>
                    <a:pt x="5988" y="1308"/>
                    <a:pt x="6414" y="1582"/>
                    <a:pt x="6870" y="1825"/>
                  </a:cubicBezTo>
                  <a:cubicBezTo>
                    <a:pt x="6870" y="1430"/>
                    <a:pt x="6839" y="1065"/>
                    <a:pt x="6809" y="639"/>
                  </a:cubicBezTo>
                  <a:cubicBezTo>
                    <a:pt x="6536" y="639"/>
                    <a:pt x="6292" y="670"/>
                    <a:pt x="6049" y="730"/>
                  </a:cubicBezTo>
                  <a:cubicBezTo>
                    <a:pt x="6262" y="609"/>
                    <a:pt x="6505" y="487"/>
                    <a:pt x="6779" y="396"/>
                  </a:cubicBezTo>
                  <a:cubicBezTo>
                    <a:pt x="6779" y="275"/>
                    <a:pt x="6748" y="123"/>
                    <a:pt x="6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5"/>
            <p:cNvSpPr/>
            <p:nvPr/>
          </p:nvSpPr>
          <p:spPr>
            <a:xfrm>
              <a:off x="2143925" y="2817200"/>
              <a:ext cx="31950" cy="69175"/>
            </a:xfrm>
            <a:custGeom>
              <a:rect b="b" l="l" r="r" t="t"/>
              <a:pathLst>
                <a:path extrusionOk="0" h="2767" w="1278">
                  <a:moveTo>
                    <a:pt x="152" y="1"/>
                  </a:moveTo>
                  <a:lnTo>
                    <a:pt x="152" y="1"/>
                  </a:lnTo>
                  <a:cubicBezTo>
                    <a:pt x="0" y="578"/>
                    <a:pt x="92" y="1186"/>
                    <a:pt x="335" y="1703"/>
                  </a:cubicBezTo>
                  <a:cubicBezTo>
                    <a:pt x="517" y="2067"/>
                    <a:pt x="730" y="2432"/>
                    <a:pt x="973" y="2767"/>
                  </a:cubicBezTo>
                  <a:cubicBezTo>
                    <a:pt x="973" y="2767"/>
                    <a:pt x="1277" y="608"/>
                    <a:pt x="1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5"/>
            <p:cNvSpPr/>
            <p:nvPr/>
          </p:nvSpPr>
          <p:spPr>
            <a:xfrm>
              <a:off x="2280700" y="3635600"/>
              <a:ext cx="12950" cy="4575"/>
            </a:xfrm>
            <a:custGeom>
              <a:rect b="b" l="l" r="r" t="t"/>
              <a:pathLst>
                <a:path extrusionOk="0" h="183" w="518">
                  <a:moveTo>
                    <a:pt x="61" y="1"/>
                  </a:moveTo>
                  <a:cubicBezTo>
                    <a:pt x="1" y="183"/>
                    <a:pt x="92" y="183"/>
                    <a:pt x="92" y="183"/>
                  </a:cubicBezTo>
                  <a:cubicBezTo>
                    <a:pt x="92" y="183"/>
                    <a:pt x="244" y="122"/>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5"/>
            <p:cNvSpPr/>
            <p:nvPr/>
          </p:nvSpPr>
          <p:spPr>
            <a:xfrm>
              <a:off x="1868075" y="3135600"/>
              <a:ext cx="96525" cy="104875"/>
            </a:xfrm>
            <a:custGeom>
              <a:rect b="b" l="l" r="r" t="t"/>
              <a:pathLst>
                <a:path extrusionOk="0" h="4195" w="3861">
                  <a:moveTo>
                    <a:pt x="3709" y="0"/>
                  </a:moveTo>
                  <a:cubicBezTo>
                    <a:pt x="2645" y="608"/>
                    <a:pt x="1733" y="1459"/>
                    <a:pt x="1065" y="2493"/>
                  </a:cubicBezTo>
                  <a:cubicBezTo>
                    <a:pt x="1" y="4104"/>
                    <a:pt x="335" y="4195"/>
                    <a:pt x="335" y="4195"/>
                  </a:cubicBezTo>
                  <a:cubicBezTo>
                    <a:pt x="335" y="4195"/>
                    <a:pt x="2098" y="3131"/>
                    <a:pt x="2980" y="2006"/>
                  </a:cubicBezTo>
                  <a:cubicBezTo>
                    <a:pt x="3861" y="882"/>
                    <a:pt x="3709" y="0"/>
                    <a:pt x="37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5"/>
            <p:cNvSpPr/>
            <p:nvPr/>
          </p:nvSpPr>
          <p:spPr>
            <a:xfrm>
              <a:off x="2156850" y="2802350"/>
              <a:ext cx="70675" cy="20500"/>
            </a:xfrm>
            <a:custGeom>
              <a:rect b="b" l="l" r="r" t="t"/>
              <a:pathLst>
                <a:path extrusionOk="0" h="820" w="2827">
                  <a:moveTo>
                    <a:pt x="789" y="1"/>
                  </a:moveTo>
                  <a:cubicBezTo>
                    <a:pt x="507" y="1"/>
                    <a:pt x="234" y="65"/>
                    <a:pt x="0" y="230"/>
                  </a:cubicBezTo>
                  <a:cubicBezTo>
                    <a:pt x="456" y="595"/>
                    <a:pt x="1003" y="807"/>
                    <a:pt x="1611" y="807"/>
                  </a:cubicBezTo>
                  <a:cubicBezTo>
                    <a:pt x="1717" y="815"/>
                    <a:pt x="1823" y="819"/>
                    <a:pt x="1929" y="819"/>
                  </a:cubicBezTo>
                  <a:cubicBezTo>
                    <a:pt x="2220" y="819"/>
                    <a:pt x="2515" y="791"/>
                    <a:pt x="2827" y="747"/>
                  </a:cubicBezTo>
                  <a:cubicBezTo>
                    <a:pt x="2827" y="747"/>
                    <a:pt x="1754" y="1"/>
                    <a:pt x="7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5"/>
            <p:cNvSpPr/>
            <p:nvPr/>
          </p:nvSpPr>
          <p:spPr>
            <a:xfrm>
              <a:off x="1964600" y="2919025"/>
              <a:ext cx="18250" cy="16450"/>
            </a:xfrm>
            <a:custGeom>
              <a:rect b="b" l="l" r="r" t="t"/>
              <a:pathLst>
                <a:path extrusionOk="0" h="658" w="730">
                  <a:moveTo>
                    <a:pt x="426" y="1"/>
                  </a:moveTo>
                  <a:cubicBezTo>
                    <a:pt x="122" y="1"/>
                    <a:pt x="0" y="365"/>
                    <a:pt x="182" y="578"/>
                  </a:cubicBezTo>
                  <a:cubicBezTo>
                    <a:pt x="247" y="633"/>
                    <a:pt x="322" y="658"/>
                    <a:pt x="396" y="658"/>
                  </a:cubicBezTo>
                  <a:cubicBezTo>
                    <a:pt x="566" y="658"/>
                    <a:pt x="730" y="526"/>
                    <a:pt x="730" y="335"/>
                  </a:cubicBezTo>
                  <a:cubicBezTo>
                    <a:pt x="730" y="153"/>
                    <a:pt x="608" y="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5"/>
            <p:cNvSpPr/>
            <p:nvPr/>
          </p:nvSpPr>
          <p:spPr>
            <a:xfrm>
              <a:off x="1813375" y="2878750"/>
              <a:ext cx="97275" cy="104900"/>
            </a:xfrm>
            <a:custGeom>
              <a:rect b="b" l="l" r="r" t="t"/>
              <a:pathLst>
                <a:path extrusionOk="0" h="4196" w="3891">
                  <a:moveTo>
                    <a:pt x="3709" y="1"/>
                  </a:moveTo>
                  <a:lnTo>
                    <a:pt x="3709" y="1"/>
                  </a:lnTo>
                  <a:cubicBezTo>
                    <a:pt x="2675" y="639"/>
                    <a:pt x="1763" y="1490"/>
                    <a:pt x="1064" y="2493"/>
                  </a:cubicBezTo>
                  <a:cubicBezTo>
                    <a:pt x="0" y="4134"/>
                    <a:pt x="335" y="4195"/>
                    <a:pt x="335" y="4195"/>
                  </a:cubicBezTo>
                  <a:cubicBezTo>
                    <a:pt x="335" y="4195"/>
                    <a:pt x="2098" y="3162"/>
                    <a:pt x="3009" y="2037"/>
                  </a:cubicBezTo>
                  <a:cubicBezTo>
                    <a:pt x="3891" y="882"/>
                    <a:pt x="3709" y="1"/>
                    <a:pt x="3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5"/>
            <p:cNvSpPr/>
            <p:nvPr/>
          </p:nvSpPr>
          <p:spPr>
            <a:xfrm>
              <a:off x="2237400" y="4190325"/>
              <a:ext cx="31175" cy="69175"/>
            </a:xfrm>
            <a:custGeom>
              <a:rect b="b" l="l" r="r" t="t"/>
              <a:pathLst>
                <a:path extrusionOk="0" h="2767" w="1247">
                  <a:moveTo>
                    <a:pt x="122" y="0"/>
                  </a:moveTo>
                  <a:lnTo>
                    <a:pt x="122" y="0"/>
                  </a:lnTo>
                  <a:cubicBezTo>
                    <a:pt x="0" y="578"/>
                    <a:pt x="91" y="1155"/>
                    <a:pt x="334" y="1702"/>
                  </a:cubicBezTo>
                  <a:cubicBezTo>
                    <a:pt x="517" y="2067"/>
                    <a:pt x="730" y="2432"/>
                    <a:pt x="942" y="2766"/>
                  </a:cubicBezTo>
                  <a:cubicBezTo>
                    <a:pt x="942" y="2766"/>
                    <a:pt x="1246"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5"/>
            <p:cNvSpPr/>
            <p:nvPr/>
          </p:nvSpPr>
          <p:spPr>
            <a:xfrm>
              <a:off x="2286025" y="4519350"/>
              <a:ext cx="19025" cy="16200"/>
            </a:xfrm>
            <a:custGeom>
              <a:rect b="b" l="l" r="r" t="t"/>
              <a:pathLst>
                <a:path extrusionOk="0" h="648" w="761">
                  <a:moveTo>
                    <a:pt x="304" y="1"/>
                  </a:moveTo>
                  <a:cubicBezTo>
                    <a:pt x="122" y="1"/>
                    <a:pt x="0" y="153"/>
                    <a:pt x="0" y="335"/>
                  </a:cubicBezTo>
                  <a:cubicBezTo>
                    <a:pt x="0" y="519"/>
                    <a:pt x="152" y="648"/>
                    <a:pt x="315" y="648"/>
                  </a:cubicBezTo>
                  <a:cubicBezTo>
                    <a:pt x="395" y="648"/>
                    <a:pt x="478" y="617"/>
                    <a:pt x="548" y="548"/>
                  </a:cubicBezTo>
                  <a:cubicBezTo>
                    <a:pt x="760" y="335"/>
                    <a:pt x="608" y="1"/>
                    <a:pt x="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1709275" y="2882550"/>
              <a:ext cx="270875" cy="213550"/>
            </a:xfrm>
            <a:custGeom>
              <a:rect b="b" l="l" r="r" t="t"/>
              <a:pathLst>
                <a:path extrusionOk="0" h="8542" w="10835">
                  <a:moveTo>
                    <a:pt x="10639" y="1"/>
                  </a:moveTo>
                  <a:lnTo>
                    <a:pt x="10639" y="1"/>
                  </a:lnTo>
                  <a:cubicBezTo>
                    <a:pt x="9757" y="305"/>
                    <a:pt x="8997" y="852"/>
                    <a:pt x="8450" y="1612"/>
                  </a:cubicBezTo>
                  <a:cubicBezTo>
                    <a:pt x="8177" y="2007"/>
                    <a:pt x="7903" y="2402"/>
                    <a:pt x="7660" y="2827"/>
                  </a:cubicBezTo>
                  <a:cubicBezTo>
                    <a:pt x="4620" y="3739"/>
                    <a:pt x="1976" y="5563"/>
                    <a:pt x="0" y="8025"/>
                  </a:cubicBezTo>
                  <a:cubicBezTo>
                    <a:pt x="0" y="8207"/>
                    <a:pt x="30" y="8390"/>
                    <a:pt x="61" y="8542"/>
                  </a:cubicBezTo>
                  <a:cubicBezTo>
                    <a:pt x="1307" y="6840"/>
                    <a:pt x="2948" y="5441"/>
                    <a:pt x="4833" y="4438"/>
                  </a:cubicBezTo>
                  <a:cubicBezTo>
                    <a:pt x="5137" y="4712"/>
                    <a:pt x="6231" y="5563"/>
                    <a:pt x="7477" y="5654"/>
                  </a:cubicBezTo>
                  <a:cubicBezTo>
                    <a:pt x="8936" y="5745"/>
                    <a:pt x="9818" y="5745"/>
                    <a:pt x="9818" y="5745"/>
                  </a:cubicBezTo>
                  <a:cubicBezTo>
                    <a:pt x="9818" y="5745"/>
                    <a:pt x="8065" y="4112"/>
                    <a:pt x="6031" y="4112"/>
                  </a:cubicBezTo>
                  <a:cubicBezTo>
                    <a:pt x="5777" y="4112"/>
                    <a:pt x="5519" y="4138"/>
                    <a:pt x="5259" y="4195"/>
                  </a:cubicBezTo>
                  <a:cubicBezTo>
                    <a:pt x="5958" y="3861"/>
                    <a:pt x="6657" y="3557"/>
                    <a:pt x="7386" y="3314"/>
                  </a:cubicBezTo>
                  <a:cubicBezTo>
                    <a:pt x="7386" y="3314"/>
                    <a:pt x="7477" y="3283"/>
                    <a:pt x="7629" y="3222"/>
                  </a:cubicBezTo>
                  <a:cubicBezTo>
                    <a:pt x="8602" y="2919"/>
                    <a:pt x="9605" y="2675"/>
                    <a:pt x="10608" y="2523"/>
                  </a:cubicBezTo>
                  <a:cubicBezTo>
                    <a:pt x="10834" y="2495"/>
                    <a:pt x="10798" y="2152"/>
                    <a:pt x="10597" y="2152"/>
                  </a:cubicBezTo>
                  <a:cubicBezTo>
                    <a:pt x="10581" y="2152"/>
                    <a:pt x="10565" y="2154"/>
                    <a:pt x="10547" y="2159"/>
                  </a:cubicBezTo>
                  <a:cubicBezTo>
                    <a:pt x="10031" y="2219"/>
                    <a:pt x="9514" y="2341"/>
                    <a:pt x="9028" y="2432"/>
                  </a:cubicBezTo>
                  <a:cubicBezTo>
                    <a:pt x="9149" y="2341"/>
                    <a:pt x="9240" y="2250"/>
                    <a:pt x="9332" y="2159"/>
                  </a:cubicBezTo>
                  <a:cubicBezTo>
                    <a:pt x="9879" y="1520"/>
                    <a:pt x="10335" y="791"/>
                    <a:pt x="10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5"/>
            <p:cNvSpPr/>
            <p:nvPr/>
          </p:nvSpPr>
          <p:spPr>
            <a:xfrm>
              <a:off x="2166725" y="4029225"/>
              <a:ext cx="289825" cy="232825"/>
            </a:xfrm>
            <a:custGeom>
              <a:rect b="b" l="l" r="r" t="t"/>
              <a:pathLst>
                <a:path extrusionOk="0" h="9313" w="11593">
                  <a:moveTo>
                    <a:pt x="11399" y="0"/>
                  </a:moveTo>
                  <a:cubicBezTo>
                    <a:pt x="10517" y="335"/>
                    <a:pt x="9757" y="882"/>
                    <a:pt x="9210" y="1611"/>
                  </a:cubicBezTo>
                  <a:cubicBezTo>
                    <a:pt x="8937" y="2007"/>
                    <a:pt x="8663" y="2432"/>
                    <a:pt x="8420" y="2858"/>
                  </a:cubicBezTo>
                  <a:cubicBezTo>
                    <a:pt x="2432" y="4742"/>
                    <a:pt x="91" y="8998"/>
                    <a:pt x="61" y="9058"/>
                  </a:cubicBezTo>
                  <a:cubicBezTo>
                    <a:pt x="0" y="9150"/>
                    <a:pt x="31" y="9241"/>
                    <a:pt x="122" y="9302"/>
                  </a:cubicBezTo>
                  <a:cubicBezTo>
                    <a:pt x="145" y="9309"/>
                    <a:pt x="169" y="9313"/>
                    <a:pt x="194" y="9313"/>
                  </a:cubicBezTo>
                  <a:cubicBezTo>
                    <a:pt x="268" y="9313"/>
                    <a:pt x="342" y="9279"/>
                    <a:pt x="365" y="9210"/>
                  </a:cubicBezTo>
                  <a:cubicBezTo>
                    <a:pt x="395" y="9180"/>
                    <a:pt x="1885" y="6444"/>
                    <a:pt x="5593" y="4438"/>
                  </a:cubicBezTo>
                  <a:cubicBezTo>
                    <a:pt x="5867" y="4712"/>
                    <a:pt x="6991" y="5593"/>
                    <a:pt x="8238" y="5654"/>
                  </a:cubicBezTo>
                  <a:cubicBezTo>
                    <a:pt x="9697" y="5745"/>
                    <a:pt x="10578" y="5745"/>
                    <a:pt x="10578" y="5745"/>
                  </a:cubicBezTo>
                  <a:cubicBezTo>
                    <a:pt x="10578" y="5745"/>
                    <a:pt x="8848" y="4133"/>
                    <a:pt x="6831" y="4133"/>
                  </a:cubicBezTo>
                  <a:cubicBezTo>
                    <a:pt x="6564" y="4133"/>
                    <a:pt x="6292" y="4162"/>
                    <a:pt x="6019" y="4225"/>
                  </a:cubicBezTo>
                  <a:cubicBezTo>
                    <a:pt x="6718" y="3861"/>
                    <a:pt x="7417" y="3557"/>
                    <a:pt x="8146" y="3314"/>
                  </a:cubicBezTo>
                  <a:cubicBezTo>
                    <a:pt x="8146" y="3314"/>
                    <a:pt x="8238" y="3283"/>
                    <a:pt x="8390" y="3222"/>
                  </a:cubicBezTo>
                  <a:cubicBezTo>
                    <a:pt x="9362" y="2918"/>
                    <a:pt x="10365" y="2675"/>
                    <a:pt x="11368" y="2523"/>
                  </a:cubicBezTo>
                  <a:cubicBezTo>
                    <a:pt x="11593" y="2495"/>
                    <a:pt x="11558" y="2182"/>
                    <a:pt x="11360" y="2182"/>
                  </a:cubicBezTo>
                  <a:cubicBezTo>
                    <a:pt x="11344" y="2182"/>
                    <a:pt x="11326" y="2184"/>
                    <a:pt x="11307" y="2189"/>
                  </a:cubicBezTo>
                  <a:cubicBezTo>
                    <a:pt x="10791" y="2250"/>
                    <a:pt x="10274" y="2341"/>
                    <a:pt x="9788" y="2463"/>
                  </a:cubicBezTo>
                  <a:cubicBezTo>
                    <a:pt x="9909" y="2371"/>
                    <a:pt x="10000" y="2280"/>
                    <a:pt x="10092" y="2189"/>
                  </a:cubicBezTo>
                  <a:cubicBezTo>
                    <a:pt x="10639" y="1551"/>
                    <a:pt x="11095" y="821"/>
                    <a:pt x="113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5"/>
            <p:cNvSpPr/>
            <p:nvPr/>
          </p:nvSpPr>
          <p:spPr>
            <a:xfrm>
              <a:off x="1760925" y="3042900"/>
              <a:ext cx="31200" cy="69175"/>
            </a:xfrm>
            <a:custGeom>
              <a:rect b="b" l="l" r="r" t="t"/>
              <a:pathLst>
                <a:path extrusionOk="0" h="2767" w="1248">
                  <a:moveTo>
                    <a:pt x="123" y="0"/>
                  </a:moveTo>
                  <a:lnTo>
                    <a:pt x="123" y="0"/>
                  </a:lnTo>
                  <a:cubicBezTo>
                    <a:pt x="1" y="578"/>
                    <a:pt x="92" y="1185"/>
                    <a:pt x="335" y="1733"/>
                  </a:cubicBezTo>
                  <a:cubicBezTo>
                    <a:pt x="518" y="2097"/>
                    <a:pt x="730" y="2432"/>
                    <a:pt x="943" y="2766"/>
                  </a:cubicBezTo>
                  <a:cubicBezTo>
                    <a:pt x="943" y="2766"/>
                    <a:pt x="1247" y="608"/>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5"/>
            <p:cNvSpPr/>
            <p:nvPr/>
          </p:nvSpPr>
          <p:spPr>
            <a:xfrm>
              <a:off x="1773100" y="3028150"/>
              <a:ext cx="70700" cy="20850"/>
            </a:xfrm>
            <a:custGeom>
              <a:rect b="b" l="l" r="r" t="t"/>
              <a:pathLst>
                <a:path extrusionOk="0" h="834" w="2828">
                  <a:moveTo>
                    <a:pt x="786" y="0"/>
                  </a:moveTo>
                  <a:cubicBezTo>
                    <a:pt x="508" y="0"/>
                    <a:pt x="237" y="63"/>
                    <a:pt x="0" y="225"/>
                  </a:cubicBezTo>
                  <a:cubicBezTo>
                    <a:pt x="456" y="590"/>
                    <a:pt x="1034" y="803"/>
                    <a:pt x="1611" y="833"/>
                  </a:cubicBezTo>
                  <a:cubicBezTo>
                    <a:pt x="2006" y="833"/>
                    <a:pt x="2432" y="803"/>
                    <a:pt x="2827" y="772"/>
                  </a:cubicBezTo>
                  <a:cubicBezTo>
                    <a:pt x="2827" y="772"/>
                    <a:pt x="1761" y="0"/>
                    <a:pt x="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5"/>
            <p:cNvSpPr/>
            <p:nvPr/>
          </p:nvSpPr>
          <p:spPr>
            <a:xfrm>
              <a:off x="2305775" y="4549750"/>
              <a:ext cx="19025" cy="16200"/>
            </a:xfrm>
            <a:custGeom>
              <a:rect b="b" l="l" r="r" t="t"/>
              <a:pathLst>
                <a:path extrusionOk="0" h="648" w="761">
                  <a:moveTo>
                    <a:pt x="335" y="0"/>
                  </a:moveTo>
                  <a:cubicBezTo>
                    <a:pt x="153" y="0"/>
                    <a:pt x="1" y="152"/>
                    <a:pt x="1" y="335"/>
                  </a:cubicBezTo>
                  <a:cubicBezTo>
                    <a:pt x="1" y="519"/>
                    <a:pt x="166" y="648"/>
                    <a:pt x="329" y="648"/>
                  </a:cubicBezTo>
                  <a:cubicBezTo>
                    <a:pt x="409" y="648"/>
                    <a:pt x="488" y="617"/>
                    <a:pt x="548" y="548"/>
                  </a:cubicBezTo>
                  <a:cubicBezTo>
                    <a:pt x="761" y="335"/>
                    <a:pt x="609"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5"/>
            <p:cNvSpPr/>
            <p:nvPr/>
          </p:nvSpPr>
          <p:spPr>
            <a:xfrm>
              <a:off x="2249550" y="4175125"/>
              <a:ext cx="70700" cy="20850"/>
            </a:xfrm>
            <a:custGeom>
              <a:rect b="b" l="l" r="r" t="t"/>
              <a:pathLst>
                <a:path extrusionOk="0" h="834" w="2828">
                  <a:moveTo>
                    <a:pt x="774" y="0"/>
                  </a:moveTo>
                  <a:cubicBezTo>
                    <a:pt x="500" y="0"/>
                    <a:pt x="233" y="60"/>
                    <a:pt x="0" y="213"/>
                  </a:cubicBezTo>
                  <a:cubicBezTo>
                    <a:pt x="456" y="608"/>
                    <a:pt x="1034" y="821"/>
                    <a:pt x="1611" y="821"/>
                  </a:cubicBezTo>
                  <a:cubicBezTo>
                    <a:pt x="1717" y="829"/>
                    <a:pt x="1825" y="833"/>
                    <a:pt x="1934" y="833"/>
                  </a:cubicBezTo>
                  <a:cubicBezTo>
                    <a:pt x="2232" y="833"/>
                    <a:pt x="2538" y="805"/>
                    <a:pt x="2827" y="760"/>
                  </a:cubicBezTo>
                  <a:cubicBezTo>
                    <a:pt x="2827" y="760"/>
                    <a:pt x="1752"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1574000" y="3757175"/>
              <a:ext cx="231550" cy="164925"/>
            </a:xfrm>
            <a:custGeom>
              <a:rect b="b" l="l" r="r" t="t"/>
              <a:pathLst>
                <a:path extrusionOk="0" h="6597" w="9262">
                  <a:moveTo>
                    <a:pt x="9059" y="1"/>
                  </a:moveTo>
                  <a:lnTo>
                    <a:pt x="9059" y="1"/>
                  </a:lnTo>
                  <a:cubicBezTo>
                    <a:pt x="8177" y="305"/>
                    <a:pt x="7417" y="882"/>
                    <a:pt x="6870" y="1612"/>
                  </a:cubicBezTo>
                  <a:cubicBezTo>
                    <a:pt x="6597" y="2007"/>
                    <a:pt x="6323" y="2402"/>
                    <a:pt x="6080" y="2828"/>
                  </a:cubicBezTo>
                  <a:cubicBezTo>
                    <a:pt x="3800" y="3527"/>
                    <a:pt x="1733" y="4743"/>
                    <a:pt x="1" y="6323"/>
                  </a:cubicBezTo>
                  <a:lnTo>
                    <a:pt x="244" y="6597"/>
                  </a:lnTo>
                  <a:cubicBezTo>
                    <a:pt x="1156" y="5746"/>
                    <a:pt x="2189" y="5016"/>
                    <a:pt x="3253" y="4439"/>
                  </a:cubicBezTo>
                  <a:cubicBezTo>
                    <a:pt x="3527" y="4712"/>
                    <a:pt x="4651" y="5594"/>
                    <a:pt x="5897" y="5654"/>
                  </a:cubicBezTo>
                  <a:cubicBezTo>
                    <a:pt x="7326" y="5746"/>
                    <a:pt x="8238" y="5746"/>
                    <a:pt x="8238" y="5746"/>
                  </a:cubicBezTo>
                  <a:cubicBezTo>
                    <a:pt x="8238" y="5746"/>
                    <a:pt x="6478" y="4104"/>
                    <a:pt x="4472" y="4104"/>
                  </a:cubicBezTo>
                  <a:cubicBezTo>
                    <a:pt x="4211" y="4104"/>
                    <a:pt x="3945" y="4132"/>
                    <a:pt x="3679" y="4195"/>
                  </a:cubicBezTo>
                  <a:cubicBezTo>
                    <a:pt x="4378" y="3861"/>
                    <a:pt x="5077" y="3557"/>
                    <a:pt x="5806" y="3314"/>
                  </a:cubicBezTo>
                  <a:cubicBezTo>
                    <a:pt x="5806" y="3314"/>
                    <a:pt x="5897" y="3284"/>
                    <a:pt x="6049" y="3223"/>
                  </a:cubicBezTo>
                  <a:cubicBezTo>
                    <a:pt x="7022" y="2888"/>
                    <a:pt x="8025" y="2676"/>
                    <a:pt x="9028" y="2524"/>
                  </a:cubicBezTo>
                  <a:cubicBezTo>
                    <a:pt x="9262" y="2495"/>
                    <a:pt x="9215" y="2157"/>
                    <a:pt x="8996" y="2157"/>
                  </a:cubicBezTo>
                  <a:cubicBezTo>
                    <a:pt x="8987" y="2157"/>
                    <a:pt x="8977" y="2158"/>
                    <a:pt x="8967" y="2159"/>
                  </a:cubicBezTo>
                  <a:cubicBezTo>
                    <a:pt x="8451" y="2250"/>
                    <a:pt x="7934" y="2341"/>
                    <a:pt x="7448" y="2463"/>
                  </a:cubicBezTo>
                  <a:cubicBezTo>
                    <a:pt x="7569" y="2372"/>
                    <a:pt x="7660" y="2281"/>
                    <a:pt x="7752" y="2189"/>
                  </a:cubicBezTo>
                  <a:cubicBezTo>
                    <a:pt x="8299" y="1521"/>
                    <a:pt x="8755" y="791"/>
                    <a:pt x="9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5"/>
            <p:cNvSpPr/>
            <p:nvPr/>
          </p:nvSpPr>
          <p:spPr>
            <a:xfrm>
              <a:off x="2307300" y="4503175"/>
              <a:ext cx="19025" cy="16200"/>
            </a:xfrm>
            <a:custGeom>
              <a:rect b="b" l="l" r="r" t="t"/>
              <a:pathLst>
                <a:path extrusionOk="0" h="648" w="761">
                  <a:moveTo>
                    <a:pt x="432" y="0"/>
                  </a:moveTo>
                  <a:cubicBezTo>
                    <a:pt x="352" y="0"/>
                    <a:pt x="273" y="31"/>
                    <a:pt x="213" y="101"/>
                  </a:cubicBezTo>
                  <a:cubicBezTo>
                    <a:pt x="1" y="313"/>
                    <a:pt x="152" y="648"/>
                    <a:pt x="426" y="648"/>
                  </a:cubicBezTo>
                  <a:cubicBezTo>
                    <a:pt x="608" y="648"/>
                    <a:pt x="760" y="496"/>
                    <a:pt x="760" y="313"/>
                  </a:cubicBezTo>
                  <a:cubicBezTo>
                    <a:pt x="760" y="129"/>
                    <a:pt x="595" y="0"/>
                    <a:pt x="4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5"/>
            <p:cNvSpPr/>
            <p:nvPr/>
          </p:nvSpPr>
          <p:spPr>
            <a:xfrm>
              <a:off x="1525375" y="3397750"/>
              <a:ext cx="140600" cy="171000"/>
            </a:xfrm>
            <a:custGeom>
              <a:rect b="b" l="l" r="r" t="t"/>
              <a:pathLst>
                <a:path extrusionOk="0" h="6840" w="5624">
                  <a:moveTo>
                    <a:pt x="5624" y="1"/>
                  </a:moveTo>
                  <a:cubicBezTo>
                    <a:pt x="5624" y="1"/>
                    <a:pt x="4985" y="244"/>
                    <a:pt x="4347" y="1673"/>
                  </a:cubicBezTo>
                  <a:cubicBezTo>
                    <a:pt x="3921" y="2645"/>
                    <a:pt x="3617" y="3648"/>
                    <a:pt x="3374" y="4682"/>
                  </a:cubicBezTo>
                  <a:cubicBezTo>
                    <a:pt x="3131" y="4013"/>
                    <a:pt x="2766" y="3375"/>
                    <a:pt x="2310" y="2828"/>
                  </a:cubicBezTo>
                  <a:cubicBezTo>
                    <a:pt x="2037" y="3223"/>
                    <a:pt x="1794" y="3648"/>
                    <a:pt x="1520" y="4043"/>
                  </a:cubicBezTo>
                  <a:cubicBezTo>
                    <a:pt x="1854" y="4408"/>
                    <a:pt x="2189" y="4712"/>
                    <a:pt x="2584" y="4986"/>
                  </a:cubicBezTo>
                  <a:cubicBezTo>
                    <a:pt x="2584" y="4986"/>
                    <a:pt x="1885" y="5046"/>
                    <a:pt x="851" y="5168"/>
                  </a:cubicBezTo>
                  <a:cubicBezTo>
                    <a:pt x="517" y="5746"/>
                    <a:pt x="243" y="6293"/>
                    <a:pt x="0" y="6840"/>
                  </a:cubicBezTo>
                  <a:lnTo>
                    <a:pt x="578" y="6840"/>
                  </a:lnTo>
                  <a:cubicBezTo>
                    <a:pt x="1490" y="6779"/>
                    <a:pt x="2371" y="6566"/>
                    <a:pt x="3222" y="6201"/>
                  </a:cubicBezTo>
                  <a:lnTo>
                    <a:pt x="1186" y="6049"/>
                  </a:lnTo>
                  <a:lnTo>
                    <a:pt x="3800" y="5958"/>
                  </a:lnTo>
                  <a:lnTo>
                    <a:pt x="3861" y="5928"/>
                  </a:lnTo>
                  <a:lnTo>
                    <a:pt x="4833" y="3375"/>
                  </a:lnTo>
                  <a:lnTo>
                    <a:pt x="4377" y="5715"/>
                  </a:lnTo>
                  <a:lnTo>
                    <a:pt x="4681" y="5563"/>
                  </a:lnTo>
                  <a:cubicBezTo>
                    <a:pt x="4681" y="5563"/>
                    <a:pt x="5624" y="4043"/>
                    <a:pt x="5624" y="2828"/>
                  </a:cubicBezTo>
                  <a:lnTo>
                    <a:pt x="56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
            <p:cNvSpPr/>
            <p:nvPr/>
          </p:nvSpPr>
          <p:spPr>
            <a:xfrm>
              <a:off x="2132525" y="4482875"/>
              <a:ext cx="165675" cy="109450"/>
            </a:xfrm>
            <a:custGeom>
              <a:rect b="b" l="l" r="r" t="t"/>
              <a:pathLst>
                <a:path extrusionOk="0" h="4378" w="6627">
                  <a:moveTo>
                    <a:pt x="6444" y="1"/>
                  </a:moveTo>
                  <a:lnTo>
                    <a:pt x="6444" y="1"/>
                  </a:lnTo>
                  <a:cubicBezTo>
                    <a:pt x="5593" y="305"/>
                    <a:pt x="4833" y="882"/>
                    <a:pt x="4286" y="1612"/>
                  </a:cubicBezTo>
                  <a:cubicBezTo>
                    <a:pt x="3982" y="2007"/>
                    <a:pt x="3709" y="2402"/>
                    <a:pt x="3466" y="2827"/>
                  </a:cubicBezTo>
                  <a:cubicBezTo>
                    <a:pt x="2250" y="3223"/>
                    <a:pt x="1095" y="3739"/>
                    <a:pt x="0" y="4378"/>
                  </a:cubicBezTo>
                  <a:lnTo>
                    <a:pt x="213" y="4378"/>
                  </a:lnTo>
                  <a:cubicBezTo>
                    <a:pt x="1399" y="4378"/>
                    <a:pt x="2432" y="4378"/>
                    <a:pt x="3344" y="4347"/>
                  </a:cubicBezTo>
                  <a:cubicBezTo>
                    <a:pt x="2900" y="4181"/>
                    <a:pt x="2444" y="4104"/>
                    <a:pt x="1992" y="4104"/>
                  </a:cubicBezTo>
                  <a:cubicBezTo>
                    <a:pt x="1700" y="4104"/>
                    <a:pt x="1410" y="4136"/>
                    <a:pt x="1125" y="4195"/>
                  </a:cubicBezTo>
                  <a:cubicBezTo>
                    <a:pt x="1794" y="3861"/>
                    <a:pt x="2493" y="3557"/>
                    <a:pt x="3222" y="3314"/>
                  </a:cubicBezTo>
                  <a:lnTo>
                    <a:pt x="3496" y="3223"/>
                  </a:lnTo>
                  <a:cubicBezTo>
                    <a:pt x="4438" y="2888"/>
                    <a:pt x="5441" y="2675"/>
                    <a:pt x="6444" y="2523"/>
                  </a:cubicBezTo>
                  <a:cubicBezTo>
                    <a:pt x="6536" y="2493"/>
                    <a:pt x="6627" y="2402"/>
                    <a:pt x="6596" y="2311"/>
                  </a:cubicBezTo>
                  <a:cubicBezTo>
                    <a:pt x="6596" y="2232"/>
                    <a:pt x="6528" y="2153"/>
                    <a:pt x="6431" y="2153"/>
                  </a:cubicBezTo>
                  <a:cubicBezTo>
                    <a:pt x="6416" y="2153"/>
                    <a:pt x="6400" y="2155"/>
                    <a:pt x="6384" y="2159"/>
                  </a:cubicBezTo>
                  <a:cubicBezTo>
                    <a:pt x="5867" y="2220"/>
                    <a:pt x="5350" y="2341"/>
                    <a:pt x="4864" y="2463"/>
                  </a:cubicBezTo>
                  <a:cubicBezTo>
                    <a:pt x="4955" y="2371"/>
                    <a:pt x="5077" y="2280"/>
                    <a:pt x="5168" y="2189"/>
                  </a:cubicBezTo>
                  <a:cubicBezTo>
                    <a:pt x="5715" y="1520"/>
                    <a:pt x="6140" y="791"/>
                    <a:pt x="64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5"/>
            <p:cNvSpPr/>
            <p:nvPr/>
          </p:nvSpPr>
          <p:spPr>
            <a:xfrm>
              <a:off x="1966100" y="3285300"/>
              <a:ext cx="194575" cy="171100"/>
            </a:xfrm>
            <a:custGeom>
              <a:rect b="b" l="l" r="r" t="t"/>
              <a:pathLst>
                <a:path extrusionOk="0" h="6844" w="7783">
                  <a:moveTo>
                    <a:pt x="7782" y="0"/>
                  </a:moveTo>
                  <a:cubicBezTo>
                    <a:pt x="7782" y="0"/>
                    <a:pt x="7113" y="243"/>
                    <a:pt x="6475" y="1672"/>
                  </a:cubicBezTo>
                  <a:cubicBezTo>
                    <a:pt x="6050" y="2645"/>
                    <a:pt x="5746" y="3648"/>
                    <a:pt x="5502" y="4681"/>
                  </a:cubicBezTo>
                  <a:cubicBezTo>
                    <a:pt x="5229" y="3921"/>
                    <a:pt x="4803" y="3253"/>
                    <a:pt x="4287" y="2645"/>
                  </a:cubicBezTo>
                  <a:cubicBezTo>
                    <a:pt x="3679" y="2098"/>
                    <a:pt x="2949" y="1642"/>
                    <a:pt x="2189" y="1277"/>
                  </a:cubicBezTo>
                  <a:lnTo>
                    <a:pt x="2189" y="1277"/>
                  </a:lnTo>
                  <a:cubicBezTo>
                    <a:pt x="2402" y="2067"/>
                    <a:pt x="2736" y="2797"/>
                    <a:pt x="3162" y="3465"/>
                  </a:cubicBezTo>
                  <a:cubicBezTo>
                    <a:pt x="3618" y="4043"/>
                    <a:pt x="4104" y="4529"/>
                    <a:pt x="4682" y="4985"/>
                  </a:cubicBezTo>
                  <a:cubicBezTo>
                    <a:pt x="4682" y="4985"/>
                    <a:pt x="3800" y="5046"/>
                    <a:pt x="2524" y="5228"/>
                  </a:cubicBezTo>
                  <a:cubicBezTo>
                    <a:pt x="1217" y="5380"/>
                    <a:pt x="1" y="6444"/>
                    <a:pt x="1" y="6444"/>
                  </a:cubicBezTo>
                  <a:cubicBezTo>
                    <a:pt x="761" y="6711"/>
                    <a:pt x="1557" y="6843"/>
                    <a:pt x="2352" y="6843"/>
                  </a:cubicBezTo>
                  <a:cubicBezTo>
                    <a:pt x="3368" y="6843"/>
                    <a:pt x="4382" y="6627"/>
                    <a:pt x="5320" y="6201"/>
                  </a:cubicBezTo>
                  <a:lnTo>
                    <a:pt x="5350" y="6171"/>
                  </a:lnTo>
                  <a:lnTo>
                    <a:pt x="3344" y="6019"/>
                  </a:lnTo>
                  <a:lnTo>
                    <a:pt x="5928" y="5927"/>
                  </a:lnTo>
                  <a:lnTo>
                    <a:pt x="6019" y="5927"/>
                  </a:lnTo>
                  <a:lnTo>
                    <a:pt x="6961" y="3344"/>
                  </a:lnTo>
                  <a:lnTo>
                    <a:pt x="6506" y="5684"/>
                  </a:lnTo>
                  <a:lnTo>
                    <a:pt x="6809" y="5532"/>
                  </a:lnTo>
                  <a:cubicBezTo>
                    <a:pt x="6809" y="5532"/>
                    <a:pt x="7782" y="4012"/>
                    <a:pt x="7782" y="2797"/>
                  </a:cubicBezTo>
                  <a:lnTo>
                    <a:pt x="7782" y="1794"/>
                  </a:lnTo>
                  <a:lnTo>
                    <a:pt x="7782" y="1733"/>
                  </a:lnTo>
                  <a:lnTo>
                    <a:pt x="7782" y="1672"/>
                  </a:lnTo>
                  <a:lnTo>
                    <a:pt x="7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2343775" y="3710825"/>
              <a:ext cx="193025" cy="148200"/>
            </a:xfrm>
            <a:custGeom>
              <a:rect b="b" l="l" r="r" t="t"/>
              <a:pathLst>
                <a:path extrusionOk="0" h="5928" w="7721">
                  <a:moveTo>
                    <a:pt x="6870" y="1"/>
                  </a:moveTo>
                  <a:cubicBezTo>
                    <a:pt x="6718" y="244"/>
                    <a:pt x="6566" y="487"/>
                    <a:pt x="6444" y="761"/>
                  </a:cubicBezTo>
                  <a:cubicBezTo>
                    <a:pt x="6049" y="1733"/>
                    <a:pt x="5745" y="2736"/>
                    <a:pt x="5502" y="3770"/>
                  </a:cubicBezTo>
                  <a:cubicBezTo>
                    <a:pt x="5229" y="3010"/>
                    <a:pt x="4833" y="2341"/>
                    <a:pt x="4286" y="1733"/>
                  </a:cubicBezTo>
                  <a:cubicBezTo>
                    <a:pt x="3678" y="1186"/>
                    <a:pt x="2949" y="730"/>
                    <a:pt x="2189" y="365"/>
                  </a:cubicBezTo>
                  <a:lnTo>
                    <a:pt x="2189" y="365"/>
                  </a:lnTo>
                  <a:cubicBezTo>
                    <a:pt x="2402" y="1125"/>
                    <a:pt x="2736" y="1885"/>
                    <a:pt x="3162" y="2554"/>
                  </a:cubicBezTo>
                  <a:cubicBezTo>
                    <a:pt x="3618" y="3131"/>
                    <a:pt x="4104" y="3618"/>
                    <a:pt x="4681" y="4074"/>
                  </a:cubicBezTo>
                  <a:cubicBezTo>
                    <a:pt x="4681" y="4074"/>
                    <a:pt x="3800" y="4165"/>
                    <a:pt x="2523" y="4317"/>
                  </a:cubicBezTo>
                  <a:cubicBezTo>
                    <a:pt x="1216" y="4469"/>
                    <a:pt x="0" y="5533"/>
                    <a:pt x="0" y="5533"/>
                  </a:cubicBezTo>
                  <a:cubicBezTo>
                    <a:pt x="852" y="5806"/>
                    <a:pt x="1763" y="5928"/>
                    <a:pt x="2675" y="5928"/>
                  </a:cubicBezTo>
                  <a:cubicBezTo>
                    <a:pt x="3587" y="5867"/>
                    <a:pt x="4469" y="5654"/>
                    <a:pt x="5320" y="5290"/>
                  </a:cubicBezTo>
                  <a:lnTo>
                    <a:pt x="3314" y="5107"/>
                  </a:lnTo>
                  <a:lnTo>
                    <a:pt x="5897" y="5046"/>
                  </a:lnTo>
                  <a:lnTo>
                    <a:pt x="5988" y="5016"/>
                  </a:lnTo>
                  <a:lnTo>
                    <a:pt x="6931" y="2463"/>
                  </a:lnTo>
                  <a:lnTo>
                    <a:pt x="6475" y="4773"/>
                  </a:lnTo>
                  <a:lnTo>
                    <a:pt x="6779" y="4621"/>
                  </a:lnTo>
                  <a:cubicBezTo>
                    <a:pt x="7235" y="3891"/>
                    <a:pt x="7569" y="3071"/>
                    <a:pt x="7721" y="2220"/>
                  </a:cubicBezTo>
                  <a:cubicBezTo>
                    <a:pt x="7660" y="1551"/>
                    <a:pt x="7447" y="913"/>
                    <a:pt x="7113" y="335"/>
                  </a:cubicBezTo>
                  <a:cubicBezTo>
                    <a:pt x="7022" y="214"/>
                    <a:pt x="6931" y="92"/>
                    <a:pt x="6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1997275" y="2713850"/>
              <a:ext cx="167950" cy="104225"/>
            </a:xfrm>
            <a:custGeom>
              <a:rect b="b" l="l" r="r" t="t"/>
              <a:pathLst>
                <a:path extrusionOk="0" h="4169" w="6718">
                  <a:moveTo>
                    <a:pt x="2675" y="1"/>
                  </a:moveTo>
                  <a:lnTo>
                    <a:pt x="2675" y="1"/>
                  </a:lnTo>
                  <a:cubicBezTo>
                    <a:pt x="2827" y="274"/>
                    <a:pt x="2979" y="548"/>
                    <a:pt x="3161" y="791"/>
                  </a:cubicBezTo>
                  <a:cubicBezTo>
                    <a:pt x="3587" y="1369"/>
                    <a:pt x="4103" y="1885"/>
                    <a:pt x="4681" y="2311"/>
                  </a:cubicBezTo>
                  <a:cubicBezTo>
                    <a:pt x="4681" y="2311"/>
                    <a:pt x="3769" y="2402"/>
                    <a:pt x="2493" y="2554"/>
                  </a:cubicBezTo>
                  <a:cubicBezTo>
                    <a:pt x="1185" y="2706"/>
                    <a:pt x="0" y="3770"/>
                    <a:pt x="0" y="3770"/>
                  </a:cubicBezTo>
                  <a:cubicBezTo>
                    <a:pt x="761" y="4037"/>
                    <a:pt x="1550" y="4169"/>
                    <a:pt x="2341" y="4169"/>
                  </a:cubicBezTo>
                  <a:cubicBezTo>
                    <a:pt x="3352" y="4169"/>
                    <a:pt x="4364" y="3953"/>
                    <a:pt x="5319" y="3527"/>
                  </a:cubicBezTo>
                  <a:lnTo>
                    <a:pt x="3283" y="3375"/>
                  </a:lnTo>
                  <a:lnTo>
                    <a:pt x="5897" y="3283"/>
                  </a:lnTo>
                  <a:lnTo>
                    <a:pt x="5958" y="3253"/>
                  </a:lnTo>
                  <a:lnTo>
                    <a:pt x="6718" y="1247"/>
                  </a:lnTo>
                  <a:lnTo>
                    <a:pt x="5775" y="882"/>
                  </a:lnTo>
                  <a:cubicBezTo>
                    <a:pt x="5562" y="1521"/>
                    <a:pt x="5471" y="1976"/>
                    <a:pt x="5471" y="1976"/>
                  </a:cubicBezTo>
                  <a:cubicBezTo>
                    <a:pt x="5259" y="1460"/>
                    <a:pt x="4985" y="943"/>
                    <a:pt x="4681" y="457"/>
                  </a:cubicBezTo>
                  <a:lnTo>
                    <a:pt x="4134" y="274"/>
                  </a:lnTo>
                  <a:cubicBezTo>
                    <a:pt x="3648" y="122"/>
                    <a:pt x="3161" y="31"/>
                    <a:pt x="26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5"/>
            <p:cNvSpPr/>
            <p:nvPr/>
          </p:nvSpPr>
          <p:spPr>
            <a:xfrm>
              <a:off x="1988150" y="2903200"/>
              <a:ext cx="19025" cy="15850"/>
            </a:xfrm>
            <a:custGeom>
              <a:rect b="b" l="l" r="r" t="t"/>
              <a:pathLst>
                <a:path extrusionOk="0" h="634" w="761">
                  <a:moveTo>
                    <a:pt x="440" y="1"/>
                  </a:moveTo>
                  <a:cubicBezTo>
                    <a:pt x="362" y="1"/>
                    <a:pt x="281" y="28"/>
                    <a:pt x="213" y="86"/>
                  </a:cubicBezTo>
                  <a:cubicBezTo>
                    <a:pt x="0" y="299"/>
                    <a:pt x="152" y="634"/>
                    <a:pt x="456" y="634"/>
                  </a:cubicBezTo>
                  <a:cubicBezTo>
                    <a:pt x="608" y="634"/>
                    <a:pt x="760" y="512"/>
                    <a:pt x="760" y="330"/>
                  </a:cubicBezTo>
                  <a:cubicBezTo>
                    <a:pt x="760" y="123"/>
                    <a:pt x="606" y="1"/>
                    <a:pt x="4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2027650" y="2921300"/>
              <a:ext cx="193800" cy="171775"/>
            </a:xfrm>
            <a:custGeom>
              <a:rect b="b" l="l" r="r" t="t"/>
              <a:pathLst>
                <a:path extrusionOk="0" h="6871" w="7752">
                  <a:moveTo>
                    <a:pt x="7752" y="1"/>
                  </a:moveTo>
                  <a:cubicBezTo>
                    <a:pt x="7752" y="1"/>
                    <a:pt x="7113" y="244"/>
                    <a:pt x="6445" y="1703"/>
                  </a:cubicBezTo>
                  <a:cubicBezTo>
                    <a:pt x="6050" y="2645"/>
                    <a:pt x="5715" y="3648"/>
                    <a:pt x="5472" y="4682"/>
                  </a:cubicBezTo>
                  <a:cubicBezTo>
                    <a:pt x="5199" y="3952"/>
                    <a:pt x="4803" y="3253"/>
                    <a:pt x="4287" y="2676"/>
                  </a:cubicBezTo>
                  <a:cubicBezTo>
                    <a:pt x="3648" y="2098"/>
                    <a:pt x="2919" y="1642"/>
                    <a:pt x="2159" y="1277"/>
                  </a:cubicBezTo>
                  <a:lnTo>
                    <a:pt x="2159" y="1277"/>
                  </a:lnTo>
                  <a:cubicBezTo>
                    <a:pt x="2372" y="2068"/>
                    <a:pt x="2706" y="2797"/>
                    <a:pt x="3132" y="3466"/>
                  </a:cubicBezTo>
                  <a:cubicBezTo>
                    <a:pt x="3588" y="4043"/>
                    <a:pt x="4104" y="4560"/>
                    <a:pt x="4651" y="4986"/>
                  </a:cubicBezTo>
                  <a:cubicBezTo>
                    <a:pt x="4651" y="4986"/>
                    <a:pt x="3770" y="5077"/>
                    <a:pt x="2493" y="5229"/>
                  </a:cubicBezTo>
                  <a:cubicBezTo>
                    <a:pt x="1186" y="5411"/>
                    <a:pt x="1" y="6475"/>
                    <a:pt x="1" y="6475"/>
                  </a:cubicBezTo>
                  <a:cubicBezTo>
                    <a:pt x="852" y="6749"/>
                    <a:pt x="1764" y="6870"/>
                    <a:pt x="2645" y="6870"/>
                  </a:cubicBezTo>
                  <a:cubicBezTo>
                    <a:pt x="3557" y="6809"/>
                    <a:pt x="4469" y="6566"/>
                    <a:pt x="5320" y="6232"/>
                  </a:cubicBezTo>
                  <a:lnTo>
                    <a:pt x="3284" y="6049"/>
                  </a:lnTo>
                  <a:lnTo>
                    <a:pt x="5898" y="5989"/>
                  </a:lnTo>
                  <a:lnTo>
                    <a:pt x="5958" y="5958"/>
                  </a:lnTo>
                  <a:lnTo>
                    <a:pt x="6931" y="3405"/>
                  </a:lnTo>
                  <a:lnTo>
                    <a:pt x="6475" y="5715"/>
                  </a:lnTo>
                  <a:lnTo>
                    <a:pt x="6475" y="5715"/>
                  </a:lnTo>
                  <a:lnTo>
                    <a:pt x="6779" y="5563"/>
                  </a:lnTo>
                  <a:cubicBezTo>
                    <a:pt x="6779" y="5563"/>
                    <a:pt x="7752" y="4043"/>
                    <a:pt x="7752" y="2797"/>
                  </a:cubicBezTo>
                  <a:lnTo>
                    <a:pt x="77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5"/>
            <p:cNvSpPr/>
            <p:nvPr/>
          </p:nvSpPr>
          <p:spPr>
            <a:xfrm>
              <a:off x="1908350" y="2964250"/>
              <a:ext cx="131500" cy="28025"/>
            </a:xfrm>
            <a:custGeom>
              <a:rect b="b" l="l" r="r" t="t"/>
              <a:pathLst>
                <a:path extrusionOk="0" h="1121" w="5260">
                  <a:moveTo>
                    <a:pt x="1445" y="1"/>
                  </a:moveTo>
                  <a:cubicBezTo>
                    <a:pt x="933" y="1"/>
                    <a:pt x="435" y="82"/>
                    <a:pt x="1" y="289"/>
                  </a:cubicBezTo>
                  <a:cubicBezTo>
                    <a:pt x="913" y="836"/>
                    <a:pt x="1946" y="1110"/>
                    <a:pt x="2980" y="1110"/>
                  </a:cubicBezTo>
                  <a:cubicBezTo>
                    <a:pt x="3170" y="1117"/>
                    <a:pt x="3359" y="1121"/>
                    <a:pt x="3549" y="1121"/>
                  </a:cubicBezTo>
                  <a:cubicBezTo>
                    <a:pt x="4119" y="1121"/>
                    <a:pt x="4689" y="1087"/>
                    <a:pt x="5259" y="1018"/>
                  </a:cubicBezTo>
                  <a:cubicBezTo>
                    <a:pt x="5259" y="1018"/>
                    <a:pt x="3261" y="1"/>
                    <a:pt x="1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5"/>
            <p:cNvSpPr/>
            <p:nvPr/>
          </p:nvSpPr>
          <p:spPr>
            <a:xfrm>
              <a:off x="2007525" y="2929675"/>
              <a:ext cx="21675" cy="15400"/>
            </a:xfrm>
            <a:custGeom>
              <a:rect b="b" l="l" r="r" t="t"/>
              <a:pathLst>
                <a:path extrusionOk="0" h="616" w="867">
                  <a:moveTo>
                    <a:pt x="441" y="0"/>
                  </a:moveTo>
                  <a:cubicBezTo>
                    <a:pt x="289" y="0"/>
                    <a:pt x="137" y="91"/>
                    <a:pt x="76" y="274"/>
                  </a:cubicBezTo>
                  <a:cubicBezTo>
                    <a:pt x="0" y="502"/>
                    <a:pt x="213" y="616"/>
                    <a:pt x="430" y="616"/>
                  </a:cubicBezTo>
                  <a:cubicBezTo>
                    <a:pt x="646" y="616"/>
                    <a:pt x="867" y="502"/>
                    <a:pt x="806" y="274"/>
                  </a:cubicBezTo>
                  <a:cubicBezTo>
                    <a:pt x="745" y="91"/>
                    <a:pt x="593" y="0"/>
                    <a:pt x="4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5"/>
            <p:cNvSpPr/>
            <p:nvPr/>
          </p:nvSpPr>
          <p:spPr>
            <a:xfrm>
              <a:off x="2227500" y="2970700"/>
              <a:ext cx="44100" cy="61575"/>
            </a:xfrm>
            <a:custGeom>
              <a:rect b="b" l="l" r="r" t="t"/>
              <a:pathLst>
                <a:path extrusionOk="0" h="2463" w="1764">
                  <a:moveTo>
                    <a:pt x="1642" y="0"/>
                  </a:moveTo>
                  <a:cubicBezTo>
                    <a:pt x="1430" y="244"/>
                    <a:pt x="1217" y="487"/>
                    <a:pt x="1034" y="760"/>
                  </a:cubicBezTo>
                  <a:cubicBezTo>
                    <a:pt x="1" y="2371"/>
                    <a:pt x="305" y="2462"/>
                    <a:pt x="305" y="2462"/>
                  </a:cubicBezTo>
                  <a:cubicBezTo>
                    <a:pt x="822" y="2159"/>
                    <a:pt x="1308" y="1824"/>
                    <a:pt x="1764" y="1459"/>
                  </a:cubicBezTo>
                  <a:cubicBezTo>
                    <a:pt x="1734" y="973"/>
                    <a:pt x="1673" y="487"/>
                    <a:pt x="16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5"/>
            <p:cNvSpPr/>
            <p:nvPr/>
          </p:nvSpPr>
          <p:spPr>
            <a:xfrm>
              <a:off x="2033750" y="3810375"/>
              <a:ext cx="96525" cy="104900"/>
            </a:xfrm>
            <a:custGeom>
              <a:rect b="b" l="l" r="r" t="t"/>
              <a:pathLst>
                <a:path extrusionOk="0" h="4196" w="3861">
                  <a:moveTo>
                    <a:pt x="3708" y="1"/>
                  </a:moveTo>
                  <a:lnTo>
                    <a:pt x="3708" y="1"/>
                  </a:lnTo>
                  <a:cubicBezTo>
                    <a:pt x="2644" y="608"/>
                    <a:pt x="1733" y="1460"/>
                    <a:pt x="1064" y="2493"/>
                  </a:cubicBezTo>
                  <a:cubicBezTo>
                    <a:pt x="0" y="4104"/>
                    <a:pt x="334" y="4195"/>
                    <a:pt x="334" y="4195"/>
                  </a:cubicBezTo>
                  <a:cubicBezTo>
                    <a:pt x="334" y="4195"/>
                    <a:pt x="2097" y="3131"/>
                    <a:pt x="2979" y="2007"/>
                  </a:cubicBezTo>
                  <a:cubicBezTo>
                    <a:pt x="3860" y="882"/>
                    <a:pt x="3708" y="1"/>
                    <a:pt x="37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2074025" y="3570250"/>
              <a:ext cx="194550" cy="114875"/>
            </a:xfrm>
            <a:custGeom>
              <a:rect b="b" l="l" r="r" t="t"/>
              <a:pathLst>
                <a:path extrusionOk="0" h="4595" w="7782">
                  <a:moveTo>
                    <a:pt x="7143" y="1"/>
                  </a:moveTo>
                  <a:cubicBezTo>
                    <a:pt x="6869" y="244"/>
                    <a:pt x="6657" y="517"/>
                    <a:pt x="6474" y="791"/>
                  </a:cubicBezTo>
                  <a:cubicBezTo>
                    <a:pt x="6079" y="1490"/>
                    <a:pt x="5745" y="2219"/>
                    <a:pt x="5532" y="2979"/>
                  </a:cubicBezTo>
                  <a:cubicBezTo>
                    <a:pt x="5228" y="2402"/>
                    <a:pt x="4803" y="1915"/>
                    <a:pt x="4316" y="1520"/>
                  </a:cubicBezTo>
                  <a:cubicBezTo>
                    <a:pt x="3648" y="1095"/>
                    <a:pt x="2948" y="760"/>
                    <a:pt x="2219" y="517"/>
                  </a:cubicBezTo>
                  <a:lnTo>
                    <a:pt x="2219" y="517"/>
                  </a:lnTo>
                  <a:cubicBezTo>
                    <a:pt x="2432" y="1095"/>
                    <a:pt x="2766" y="1642"/>
                    <a:pt x="3192" y="2098"/>
                  </a:cubicBezTo>
                  <a:cubicBezTo>
                    <a:pt x="3617" y="2554"/>
                    <a:pt x="4134" y="2919"/>
                    <a:pt x="4711" y="3253"/>
                  </a:cubicBezTo>
                  <a:cubicBezTo>
                    <a:pt x="4711" y="3253"/>
                    <a:pt x="3799" y="3314"/>
                    <a:pt x="2523" y="3405"/>
                  </a:cubicBezTo>
                  <a:cubicBezTo>
                    <a:pt x="1641" y="3526"/>
                    <a:pt x="790" y="3830"/>
                    <a:pt x="0" y="4317"/>
                  </a:cubicBezTo>
                  <a:cubicBezTo>
                    <a:pt x="791" y="4480"/>
                    <a:pt x="1605" y="4595"/>
                    <a:pt x="2401" y="4595"/>
                  </a:cubicBezTo>
                  <a:cubicBezTo>
                    <a:pt x="2493" y="4595"/>
                    <a:pt x="2584" y="4593"/>
                    <a:pt x="2675" y="4590"/>
                  </a:cubicBezTo>
                  <a:cubicBezTo>
                    <a:pt x="3587" y="4560"/>
                    <a:pt x="4468" y="4378"/>
                    <a:pt x="5319" y="4134"/>
                  </a:cubicBezTo>
                  <a:lnTo>
                    <a:pt x="3313" y="4013"/>
                  </a:lnTo>
                  <a:lnTo>
                    <a:pt x="5897" y="3952"/>
                  </a:lnTo>
                  <a:lnTo>
                    <a:pt x="5988" y="3922"/>
                  </a:lnTo>
                  <a:lnTo>
                    <a:pt x="6930" y="2067"/>
                  </a:lnTo>
                  <a:lnTo>
                    <a:pt x="6505" y="3770"/>
                  </a:lnTo>
                  <a:cubicBezTo>
                    <a:pt x="6717" y="3678"/>
                    <a:pt x="6809" y="3648"/>
                    <a:pt x="6809" y="3648"/>
                  </a:cubicBezTo>
                  <a:cubicBezTo>
                    <a:pt x="6809" y="3648"/>
                    <a:pt x="7751" y="2554"/>
                    <a:pt x="7781" y="1672"/>
                  </a:cubicBezTo>
                  <a:lnTo>
                    <a:pt x="71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1986850" y="2950075"/>
              <a:ext cx="19550" cy="15800"/>
            </a:xfrm>
            <a:custGeom>
              <a:rect b="b" l="l" r="r" t="t"/>
              <a:pathLst>
                <a:path extrusionOk="0" h="632" w="782">
                  <a:moveTo>
                    <a:pt x="310" y="1"/>
                  </a:moveTo>
                  <a:cubicBezTo>
                    <a:pt x="149" y="1"/>
                    <a:pt x="22" y="142"/>
                    <a:pt x="22" y="309"/>
                  </a:cubicBezTo>
                  <a:cubicBezTo>
                    <a:pt x="1" y="500"/>
                    <a:pt x="172" y="631"/>
                    <a:pt x="350" y="631"/>
                  </a:cubicBezTo>
                  <a:cubicBezTo>
                    <a:pt x="427" y="631"/>
                    <a:pt x="505" y="607"/>
                    <a:pt x="569" y="552"/>
                  </a:cubicBezTo>
                  <a:cubicBezTo>
                    <a:pt x="782" y="339"/>
                    <a:pt x="630" y="5"/>
                    <a:pt x="356" y="5"/>
                  </a:cubicBezTo>
                  <a:cubicBezTo>
                    <a:pt x="340" y="2"/>
                    <a:pt x="325"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1735100" y="2786050"/>
              <a:ext cx="25" cy="25"/>
            </a:xfrm>
            <a:custGeom>
              <a:rect b="b" l="l" r="r" t="t"/>
              <a:pathLst>
                <a:path extrusionOk="0" h="1" w="1">
                  <a:moveTo>
                    <a:pt x="1" y="0"/>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1760925" y="2786050"/>
              <a:ext cx="70700" cy="20825"/>
            </a:xfrm>
            <a:custGeom>
              <a:rect b="b" l="l" r="r" t="t"/>
              <a:pathLst>
                <a:path extrusionOk="0" h="833" w="2828">
                  <a:moveTo>
                    <a:pt x="775" y="0"/>
                  </a:moveTo>
                  <a:cubicBezTo>
                    <a:pt x="501" y="0"/>
                    <a:pt x="234" y="60"/>
                    <a:pt x="1" y="213"/>
                  </a:cubicBezTo>
                  <a:cubicBezTo>
                    <a:pt x="457" y="608"/>
                    <a:pt x="1034" y="821"/>
                    <a:pt x="1612" y="821"/>
                  </a:cubicBezTo>
                  <a:cubicBezTo>
                    <a:pt x="1726" y="829"/>
                    <a:pt x="1838" y="833"/>
                    <a:pt x="1948" y="833"/>
                  </a:cubicBezTo>
                  <a:cubicBezTo>
                    <a:pt x="2249" y="833"/>
                    <a:pt x="2539" y="805"/>
                    <a:pt x="2828" y="760"/>
                  </a:cubicBezTo>
                  <a:cubicBezTo>
                    <a:pt x="2828" y="760"/>
                    <a:pt x="1753"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
            <p:cNvSpPr/>
            <p:nvPr/>
          </p:nvSpPr>
          <p:spPr>
            <a:xfrm>
              <a:off x="1706975" y="2872675"/>
              <a:ext cx="100350" cy="151250"/>
            </a:xfrm>
            <a:custGeom>
              <a:rect b="b" l="l" r="r" t="t"/>
              <a:pathLst>
                <a:path extrusionOk="0" h="6050" w="4014">
                  <a:moveTo>
                    <a:pt x="4013" y="0"/>
                  </a:moveTo>
                  <a:cubicBezTo>
                    <a:pt x="4013" y="0"/>
                    <a:pt x="3375" y="244"/>
                    <a:pt x="2737" y="1703"/>
                  </a:cubicBezTo>
                  <a:cubicBezTo>
                    <a:pt x="2311" y="2675"/>
                    <a:pt x="2007" y="3678"/>
                    <a:pt x="1764" y="4681"/>
                  </a:cubicBezTo>
                  <a:cubicBezTo>
                    <a:pt x="1490" y="3952"/>
                    <a:pt x="1065" y="3253"/>
                    <a:pt x="548" y="2675"/>
                  </a:cubicBezTo>
                  <a:cubicBezTo>
                    <a:pt x="426" y="2523"/>
                    <a:pt x="274" y="2402"/>
                    <a:pt x="92" y="2280"/>
                  </a:cubicBezTo>
                  <a:cubicBezTo>
                    <a:pt x="62" y="2918"/>
                    <a:pt x="31" y="3557"/>
                    <a:pt x="1" y="4195"/>
                  </a:cubicBezTo>
                  <a:cubicBezTo>
                    <a:pt x="305" y="4499"/>
                    <a:pt x="609" y="4773"/>
                    <a:pt x="974" y="5016"/>
                  </a:cubicBezTo>
                  <a:lnTo>
                    <a:pt x="1" y="5107"/>
                  </a:lnTo>
                  <a:lnTo>
                    <a:pt x="1" y="6049"/>
                  </a:lnTo>
                  <a:lnTo>
                    <a:pt x="2189" y="5988"/>
                  </a:lnTo>
                  <a:lnTo>
                    <a:pt x="2250" y="5958"/>
                  </a:lnTo>
                  <a:lnTo>
                    <a:pt x="3223" y="3405"/>
                  </a:lnTo>
                  <a:lnTo>
                    <a:pt x="3223" y="3405"/>
                  </a:lnTo>
                  <a:lnTo>
                    <a:pt x="2767" y="5715"/>
                  </a:lnTo>
                  <a:lnTo>
                    <a:pt x="3040" y="5593"/>
                  </a:lnTo>
                  <a:cubicBezTo>
                    <a:pt x="3040" y="5593"/>
                    <a:pt x="4013" y="4073"/>
                    <a:pt x="4013" y="2827"/>
                  </a:cubicBezTo>
                  <a:lnTo>
                    <a:pt x="40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1827800" y="3284525"/>
              <a:ext cx="70700" cy="20550"/>
            </a:xfrm>
            <a:custGeom>
              <a:rect b="b" l="l" r="r" t="t"/>
              <a:pathLst>
                <a:path extrusionOk="0" h="822" w="2828">
                  <a:moveTo>
                    <a:pt x="762" y="1"/>
                  </a:moveTo>
                  <a:cubicBezTo>
                    <a:pt x="490" y="1"/>
                    <a:pt x="227" y="60"/>
                    <a:pt x="1" y="214"/>
                  </a:cubicBezTo>
                  <a:cubicBezTo>
                    <a:pt x="457" y="609"/>
                    <a:pt x="1004" y="822"/>
                    <a:pt x="1612" y="822"/>
                  </a:cubicBezTo>
                  <a:cubicBezTo>
                    <a:pt x="2007" y="822"/>
                    <a:pt x="2432" y="822"/>
                    <a:pt x="2828" y="761"/>
                  </a:cubicBezTo>
                  <a:cubicBezTo>
                    <a:pt x="2828" y="761"/>
                    <a:pt x="1734" y="1"/>
                    <a:pt x="7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1748775" y="2801250"/>
              <a:ext cx="31175" cy="69175"/>
            </a:xfrm>
            <a:custGeom>
              <a:rect b="b" l="l" r="r" t="t"/>
              <a:pathLst>
                <a:path extrusionOk="0" h="2767" w="1247">
                  <a:moveTo>
                    <a:pt x="122" y="0"/>
                  </a:moveTo>
                  <a:lnTo>
                    <a:pt x="122" y="0"/>
                  </a:lnTo>
                  <a:cubicBezTo>
                    <a:pt x="1" y="578"/>
                    <a:pt x="92" y="1186"/>
                    <a:pt x="335" y="1702"/>
                  </a:cubicBezTo>
                  <a:cubicBezTo>
                    <a:pt x="517" y="2067"/>
                    <a:pt x="730" y="2432"/>
                    <a:pt x="943" y="2766"/>
                  </a:cubicBezTo>
                  <a:cubicBezTo>
                    <a:pt x="943" y="2766"/>
                    <a:pt x="1247"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5"/>
            <p:cNvSpPr/>
            <p:nvPr/>
          </p:nvSpPr>
          <p:spPr>
            <a:xfrm>
              <a:off x="1706975" y="3025400"/>
              <a:ext cx="40300" cy="15225"/>
            </a:xfrm>
            <a:custGeom>
              <a:rect b="b" l="l" r="r" t="t"/>
              <a:pathLst>
                <a:path extrusionOk="0" h="609" w="1612">
                  <a:moveTo>
                    <a:pt x="1" y="1"/>
                  </a:moveTo>
                  <a:lnTo>
                    <a:pt x="1" y="609"/>
                  </a:lnTo>
                  <a:cubicBezTo>
                    <a:pt x="548" y="487"/>
                    <a:pt x="1065" y="305"/>
                    <a:pt x="1612" y="123"/>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5"/>
            <p:cNvSpPr/>
            <p:nvPr/>
          </p:nvSpPr>
          <p:spPr>
            <a:xfrm>
              <a:off x="2076300" y="3593050"/>
              <a:ext cx="15975" cy="11425"/>
            </a:xfrm>
            <a:custGeom>
              <a:rect b="b" l="l" r="r" t="t"/>
              <a:pathLst>
                <a:path extrusionOk="0" h="457" w="639">
                  <a:moveTo>
                    <a:pt x="335" y="0"/>
                  </a:moveTo>
                  <a:cubicBezTo>
                    <a:pt x="152" y="0"/>
                    <a:pt x="0" y="122"/>
                    <a:pt x="0" y="244"/>
                  </a:cubicBezTo>
                  <a:cubicBezTo>
                    <a:pt x="0" y="365"/>
                    <a:pt x="152" y="456"/>
                    <a:pt x="335" y="456"/>
                  </a:cubicBezTo>
                  <a:cubicBezTo>
                    <a:pt x="517" y="456"/>
                    <a:pt x="639" y="365"/>
                    <a:pt x="639" y="244"/>
                  </a:cubicBezTo>
                  <a:cubicBezTo>
                    <a:pt x="639" y="92"/>
                    <a:pt x="517"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5"/>
            <p:cNvSpPr/>
            <p:nvPr/>
          </p:nvSpPr>
          <p:spPr>
            <a:xfrm>
              <a:off x="2152275" y="3636350"/>
              <a:ext cx="263725" cy="100350"/>
            </a:xfrm>
            <a:custGeom>
              <a:rect b="b" l="l" r="r" t="t"/>
              <a:pathLst>
                <a:path extrusionOk="0" h="4014" w="10549">
                  <a:moveTo>
                    <a:pt x="5989" y="1"/>
                  </a:moveTo>
                  <a:cubicBezTo>
                    <a:pt x="1764" y="1521"/>
                    <a:pt x="31" y="3800"/>
                    <a:pt x="1" y="3831"/>
                  </a:cubicBezTo>
                  <a:cubicBezTo>
                    <a:pt x="1" y="3861"/>
                    <a:pt x="1" y="3952"/>
                    <a:pt x="92" y="4013"/>
                  </a:cubicBezTo>
                  <a:lnTo>
                    <a:pt x="153" y="4013"/>
                  </a:lnTo>
                  <a:cubicBezTo>
                    <a:pt x="244" y="4013"/>
                    <a:pt x="305" y="3983"/>
                    <a:pt x="335" y="3922"/>
                  </a:cubicBezTo>
                  <a:cubicBezTo>
                    <a:pt x="366" y="3892"/>
                    <a:pt x="1855" y="1916"/>
                    <a:pt x="5533" y="427"/>
                  </a:cubicBezTo>
                  <a:cubicBezTo>
                    <a:pt x="6353" y="943"/>
                    <a:pt x="7265" y="1247"/>
                    <a:pt x="8208" y="1338"/>
                  </a:cubicBezTo>
                  <a:cubicBezTo>
                    <a:pt x="9636" y="1399"/>
                    <a:pt x="10548" y="1399"/>
                    <a:pt x="10548" y="1399"/>
                  </a:cubicBezTo>
                  <a:cubicBezTo>
                    <a:pt x="10548" y="1399"/>
                    <a:pt x="8755" y="188"/>
                    <a:pt x="6726" y="188"/>
                  </a:cubicBezTo>
                  <a:cubicBezTo>
                    <a:pt x="6483" y="188"/>
                    <a:pt x="6236" y="205"/>
                    <a:pt x="5989" y="244"/>
                  </a:cubicBezTo>
                  <a:cubicBezTo>
                    <a:pt x="6232" y="153"/>
                    <a:pt x="6445" y="92"/>
                    <a:pt x="6688" y="1"/>
                  </a:cubicBezTo>
                  <a:lnTo>
                    <a:pt x="6688" y="1"/>
                  </a:lnTo>
                  <a:cubicBezTo>
                    <a:pt x="6597" y="11"/>
                    <a:pt x="6512" y="14"/>
                    <a:pt x="6432" y="14"/>
                  </a:cubicBezTo>
                  <a:cubicBezTo>
                    <a:pt x="6272" y="14"/>
                    <a:pt x="6131" y="1"/>
                    <a:pt x="59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p:nvPr/>
          </p:nvSpPr>
          <p:spPr>
            <a:xfrm>
              <a:off x="2420525" y="3811900"/>
              <a:ext cx="116275" cy="118850"/>
            </a:xfrm>
            <a:custGeom>
              <a:rect b="b" l="l" r="r" t="t"/>
              <a:pathLst>
                <a:path extrusionOk="0" h="4754" w="4651">
                  <a:moveTo>
                    <a:pt x="4651" y="0"/>
                  </a:moveTo>
                  <a:lnTo>
                    <a:pt x="4651" y="0"/>
                  </a:lnTo>
                  <a:cubicBezTo>
                    <a:pt x="1429" y="2037"/>
                    <a:pt x="92" y="4438"/>
                    <a:pt x="61" y="4499"/>
                  </a:cubicBezTo>
                  <a:cubicBezTo>
                    <a:pt x="0" y="4560"/>
                    <a:pt x="31" y="4681"/>
                    <a:pt x="122" y="4742"/>
                  </a:cubicBezTo>
                  <a:cubicBezTo>
                    <a:pt x="145" y="4750"/>
                    <a:pt x="170" y="4753"/>
                    <a:pt x="195" y="4753"/>
                  </a:cubicBezTo>
                  <a:cubicBezTo>
                    <a:pt x="270" y="4753"/>
                    <a:pt x="350" y="4719"/>
                    <a:pt x="396" y="4651"/>
                  </a:cubicBezTo>
                  <a:cubicBezTo>
                    <a:pt x="1459" y="2979"/>
                    <a:pt x="2888" y="1551"/>
                    <a:pt x="4590" y="487"/>
                  </a:cubicBezTo>
                  <a:cubicBezTo>
                    <a:pt x="4621" y="304"/>
                    <a:pt x="4621" y="152"/>
                    <a:pt x="46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5"/>
            <p:cNvSpPr/>
            <p:nvPr/>
          </p:nvSpPr>
          <p:spPr>
            <a:xfrm>
              <a:off x="2504100" y="3843250"/>
              <a:ext cx="27400" cy="18075"/>
            </a:xfrm>
            <a:custGeom>
              <a:rect b="b" l="l" r="r" t="t"/>
              <a:pathLst>
                <a:path extrusionOk="0" h="723" w="1096">
                  <a:moveTo>
                    <a:pt x="809" y="1"/>
                  </a:moveTo>
                  <a:cubicBezTo>
                    <a:pt x="514" y="1"/>
                    <a:pt x="231" y="75"/>
                    <a:pt x="1" y="236"/>
                  </a:cubicBezTo>
                  <a:cubicBezTo>
                    <a:pt x="275" y="449"/>
                    <a:pt x="609" y="631"/>
                    <a:pt x="943" y="722"/>
                  </a:cubicBezTo>
                  <a:cubicBezTo>
                    <a:pt x="1004" y="509"/>
                    <a:pt x="1065" y="266"/>
                    <a:pt x="1095" y="23"/>
                  </a:cubicBezTo>
                  <a:cubicBezTo>
                    <a:pt x="999" y="8"/>
                    <a:pt x="903" y="1"/>
                    <a:pt x="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5"/>
            <p:cNvSpPr/>
            <p:nvPr/>
          </p:nvSpPr>
          <p:spPr>
            <a:xfrm>
              <a:off x="1975225" y="2710825"/>
              <a:ext cx="15975" cy="12550"/>
            </a:xfrm>
            <a:custGeom>
              <a:rect b="b" l="l" r="r" t="t"/>
              <a:pathLst>
                <a:path extrusionOk="0" h="502" w="639">
                  <a:moveTo>
                    <a:pt x="578" y="0"/>
                  </a:moveTo>
                  <a:lnTo>
                    <a:pt x="1" y="91"/>
                  </a:lnTo>
                  <a:cubicBezTo>
                    <a:pt x="1" y="122"/>
                    <a:pt x="1" y="152"/>
                    <a:pt x="1" y="183"/>
                  </a:cubicBezTo>
                  <a:cubicBezTo>
                    <a:pt x="1" y="395"/>
                    <a:pt x="160" y="502"/>
                    <a:pt x="320" y="502"/>
                  </a:cubicBezTo>
                  <a:cubicBezTo>
                    <a:pt x="479" y="502"/>
                    <a:pt x="639" y="395"/>
                    <a:pt x="639" y="183"/>
                  </a:cubicBezTo>
                  <a:cubicBezTo>
                    <a:pt x="639" y="122"/>
                    <a:pt x="608" y="31"/>
                    <a:pt x="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5"/>
            <p:cNvSpPr/>
            <p:nvPr/>
          </p:nvSpPr>
          <p:spPr>
            <a:xfrm>
              <a:off x="2491200" y="3858250"/>
              <a:ext cx="25100" cy="63850"/>
            </a:xfrm>
            <a:custGeom>
              <a:rect b="b" l="l" r="r" t="t"/>
              <a:pathLst>
                <a:path extrusionOk="0" h="2554" w="1004">
                  <a:moveTo>
                    <a:pt x="152" y="0"/>
                  </a:moveTo>
                  <a:lnTo>
                    <a:pt x="152" y="0"/>
                  </a:lnTo>
                  <a:cubicBezTo>
                    <a:pt x="0" y="578"/>
                    <a:pt x="91" y="1186"/>
                    <a:pt x="365" y="1703"/>
                  </a:cubicBezTo>
                  <a:cubicBezTo>
                    <a:pt x="578" y="2128"/>
                    <a:pt x="730" y="2402"/>
                    <a:pt x="821" y="2554"/>
                  </a:cubicBezTo>
                  <a:lnTo>
                    <a:pt x="1003" y="1946"/>
                  </a:lnTo>
                  <a:cubicBezTo>
                    <a:pt x="973" y="1277"/>
                    <a:pt x="821" y="365"/>
                    <a:pt x="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5"/>
            <p:cNvSpPr/>
            <p:nvPr/>
          </p:nvSpPr>
          <p:spPr>
            <a:xfrm>
              <a:off x="2159875" y="2746525"/>
              <a:ext cx="23575" cy="43350"/>
            </a:xfrm>
            <a:custGeom>
              <a:rect b="b" l="l" r="r" t="t"/>
              <a:pathLst>
                <a:path extrusionOk="0" h="1734" w="943">
                  <a:moveTo>
                    <a:pt x="335" y="1"/>
                  </a:moveTo>
                  <a:lnTo>
                    <a:pt x="1" y="1733"/>
                  </a:lnTo>
                  <a:lnTo>
                    <a:pt x="274" y="1581"/>
                  </a:lnTo>
                  <a:cubicBezTo>
                    <a:pt x="517" y="1156"/>
                    <a:pt x="761" y="700"/>
                    <a:pt x="943" y="244"/>
                  </a:cubicBezTo>
                  <a:lnTo>
                    <a:pt x="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5"/>
            <p:cNvSpPr/>
            <p:nvPr/>
          </p:nvSpPr>
          <p:spPr>
            <a:xfrm>
              <a:off x="2074025" y="2761725"/>
              <a:ext cx="174800" cy="128450"/>
            </a:xfrm>
            <a:custGeom>
              <a:rect b="b" l="l" r="r" t="t"/>
              <a:pathLst>
                <a:path extrusionOk="0" h="5138" w="6992">
                  <a:moveTo>
                    <a:pt x="5258" y="1"/>
                  </a:moveTo>
                  <a:cubicBezTo>
                    <a:pt x="1581" y="2068"/>
                    <a:pt x="61" y="4803"/>
                    <a:pt x="30" y="4864"/>
                  </a:cubicBezTo>
                  <a:cubicBezTo>
                    <a:pt x="0" y="4955"/>
                    <a:pt x="30" y="5077"/>
                    <a:pt x="122" y="5107"/>
                  </a:cubicBezTo>
                  <a:cubicBezTo>
                    <a:pt x="152" y="5138"/>
                    <a:pt x="152" y="5138"/>
                    <a:pt x="213" y="5138"/>
                  </a:cubicBezTo>
                  <a:cubicBezTo>
                    <a:pt x="274" y="5138"/>
                    <a:pt x="334" y="5107"/>
                    <a:pt x="365" y="5046"/>
                  </a:cubicBezTo>
                  <a:cubicBezTo>
                    <a:pt x="395" y="4986"/>
                    <a:pt x="1885" y="2280"/>
                    <a:pt x="5562" y="274"/>
                  </a:cubicBezTo>
                  <a:cubicBezTo>
                    <a:pt x="5988" y="609"/>
                    <a:pt x="6474" y="913"/>
                    <a:pt x="6991" y="1156"/>
                  </a:cubicBezTo>
                  <a:cubicBezTo>
                    <a:pt x="6961" y="852"/>
                    <a:pt x="6930" y="700"/>
                    <a:pt x="6930" y="700"/>
                  </a:cubicBezTo>
                  <a:lnTo>
                    <a:pt x="52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5"/>
            <p:cNvSpPr/>
            <p:nvPr/>
          </p:nvSpPr>
          <p:spPr>
            <a:xfrm>
              <a:off x="1974475" y="4354550"/>
              <a:ext cx="131475" cy="27575"/>
            </a:xfrm>
            <a:custGeom>
              <a:rect b="b" l="l" r="r" t="t"/>
              <a:pathLst>
                <a:path extrusionOk="0" h="1103" w="5259">
                  <a:moveTo>
                    <a:pt x="1436" y="1"/>
                  </a:moveTo>
                  <a:cubicBezTo>
                    <a:pt x="922" y="1"/>
                    <a:pt x="426" y="85"/>
                    <a:pt x="0" y="301"/>
                  </a:cubicBezTo>
                  <a:cubicBezTo>
                    <a:pt x="841" y="794"/>
                    <a:pt x="1821" y="1093"/>
                    <a:pt x="2833" y="1093"/>
                  </a:cubicBezTo>
                  <a:cubicBezTo>
                    <a:pt x="2882" y="1093"/>
                    <a:pt x="2930" y="1092"/>
                    <a:pt x="2979" y="1091"/>
                  </a:cubicBezTo>
                  <a:cubicBezTo>
                    <a:pt x="3183" y="1099"/>
                    <a:pt x="3386" y="1103"/>
                    <a:pt x="3590" y="1103"/>
                  </a:cubicBezTo>
                  <a:cubicBezTo>
                    <a:pt x="4146" y="1103"/>
                    <a:pt x="4702" y="1075"/>
                    <a:pt x="5259" y="1030"/>
                  </a:cubicBezTo>
                  <a:cubicBezTo>
                    <a:pt x="5259" y="1030"/>
                    <a:pt x="3236" y="1"/>
                    <a:pt x="14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5"/>
            <p:cNvSpPr/>
            <p:nvPr/>
          </p:nvSpPr>
          <p:spPr>
            <a:xfrm>
              <a:off x="2365800" y="4239725"/>
              <a:ext cx="48675" cy="72975"/>
            </a:xfrm>
            <a:custGeom>
              <a:rect b="b" l="l" r="r" t="t"/>
              <a:pathLst>
                <a:path extrusionOk="0" h="2919" w="1947">
                  <a:moveTo>
                    <a:pt x="1" y="0"/>
                  </a:moveTo>
                  <a:lnTo>
                    <a:pt x="1" y="0"/>
                  </a:lnTo>
                  <a:cubicBezTo>
                    <a:pt x="214" y="790"/>
                    <a:pt x="548" y="1520"/>
                    <a:pt x="974" y="2189"/>
                  </a:cubicBezTo>
                  <a:cubicBezTo>
                    <a:pt x="1156" y="2462"/>
                    <a:pt x="1369" y="2675"/>
                    <a:pt x="1612" y="2918"/>
                  </a:cubicBezTo>
                  <a:cubicBezTo>
                    <a:pt x="1703" y="2371"/>
                    <a:pt x="1825" y="1824"/>
                    <a:pt x="1946" y="1246"/>
                  </a:cubicBezTo>
                  <a:cubicBezTo>
                    <a:pt x="1369" y="760"/>
                    <a:pt x="700" y="334"/>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5"/>
            <p:cNvSpPr/>
            <p:nvPr/>
          </p:nvSpPr>
          <p:spPr>
            <a:xfrm>
              <a:off x="2089200" y="4020100"/>
              <a:ext cx="194575" cy="171100"/>
            </a:xfrm>
            <a:custGeom>
              <a:rect b="b" l="l" r="r" t="t"/>
              <a:pathLst>
                <a:path extrusionOk="0" h="6844" w="7783">
                  <a:moveTo>
                    <a:pt x="7782" y="1"/>
                  </a:moveTo>
                  <a:cubicBezTo>
                    <a:pt x="7782" y="1"/>
                    <a:pt x="7144" y="244"/>
                    <a:pt x="6475" y="1672"/>
                  </a:cubicBezTo>
                  <a:cubicBezTo>
                    <a:pt x="6080" y="2645"/>
                    <a:pt x="5746" y="3648"/>
                    <a:pt x="5533" y="4682"/>
                  </a:cubicBezTo>
                  <a:cubicBezTo>
                    <a:pt x="5229" y="3922"/>
                    <a:pt x="4834" y="3253"/>
                    <a:pt x="4317" y="2645"/>
                  </a:cubicBezTo>
                  <a:cubicBezTo>
                    <a:pt x="3679" y="2098"/>
                    <a:pt x="2980" y="1642"/>
                    <a:pt x="2220" y="1277"/>
                  </a:cubicBezTo>
                  <a:lnTo>
                    <a:pt x="2220" y="1277"/>
                  </a:lnTo>
                  <a:cubicBezTo>
                    <a:pt x="2402" y="2037"/>
                    <a:pt x="2737" y="2797"/>
                    <a:pt x="3192" y="3466"/>
                  </a:cubicBezTo>
                  <a:cubicBezTo>
                    <a:pt x="3618" y="4043"/>
                    <a:pt x="4135" y="4530"/>
                    <a:pt x="4712" y="4986"/>
                  </a:cubicBezTo>
                  <a:cubicBezTo>
                    <a:pt x="4712" y="4986"/>
                    <a:pt x="3800" y="5077"/>
                    <a:pt x="2524" y="5229"/>
                  </a:cubicBezTo>
                  <a:cubicBezTo>
                    <a:pt x="1217" y="5381"/>
                    <a:pt x="1" y="6445"/>
                    <a:pt x="1" y="6445"/>
                  </a:cubicBezTo>
                  <a:cubicBezTo>
                    <a:pt x="775" y="6711"/>
                    <a:pt x="1572" y="6844"/>
                    <a:pt x="2365" y="6844"/>
                  </a:cubicBezTo>
                  <a:cubicBezTo>
                    <a:pt x="3377" y="6844"/>
                    <a:pt x="4382" y="6628"/>
                    <a:pt x="5320" y="6201"/>
                  </a:cubicBezTo>
                  <a:lnTo>
                    <a:pt x="5381" y="6201"/>
                  </a:lnTo>
                  <a:lnTo>
                    <a:pt x="3344" y="6049"/>
                  </a:lnTo>
                  <a:lnTo>
                    <a:pt x="5958" y="5958"/>
                  </a:lnTo>
                  <a:lnTo>
                    <a:pt x="6019" y="5928"/>
                  </a:lnTo>
                  <a:lnTo>
                    <a:pt x="6962" y="3375"/>
                  </a:lnTo>
                  <a:lnTo>
                    <a:pt x="6536" y="5685"/>
                  </a:lnTo>
                  <a:lnTo>
                    <a:pt x="6810" y="5563"/>
                  </a:lnTo>
                  <a:cubicBezTo>
                    <a:pt x="6810" y="5563"/>
                    <a:pt x="7782" y="4043"/>
                    <a:pt x="7782" y="2828"/>
                  </a:cubicBezTo>
                  <a:lnTo>
                    <a:pt x="7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5"/>
            <p:cNvSpPr/>
            <p:nvPr/>
          </p:nvSpPr>
          <p:spPr>
            <a:xfrm>
              <a:off x="1897725" y="2722225"/>
              <a:ext cx="129950" cy="27675"/>
            </a:xfrm>
            <a:custGeom>
              <a:rect b="b" l="l" r="r" t="t"/>
              <a:pathLst>
                <a:path extrusionOk="0" h="1107" w="5198">
                  <a:moveTo>
                    <a:pt x="1459" y="0"/>
                  </a:moveTo>
                  <a:lnTo>
                    <a:pt x="0" y="334"/>
                  </a:lnTo>
                  <a:cubicBezTo>
                    <a:pt x="882" y="851"/>
                    <a:pt x="1915" y="1094"/>
                    <a:pt x="2949" y="1094"/>
                  </a:cubicBezTo>
                  <a:cubicBezTo>
                    <a:pt x="3144" y="1102"/>
                    <a:pt x="3342" y="1106"/>
                    <a:pt x="3541" y="1106"/>
                  </a:cubicBezTo>
                  <a:cubicBezTo>
                    <a:pt x="4085" y="1106"/>
                    <a:pt x="4642" y="1078"/>
                    <a:pt x="5198" y="1034"/>
                  </a:cubicBezTo>
                  <a:cubicBezTo>
                    <a:pt x="5198" y="1034"/>
                    <a:pt x="3253" y="30"/>
                    <a:pt x="14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5"/>
            <p:cNvSpPr/>
            <p:nvPr/>
          </p:nvSpPr>
          <p:spPr>
            <a:xfrm>
              <a:off x="2132525" y="4479075"/>
              <a:ext cx="96525" cy="104900"/>
            </a:xfrm>
            <a:custGeom>
              <a:rect b="b" l="l" r="r" t="t"/>
              <a:pathLst>
                <a:path extrusionOk="0" h="4196" w="3861">
                  <a:moveTo>
                    <a:pt x="3709" y="1"/>
                  </a:moveTo>
                  <a:lnTo>
                    <a:pt x="3709" y="1"/>
                  </a:lnTo>
                  <a:cubicBezTo>
                    <a:pt x="2645" y="639"/>
                    <a:pt x="1733" y="1490"/>
                    <a:pt x="1064" y="2493"/>
                  </a:cubicBezTo>
                  <a:cubicBezTo>
                    <a:pt x="0" y="4104"/>
                    <a:pt x="335" y="4195"/>
                    <a:pt x="335" y="4195"/>
                  </a:cubicBezTo>
                  <a:cubicBezTo>
                    <a:pt x="335" y="4195"/>
                    <a:pt x="2098" y="3131"/>
                    <a:pt x="2979" y="2007"/>
                  </a:cubicBezTo>
                  <a:cubicBezTo>
                    <a:pt x="3861" y="882"/>
                    <a:pt x="3709" y="1"/>
                    <a:pt x="3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5"/>
            <p:cNvSpPr/>
            <p:nvPr/>
          </p:nvSpPr>
          <p:spPr>
            <a:xfrm>
              <a:off x="2467625" y="4051250"/>
              <a:ext cx="3825" cy="10675"/>
            </a:xfrm>
            <a:custGeom>
              <a:rect b="b" l="l" r="r" t="t"/>
              <a:pathLst>
                <a:path extrusionOk="0" h="427" w="153">
                  <a:moveTo>
                    <a:pt x="153" y="1"/>
                  </a:moveTo>
                  <a:lnTo>
                    <a:pt x="153" y="1"/>
                  </a:lnTo>
                  <a:cubicBezTo>
                    <a:pt x="62" y="62"/>
                    <a:pt x="1" y="153"/>
                    <a:pt x="1" y="275"/>
                  </a:cubicBezTo>
                  <a:cubicBezTo>
                    <a:pt x="1" y="335"/>
                    <a:pt x="1" y="366"/>
                    <a:pt x="31" y="426"/>
                  </a:cubicBezTo>
                  <a:lnTo>
                    <a:pt x="1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5"/>
            <p:cNvSpPr/>
            <p:nvPr/>
          </p:nvSpPr>
          <p:spPr>
            <a:xfrm>
              <a:off x="2384800" y="4111225"/>
              <a:ext cx="67675" cy="26700"/>
            </a:xfrm>
            <a:custGeom>
              <a:rect b="b" l="l" r="r" t="t"/>
              <a:pathLst>
                <a:path extrusionOk="0" h="1068" w="2707">
                  <a:moveTo>
                    <a:pt x="1450" y="1"/>
                  </a:moveTo>
                  <a:cubicBezTo>
                    <a:pt x="936" y="1"/>
                    <a:pt x="436" y="89"/>
                    <a:pt x="1" y="307"/>
                  </a:cubicBezTo>
                  <a:cubicBezTo>
                    <a:pt x="761" y="733"/>
                    <a:pt x="1581" y="1006"/>
                    <a:pt x="2463" y="1067"/>
                  </a:cubicBezTo>
                  <a:cubicBezTo>
                    <a:pt x="2524" y="763"/>
                    <a:pt x="2615" y="459"/>
                    <a:pt x="2706" y="155"/>
                  </a:cubicBezTo>
                  <a:cubicBezTo>
                    <a:pt x="2297" y="60"/>
                    <a:pt x="1869" y="1"/>
                    <a:pt x="14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5"/>
            <p:cNvSpPr/>
            <p:nvPr/>
          </p:nvSpPr>
          <p:spPr>
            <a:xfrm>
              <a:off x="2440275" y="4066450"/>
              <a:ext cx="19025" cy="15850"/>
            </a:xfrm>
            <a:custGeom>
              <a:rect b="b" l="l" r="r" t="t"/>
              <a:pathLst>
                <a:path extrusionOk="0" h="634" w="761">
                  <a:moveTo>
                    <a:pt x="457" y="1"/>
                  </a:moveTo>
                  <a:cubicBezTo>
                    <a:pt x="153" y="1"/>
                    <a:pt x="1" y="335"/>
                    <a:pt x="214" y="548"/>
                  </a:cubicBezTo>
                  <a:cubicBezTo>
                    <a:pt x="282" y="606"/>
                    <a:pt x="362" y="634"/>
                    <a:pt x="441" y="634"/>
                  </a:cubicBezTo>
                  <a:cubicBezTo>
                    <a:pt x="606" y="634"/>
                    <a:pt x="761" y="511"/>
                    <a:pt x="761" y="305"/>
                  </a:cubicBezTo>
                  <a:cubicBezTo>
                    <a:pt x="761" y="122"/>
                    <a:pt x="609" y="1"/>
                    <a:pt x="4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5"/>
            <p:cNvSpPr/>
            <p:nvPr/>
          </p:nvSpPr>
          <p:spPr>
            <a:xfrm>
              <a:off x="1587675" y="3917525"/>
              <a:ext cx="19025" cy="25100"/>
            </a:xfrm>
            <a:custGeom>
              <a:rect b="b" l="l" r="r" t="t"/>
              <a:pathLst>
                <a:path extrusionOk="0" h="1004" w="761">
                  <a:moveTo>
                    <a:pt x="62" y="0"/>
                  </a:moveTo>
                  <a:cubicBezTo>
                    <a:pt x="1" y="152"/>
                    <a:pt x="1" y="304"/>
                    <a:pt x="1" y="487"/>
                  </a:cubicBezTo>
                  <a:cubicBezTo>
                    <a:pt x="244" y="669"/>
                    <a:pt x="487" y="851"/>
                    <a:pt x="761" y="1003"/>
                  </a:cubicBezTo>
                  <a:cubicBezTo>
                    <a:pt x="669" y="578"/>
                    <a:pt x="396" y="213"/>
                    <a:pt x="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5"/>
            <p:cNvSpPr/>
            <p:nvPr/>
          </p:nvSpPr>
          <p:spPr>
            <a:xfrm>
              <a:off x="1987375" y="4473000"/>
              <a:ext cx="139100" cy="119325"/>
            </a:xfrm>
            <a:custGeom>
              <a:rect b="b" l="l" r="r" t="t"/>
              <a:pathLst>
                <a:path extrusionOk="0" h="4773" w="5564">
                  <a:moveTo>
                    <a:pt x="5563" y="0"/>
                  </a:moveTo>
                  <a:cubicBezTo>
                    <a:pt x="5563" y="0"/>
                    <a:pt x="4925" y="244"/>
                    <a:pt x="4256" y="1703"/>
                  </a:cubicBezTo>
                  <a:cubicBezTo>
                    <a:pt x="3861" y="2645"/>
                    <a:pt x="3527" y="3648"/>
                    <a:pt x="3314" y="4681"/>
                  </a:cubicBezTo>
                  <a:cubicBezTo>
                    <a:pt x="3010" y="3952"/>
                    <a:pt x="2615" y="3253"/>
                    <a:pt x="2098" y="2645"/>
                  </a:cubicBezTo>
                  <a:cubicBezTo>
                    <a:pt x="1460" y="2098"/>
                    <a:pt x="761" y="1642"/>
                    <a:pt x="1" y="1277"/>
                  </a:cubicBezTo>
                  <a:lnTo>
                    <a:pt x="1" y="1277"/>
                  </a:lnTo>
                  <a:cubicBezTo>
                    <a:pt x="183" y="2067"/>
                    <a:pt x="518" y="2797"/>
                    <a:pt x="943" y="3466"/>
                  </a:cubicBezTo>
                  <a:cubicBezTo>
                    <a:pt x="1308" y="3922"/>
                    <a:pt x="1703" y="4347"/>
                    <a:pt x="2159" y="4742"/>
                  </a:cubicBezTo>
                  <a:cubicBezTo>
                    <a:pt x="2797" y="4742"/>
                    <a:pt x="3466" y="4742"/>
                    <a:pt x="4226" y="4773"/>
                  </a:cubicBezTo>
                  <a:lnTo>
                    <a:pt x="4743" y="3405"/>
                  </a:lnTo>
                  <a:lnTo>
                    <a:pt x="4469" y="4773"/>
                  </a:lnTo>
                  <a:lnTo>
                    <a:pt x="5016" y="4773"/>
                  </a:lnTo>
                  <a:cubicBezTo>
                    <a:pt x="5320" y="4165"/>
                    <a:pt x="5503" y="3496"/>
                    <a:pt x="5563" y="2827"/>
                  </a:cubicBezTo>
                  <a:lnTo>
                    <a:pt x="5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5"/>
            <p:cNvSpPr/>
            <p:nvPr/>
          </p:nvSpPr>
          <p:spPr>
            <a:xfrm>
              <a:off x="1598325" y="3902675"/>
              <a:ext cx="69925" cy="20500"/>
            </a:xfrm>
            <a:custGeom>
              <a:rect b="b" l="l" r="r" t="t"/>
              <a:pathLst>
                <a:path extrusionOk="0" h="820" w="2797">
                  <a:moveTo>
                    <a:pt x="786" y="1"/>
                  </a:moveTo>
                  <a:cubicBezTo>
                    <a:pt x="506" y="1"/>
                    <a:pt x="234" y="64"/>
                    <a:pt x="0" y="230"/>
                  </a:cubicBezTo>
                  <a:cubicBezTo>
                    <a:pt x="426" y="594"/>
                    <a:pt x="1003" y="807"/>
                    <a:pt x="1581" y="807"/>
                  </a:cubicBezTo>
                  <a:cubicBezTo>
                    <a:pt x="1695" y="815"/>
                    <a:pt x="1807" y="819"/>
                    <a:pt x="1917" y="819"/>
                  </a:cubicBezTo>
                  <a:cubicBezTo>
                    <a:pt x="2218" y="819"/>
                    <a:pt x="2507" y="791"/>
                    <a:pt x="2797" y="746"/>
                  </a:cubicBezTo>
                  <a:cubicBezTo>
                    <a:pt x="2797" y="746"/>
                    <a:pt x="1742" y="1"/>
                    <a:pt x="7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5"/>
            <p:cNvSpPr/>
            <p:nvPr/>
          </p:nvSpPr>
          <p:spPr>
            <a:xfrm>
              <a:off x="1916725" y="4273150"/>
              <a:ext cx="129500" cy="100325"/>
            </a:xfrm>
            <a:custGeom>
              <a:rect b="b" l="l" r="r" t="t"/>
              <a:pathLst>
                <a:path extrusionOk="0" h="4013" w="5180">
                  <a:moveTo>
                    <a:pt x="4985" y="0"/>
                  </a:moveTo>
                  <a:lnTo>
                    <a:pt x="4985" y="0"/>
                  </a:lnTo>
                  <a:cubicBezTo>
                    <a:pt x="4104" y="304"/>
                    <a:pt x="3344" y="852"/>
                    <a:pt x="2797" y="1611"/>
                  </a:cubicBezTo>
                  <a:cubicBezTo>
                    <a:pt x="2523" y="2007"/>
                    <a:pt x="2249" y="2402"/>
                    <a:pt x="2006" y="2827"/>
                  </a:cubicBezTo>
                  <a:cubicBezTo>
                    <a:pt x="1307" y="3040"/>
                    <a:pt x="638" y="3283"/>
                    <a:pt x="0" y="3587"/>
                  </a:cubicBezTo>
                  <a:lnTo>
                    <a:pt x="0" y="4013"/>
                  </a:lnTo>
                  <a:cubicBezTo>
                    <a:pt x="547" y="3739"/>
                    <a:pt x="1155" y="3496"/>
                    <a:pt x="1733" y="3314"/>
                  </a:cubicBezTo>
                  <a:lnTo>
                    <a:pt x="1976" y="3192"/>
                  </a:lnTo>
                  <a:cubicBezTo>
                    <a:pt x="2948" y="2888"/>
                    <a:pt x="3952" y="2645"/>
                    <a:pt x="4955" y="2523"/>
                  </a:cubicBezTo>
                  <a:cubicBezTo>
                    <a:pt x="5179" y="2467"/>
                    <a:pt x="5145" y="2152"/>
                    <a:pt x="4946" y="2152"/>
                  </a:cubicBezTo>
                  <a:cubicBezTo>
                    <a:pt x="4930" y="2152"/>
                    <a:pt x="4912" y="2154"/>
                    <a:pt x="4894" y="2159"/>
                  </a:cubicBezTo>
                  <a:cubicBezTo>
                    <a:pt x="4377" y="2219"/>
                    <a:pt x="3860" y="2341"/>
                    <a:pt x="3374" y="2432"/>
                  </a:cubicBezTo>
                  <a:cubicBezTo>
                    <a:pt x="3496" y="2341"/>
                    <a:pt x="3587" y="2250"/>
                    <a:pt x="3678" y="2159"/>
                  </a:cubicBezTo>
                  <a:cubicBezTo>
                    <a:pt x="4225" y="1520"/>
                    <a:pt x="4681" y="791"/>
                    <a:pt x="49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5"/>
            <p:cNvSpPr/>
            <p:nvPr/>
          </p:nvSpPr>
          <p:spPr>
            <a:xfrm>
              <a:off x="1914425" y="4375825"/>
              <a:ext cx="106425" cy="40975"/>
            </a:xfrm>
            <a:custGeom>
              <a:rect b="b" l="l" r="r" t="t"/>
              <a:pathLst>
                <a:path extrusionOk="0" h="1639" w="4257">
                  <a:moveTo>
                    <a:pt x="473" y="0"/>
                  </a:moveTo>
                  <a:cubicBezTo>
                    <a:pt x="327" y="0"/>
                    <a:pt x="179" y="9"/>
                    <a:pt x="31" y="27"/>
                  </a:cubicBezTo>
                  <a:lnTo>
                    <a:pt x="1" y="878"/>
                  </a:lnTo>
                  <a:cubicBezTo>
                    <a:pt x="578" y="1243"/>
                    <a:pt x="1217" y="1486"/>
                    <a:pt x="1885" y="1547"/>
                  </a:cubicBezTo>
                  <a:cubicBezTo>
                    <a:pt x="3375" y="1638"/>
                    <a:pt x="4256" y="1638"/>
                    <a:pt x="4256" y="1638"/>
                  </a:cubicBezTo>
                  <a:cubicBezTo>
                    <a:pt x="4256" y="1638"/>
                    <a:pt x="2486" y="0"/>
                    <a:pt x="4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5"/>
            <p:cNvSpPr/>
            <p:nvPr/>
          </p:nvSpPr>
          <p:spPr>
            <a:xfrm>
              <a:off x="2311850" y="4335450"/>
              <a:ext cx="88950" cy="44100"/>
            </a:xfrm>
            <a:custGeom>
              <a:rect b="b" l="l" r="r" t="t"/>
              <a:pathLst>
                <a:path extrusionOk="0" h="1764" w="3558">
                  <a:moveTo>
                    <a:pt x="3557" y="1"/>
                  </a:moveTo>
                  <a:lnTo>
                    <a:pt x="2493" y="153"/>
                  </a:lnTo>
                  <a:cubicBezTo>
                    <a:pt x="1217" y="305"/>
                    <a:pt x="1" y="1338"/>
                    <a:pt x="1" y="1338"/>
                  </a:cubicBezTo>
                  <a:cubicBezTo>
                    <a:pt x="852" y="1642"/>
                    <a:pt x="1733" y="1764"/>
                    <a:pt x="2645" y="1764"/>
                  </a:cubicBezTo>
                  <a:cubicBezTo>
                    <a:pt x="2828" y="1764"/>
                    <a:pt x="3010" y="1733"/>
                    <a:pt x="3223" y="1703"/>
                  </a:cubicBezTo>
                  <a:cubicBezTo>
                    <a:pt x="3253" y="1460"/>
                    <a:pt x="3314" y="1217"/>
                    <a:pt x="3375" y="943"/>
                  </a:cubicBezTo>
                  <a:cubicBezTo>
                    <a:pt x="3436" y="639"/>
                    <a:pt x="3496" y="335"/>
                    <a:pt x="3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5"/>
            <p:cNvSpPr/>
            <p:nvPr/>
          </p:nvSpPr>
          <p:spPr>
            <a:xfrm>
              <a:off x="2324775" y="4527025"/>
              <a:ext cx="22075" cy="18950"/>
            </a:xfrm>
            <a:custGeom>
              <a:rect b="b" l="l" r="r" t="t"/>
              <a:pathLst>
                <a:path extrusionOk="0" h="758" w="883">
                  <a:moveTo>
                    <a:pt x="517" y="1"/>
                  </a:moveTo>
                  <a:cubicBezTo>
                    <a:pt x="423" y="1"/>
                    <a:pt x="325" y="38"/>
                    <a:pt x="244" y="119"/>
                  </a:cubicBezTo>
                  <a:cubicBezTo>
                    <a:pt x="1" y="362"/>
                    <a:pt x="153" y="757"/>
                    <a:pt x="517" y="757"/>
                  </a:cubicBezTo>
                  <a:cubicBezTo>
                    <a:pt x="700" y="757"/>
                    <a:pt x="882" y="605"/>
                    <a:pt x="882" y="393"/>
                  </a:cubicBezTo>
                  <a:cubicBezTo>
                    <a:pt x="882" y="150"/>
                    <a:pt x="706"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5"/>
            <p:cNvSpPr/>
            <p:nvPr/>
          </p:nvSpPr>
          <p:spPr>
            <a:xfrm>
              <a:off x="2227500" y="4564275"/>
              <a:ext cx="122375" cy="25775"/>
            </a:xfrm>
            <a:custGeom>
              <a:rect b="b" l="l" r="r" t="t"/>
              <a:pathLst>
                <a:path extrusionOk="0" h="1031" w="4895">
                  <a:moveTo>
                    <a:pt x="1429" y="0"/>
                  </a:moveTo>
                  <a:cubicBezTo>
                    <a:pt x="919" y="0"/>
                    <a:pt x="426" y="84"/>
                    <a:pt x="1" y="301"/>
                  </a:cubicBezTo>
                  <a:cubicBezTo>
                    <a:pt x="639" y="696"/>
                    <a:pt x="1338" y="939"/>
                    <a:pt x="2068" y="1030"/>
                  </a:cubicBezTo>
                  <a:cubicBezTo>
                    <a:pt x="3709" y="970"/>
                    <a:pt x="4560" y="909"/>
                    <a:pt x="4895" y="878"/>
                  </a:cubicBezTo>
                  <a:cubicBezTo>
                    <a:pt x="4255" y="592"/>
                    <a:pt x="2782" y="0"/>
                    <a:pt x="14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5"/>
            <p:cNvSpPr/>
            <p:nvPr/>
          </p:nvSpPr>
          <p:spPr>
            <a:xfrm>
              <a:off x="1722175" y="2743400"/>
              <a:ext cx="220400" cy="82175"/>
            </a:xfrm>
            <a:custGeom>
              <a:rect b="b" l="l" r="r" t="t"/>
              <a:pathLst>
                <a:path extrusionOk="0" h="3287" w="8816">
                  <a:moveTo>
                    <a:pt x="5058" y="1"/>
                  </a:moveTo>
                  <a:cubicBezTo>
                    <a:pt x="5004" y="1"/>
                    <a:pt x="4949" y="2"/>
                    <a:pt x="4895" y="4"/>
                  </a:cubicBezTo>
                  <a:cubicBezTo>
                    <a:pt x="4043" y="217"/>
                    <a:pt x="3223" y="460"/>
                    <a:pt x="2524" y="673"/>
                  </a:cubicBezTo>
                  <a:cubicBezTo>
                    <a:pt x="1673" y="1250"/>
                    <a:pt x="882" y="1889"/>
                    <a:pt x="153" y="2588"/>
                  </a:cubicBezTo>
                  <a:cubicBezTo>
                    <a:pt x="92" y="2801"/>
                    <a:pt x="62" y="3044"/>
                    <a:pt x="1" y="3287"/>
                  </a:cubicBezTo>
                  <a:cubicBezTo>
                    <a:pt x="1095" y="2101"/>
                    <a:pt x="2402" y="1098"/>
                    <a:pt x="3831" y="339"/>
                  </a:cubicBezTo>
                  <a:cubicBezTo>
                    <a:pt x="4135" y="582"/>
                    <a:pt x="5259" y="1463"/>
                    <a:pt x="6475" y="1554"/>
                  </a:cubicBezTo>
                  <a:cubicBezTo>
                    <a:pt x="7934" y="1615"/>
                    <a:pt x="8816" y="1615"/>
                    <a:pt x="8816" y="1615"/>
                  </a:cubicBezTo>
                  <a:cubicBezTo>
                    <a:pt x="8816" y="1615"/>
                    <a:pt x="7086" y="1"/>
                    <a:pt x="50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5"/>
            <p:cNvSpPr/>
            <p:nvPr/>
          </p:nvSpPr>
          <p:spPr>
            <a:xfrm>
              <a:off x="1738900" y="2771600"/>
              <a:ext cx="15225" cy="9150"/>
            </a:xfrm>
            <a:custGeom>
              <a:rect b="b" l="l" r="r" t="t"/>
              <a:pathLst>
                <a:path extrusionOk="0" h="366" w="609">
                  <a:moveTo>
                    <a:pt x="608" y="1"/>
                  </a:moveTo>
                  <a:lnTo>
                    <a:pt x="608" y="1"/>
                  </a:lnTo>
                  <a:cubicBezTo>
                    <a:pt x="396" y="92"/>
                    <a:pt x="183" y="214"/>
                    <a:pt x="1" y="366"/>
                  </a:cubicBezTo>
                  <a:lnTo>
                    <a:pt x="426" y="335"/>
                  </a:lnTo>
                  <a:lnTo>
                    <a:pt x="487" y="305"/>
                  </a:lnTo>
                  <a:lnTo>
                    <a:pt x="6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5"/>
            <p:cNvSpPr/>
            <p:nvPr/>
          </p:nvSpPr>
          <p:spPr>
            <a:xfrm>
              <a:off x="1763975" y="2764000"/>
              <a:ext cx="10675" cy="9900"/>
            </a:xfrm>
            <a:custGeom>
              <a:rect b="b" l="l" r="r" t="t"/>
              <a:pathLst>
                <a:path extrusionOk="0" h="396" w="427">
                  <a:moveTo>
                    <a:pt x="426" y="1"/>
                  </a:moveTo>
                  <a:lnTo>
                    <a:pt x="61" y="122"/>
                  </a:lnTo>
                  <a:lnTo>
                    <a:pt x="1" y="396"/>
                  </a:lnTo>
                  <a:lnTo>
                    <a:pt x="305" y="244"/>
                  </a:lnTo>
                  <a:lnTo>
                    <a:pt x="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5"/>
            <p:cNvSpPr/>
            <p:nvPr/>
          </p:nvSpPr>
          <p:spPr>
            <a:xfrm>
              <a:off x="1716875" y="3129525"/>
              <a:ext cx="145150" cy="171000"/>
            </a:xfrm>
            <a:custGeom>
              <a:rect b="b" l="l" r="r" t="t"/>
              <a:pathLst>
                <a:path extrusionOk="0" h="6840" w="5806">
                  <a:moveTo>
                    <a:pt x="5806" y="0"/>
                  </a:moveTo>
                  <a:cubicBezTo>
                    <a:pt x="5806" y="0"/>
                    <a:pt x="5167" y="243"/>
                    <a:pt x="4499" y="1672"/>
                  </a:cubicBezTo>
                  <a:cubicBezTo>
                    <a:pt x="4103" y="2645"/>
                    <a:pt x="3769" y="3648"/>
                    <a:pt x="3556" y="4681"/>
                  </a:cubicBezTo>
                  <a:cubicBezTo>
                    <a:pt x="3252" y="3921"/>
                    <a:pt x="2857" y="3252"/>
                    <a:pt x="2341" y="2645"/>
                  </a:cubicBezTo>
                  <a:cubicBezTo>
                    <a:pt x="1702" y="2097"/>
                    <a:pt x="1003" y="1641"/>
                    <a:pt x="243" y="1277"/>
                  </a:cubicBezTo>
                  <a:lnTo>
                    <a:pt x="243" y="1277"/>
                  </a:lnTo>
                  <a:cubicBezTo>
                    <a:pt x="426" y="2037"/>
                    <a:pt x="760" y="2797"/>
                    <a:pt x="1216" y="3465"/>
                  </a:cubicBezTo>
                  <a:cubicBezTo>
                    <a:pt x="1641" y="4012"/>
                    <a:pt x="2158" y="4529"/>
                    <a:pt x="2736" y="4985"/>
                  </a:cubicBezTo>
                  <a:cubicBezTo>
                    <a:pt x="2736" y="4985"/>
                    <a:pt x="1824" y="5046"/>
                    <a:pt x="547" y="5228"/>
                  </a:cubicBezTo>
                  <a:lnTo>
                    <a:pt x="456" y="5228"/>
                  </a:lnTo>
                  <a:cubicBezTo>
                    <a:pt x="486" y="5866"/>
                    <a:pt x="486" y="6262"/>
                    <a:pt x="486" y="6262"/>
                  </a:cubicBezTo>
                  <a:cubicBezTo>
                    <a:pt x="486" y="6262"/>
                    <a:pt x="304" y="6444"/>
                    <a:pt x="0" y="6778"/>
                  </a:cubicBezTo>
                  <a:cubicBezTo>
                    <a:pt x="243" y="6839"/>
                    <a:pt x="486" y="6839"/>
                    <a:pt x="730" y="6839"/>
                  </a:cubicBezTo>
                  <a:cubicBezTo>
                    <a:pt x="1641" y="6778"/>
                    <a:pt x="2523" y="6566"/>
                    <a:pt x="3374" y="6201"/>
                  </a:cubicBezTo>
                  <a:lnTo>
                    <a:pt x="1368" y="6049"/>
                  </a:lnTo>
                  <a:lnTo>
                    <a:pt x="3951" y="5958"/>
                  </a:lnTo>
                  <a:lnTo>
                    <a:pt x="4043" y="5927"/>
                  </a:lnTo>
                  <a:lnTo>
                    <a:pt x="4985" y="3374"/>
                  </a:lnTo>
                  <a:lnTo>
                    <a:pt x="4529" y="5684"/>
                  </a:lnTo>
                  <a:lnTo>
                    <a:pt x="4833" y="5563"/>
                  </a:lnTo>
                  <a:cubicBezTo>
                    <a:pt x="4833" y="5563"/>
                    <a:pt x="5806" y="4043"/>
                    <a:pt x="5806" y="2797"/>
                  </a:cubicBezTo>
                  <a:lnTo>
                    <a:pt x="58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5"/>
            <p:cNvSpPr/>
            <p:nvPr/>
          </p:nvSpPr>
          <p:spPr>
            <a:xfrm>
              <a:off x="1672800" y="3403825"/>
              <a:ext cx="96525" cy="104900"/>
            </a:xfrm>
            <a:custGeom>
              <a:rect b="b" l="l" r="r" t="t"/>
              <a:pathLst>
                <a:path extrusionOk="0" h="4196" w="3861">
                  <a:moveTo>
                    <a:pt x="3708" y="1"/>
                  </a:moveTo>
                  <a:lnTo>
                    <a:pt x="3708" y="1"/>
                  </a:lnTo>
                  <a:cubicBezTo>
                    <a:pt x="2645" y="609"/>
                    <a:pt x="1733" y="1460"/>
                    <a:pt x="1034" y="2493"/>
                  </a:cubicBezTo>
                  <a:cubicBezTo>
                    <a:pt x="0" y="4104"/>
                    <a:pt x="304" y="4196"/>
                    <a:pt x="304" y="4196"/>
                  </a:cubicBezTo>
                  <a:cubicBezTo>
                    <a:pt x="304" y="4196"/>
                    <a:pt x="2067" y="3132"/>
                    <a:pt x="2979" y="2007"/>
                  </a:cubicBezTo>
                  <a:cubicBezTo>
                    <a:pt x="3860" y="882"/>
                    <a:pt x="3708" y="1"/>
                    <a:pt x="37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5"/>
            <p:cNvSpPr/>
            <p:nvPr/>
          </p:nvSpPr>
          <p:spPr>
            <a:xfrm>
              <a:off x="2032975" y="4309625"/>
              <a:ext cx="18275" cy="16200"/>
            </a:xfrm>
            <a:custGeom>
              <a:rect b="b" l="l" r="r" t="t"/>
              <a:pathLst>
                <a:path extrusionOk="0" h="648" w="731">
                  <a:moveTo>
                    <a:pt x="305" y="0"/>
                  </a:moveTo>
                  <a:cubicBezTo>
                    <a:pt x="122" y="0"/>
                    <a:pt x="1" y="152"/>
                    <a:pt x="1" y="335"/>
                  </a:cubicBezTo>
                  <a:cubicBezTo>
                    <a:pt x="1" y="519"/>
                    <a:pt x="152" y="648"/>
                    <a:pt x="316" y="648"/>
                  </a:cubicBezTo>
                  <a:cubicBezTo>
                    <a:pt x="395" y="648"/>
                    <a:pt x="478" y="617"/>
                    <a:pt x="548" y="548"/>
                  </a:cubicBezTo>
                  <a:cubicBezTo>
                    <a:pt x="730" y="335"/>
                    <a:pt x="609"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5"/>
            <p:cNvSpPr/>
            <p:nvPr/>
          </p:nvSpPr>
          <p:spPr>
            <a:xfrm>
              <a:off x="1560325" y="3901575"/>
              <a:ext cx="11425" cy="3800"/>
            </a:xfrm>
            <a:custGeom>
              <a:rect b="b" l="l" r="r" t="t"/>
              <a:pathLst>
                <a:path extrusionOk="0" h="152" w="457">
                  <a:moveTo>
                    <a:pt x="1" y="0"/>
                  </a:moveTo>
                  <a:lnTo>
                    <a:pt x="122" y="152"/>
                  </a:lnTo>
                  <a:lnTo>
                    <a:pt x="456" y="3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5"/>
            <p:cNvSpPr/>
            <p:nvPr/>
          </p:nvSpPr>
          <p:spPr>
            <a:xfrm>
              <a:off x="1507900" y="3748075"/>
              <a:ext cx="124650" cy="149725"/>
            </a:xfrm>
            <a:custGeom>
              <a:rect b="b" l="l" r="r" t="t"/>
              <a:pathLst>
                <a:path extrusionOk="0" h="5989" w="4986">
                  <a:moveTo>
                    <a:pt x="4985" y="0"/>
                  </a:moveTo>
                  <a:cubicBezTo>
                    <a:pt x="4985" y="0"/>
                    <a:pt x="4316" y="243"/>
                    <a:pt x="3678" y="1672"/>
                  </a:cubicBezTo>
                  <a:cubicBezTo>
                    <a:pt x="3283" y="2645"/>
                    <a:pt x="2949" y="3648"/>
                    <a:pt x="2705" y="4681"/>
                  </a:cubicBezTo>
                  <a:cubicBezTo>
                    <a:pt x="2432" y="3921"/>
                    <a:pt x="2037" y="3252"/>
                    <a:pt x="1490" y="2645"/>
                  </a:cubicBezTo>
                  <a:cubicBezTo>
                    <a:pt x="1064" y="2249"/>
                    <a:pt x="547" y="1885"/>
                    <a:pt x="0" y="1581"/>
                  </a:cubicBezTo>
                  <a:lnTo>
                    <a:pt x="0" y="1581"/>
                  </a:lnTo>
                  <a:cubicBezTo>
                    <a:pt x="213" y="2401"/>
                    <a:pt x="456" y="3222"/>
                    <a:pt x="791" y="3982"/>
                  </a:cubicBezTo>
                  <a:cubicBezTo>
                    <a:pt x="1125" y="4347"/>
                    <a:pt x="1520" y="4681"/>
                    <a:pt x="1915" y="4985"/>
                  </a:cubicBezTo>
                  <a:lnTo>
                    <a:pt x="1338" y="5046"/>
                  </a:lnTo>
                  <a:cubicBezTo>
                    <a:pt x="1520" y="5380"/>
                    <a:pt x="1733" y="5684"/>
                    <a:pt x="1976" y="5988"/>
                  </a:cubicBezTo>
                  <a:lnTo>
                    <a:pt x="3131" y="5958"/>
                  </a:lnTo>
                  <a:lnTo>
                    <a:pt x="3222" y="5897"/>
                  </a:lnTo>
                  <a:lnTo>
                    <a:pt x="4164" y="3344"/>
                  </a:lnTo>
                  <a:lnTo>
                    <a:pt x="3708" y="5684"/>
                  </a:lnTo>
                  <a:lnTo>
                    <a:pt x="4012" y="5532"/>
                  </a:lnTo>
                  <a:cubicBezTo>
                    <a:pt x="4012" y="5532"/>
                    <a:pt x="4985" y="4012"/>
                    <a:pt x="4985" y="2797"/>
                  </a:cubicBezTo>
                  <a:lnTo>
                    <a:pt x="49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1833875" y="3804300"/>
              <a:ext cx="193800" cy="171100"/>
            </a:xfrm>
            <a:custGeom>
              <a:rect b="b" l="l" r="r" t="t"/>
              <a:pathLst>
                <a:path extrusionOk="0" h="6844" w="7752">
                  <a:moveTo>
                    <a:pt x="7752" y="0"/>
                  </a:moveTo>
                  <a:cubicBezTo>
                    <a:pt x="7752" y="0"/>
                    <a:pt x="7114" y="244"/>
                    <a:pt x="6475" y="1703"/>
                  </a:cubicBezTo>
                  <a:cubicBezTo>
                    <a:pt x="6050" y="2675"/>
                    <a:pt x="5715" y="3648"/>
                    <a:pt x="5503" y="4681"/>
                  </a:cubicBezTo>
                  <a:cubicBezTo>
                    <a:pt x="5199" y="3952"/>
                    <a:pt x="4804" y="3253"/>
                    <a:pt x="4287" y="2675"/>
                  </a:cubicBezTo>
                  <a:cubicBezTo>
                    <a:pt x="3648" y="2128"/>
                    <a:pt x="2949" y="1642"/>
                    <a:pt x="2189" y="1307"/>
                  </a:cubicBezTo>
                  <a:lnTo>
                    <a:pt x="2189" y="1307"/>
                  </a:lnTo>
                  <a:cubicBezTo>
                    <a:pt x="2372" y="2067"/>
                    <a:pt x="2706" y="2797"/>
                    <a:pt x="3162" y="3465"/>
                  </a:cubicBezTo>
                  <a:cubicBezTo>
                    <a:pt x="3588" y="4043"/>
                    <a:pt x="4104" y="4560"/>
                    <a:pt x="4682" y="4985"/>
                  </a:cubicBezTo>
                  <a:cubicBezTo>
                    <a:pt x="4682" y="4985"/>
                    <a:pt x="3770" y="5076"/>
                    <a:pt x="2493" y="5228"/>
                  </a:cubicBezTo>
                  <a:cubicBezTo>
                    <a:pt x="1186" y="5411"/>
                    <a:pt x="1" y="6444"/>
                    <a:pt x="1" y="6444"/>
                  </a:cubicBezTo>
                  <a:cubicBezTo>
                    <a:pt x="780" y="6695"/>
                    <a:pt x="1585" y="6843"/>
                    <a:pt x="2415" y="6843"/>
                  </a:cubicBezTo>
                  <a:cubicBezTo>
                    <a:pt x="2491" y="6843"/>
                    <a:pt x="2568" y="6842"/>
                    <a:pt x="2645" y="6839"/>
                  </a:cubicBezTo>
                  <a:cubicBezTo>
                    <a:pt x="3557" y="6779"/>
                    <a:pt x="4469" y="6566"/>
                    <a:pt x="5320" y="6201"/>
                  </a:cubicBezTo>
                  <a:lnTo>
                    <a:pt x="3314" y="6049"/>
                  </a:lnTo>
                  <a:lnTo>
                    <a:pt x="5898" y="5958"/>
                  </a:lnTo>
                  <a:lnTo>
                    <a:pt x="5989" y="5928"/>
                  </a:lnTo>
                  <a:lnTo>
                    <a:pt x="6931" y="3374"/>
                  </a:lnTo>
                  <a:lnTo>
                    <a:pt x="6506" y="5715"/>
                  </a:lnTo>
                  <a:lnTo>
                    <a:pt x="6506" y="5715"/>
                  </a:lnTo>
                  <a:lnTo>
                    <a:pt x="6779" y="5563"/>
                  </a:lnTo>
                  <a:cubicBezTo>
                    <a:pt x="6779" y="5563"/>
                    <a:pt x="7752" y="4043"/>
                    <a:pt x="7752" y="2827"/>
                  </a:cubicBezTo>
                  <a:lnTo>
                    <a:pt x="77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5"/>
            <p:cNvSpPr/>
            <p:nvPr/>
          </p:nvSpPr>
          <p:spPr>
            <a:xfrm>
              <a:off x="1813375" y="3777500"/>
              <a:ext cx="19025" cy="16175"/>
            </a:xfrm>
            <a:custGeom>
              <a:rect b="b" l="l" r="r" t="t"/>
              <a:pathLst>
                <a:path extrusionOk="0" h="647" w="761">
                  <a:moveTo>
                    <a:pt x="418" y="1"/>
                  </a:moveTo>
                  <a:cubicBezTo>
                    <a:pt x="335" y="1"/>
                    <a:pt x="251" y="31"/>
                    <a:pt x="183" y="100"/>
                  </a:cubicBezTo>
                  <a:cubicBezTo>
                    <a:pt x="0" y="313"/>
                    <a:pt x="122" y="647"/>
                    <a:pt x="426" y="647"/>
                  </a:cubicBezTo>
                  <a:cubicBezTo>
                    <a:pt x="608" y="647"/>
                    <a:pt x="760" y="495"/>
                    <a:pt x="760" y="343"/>
                  </a:cubicBezTo>
                  <a:cubicBezTo>
                    <a:pt x="760" y="137"/>
                    <a:pt x="592" y="1"/>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5"/>
            <p:cNvSpPr/>
            <p:nvPr/>
          </p:nvSpPr>
          <p:spPr>
            <a:xfrm>
              <a:off x="1870350" y="3681950"/>
              <a:ext cx="31200" cy="49425"/>
            </a:xfrm>
            <a:custGeom>
              <a:rect b="b" l="l" r="r" t="t"/>
              <a:pathLst>
                <a:path extrusionOk="0" h="1977" w="1248">
                  <a:moveTo>
                    <a:pt x="123" y="1"/>
                  </a:moveTo>
                  <a:lnTo>
                    <a:pt x="123" y="1"/>
                  </a:lnTo>
                  <a:cubicBezTo>
                    <a:pt x="1" y="426"/>
                    <a:pt x="92" y="882"/>
                    <a:pt x="335" y="1217"/>
                  </a:cubicBezTo>
                  <a:cubicBezTo>
                    <a:pt x="518" y="1490"/>
                    <a:pt x="730" y="1733"/>
                    <a:pt x="943" y="1976"/>
                  </a:cubicBezTo>
                  <a:cubicBezTo>
                    <a:pt x="943" y="1976"/>
                    <a:pt x="1247" y="426"/>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5"/>
            <p:cNvSpPr/>
            <p:nvPr/>
          </p:nvSpPr>
          <p:spPr>
            <a:xfrm>
              <a:off x="1732825" y="3838575"/>
              <a:ext cx="131475" cy="28050"/>
            </a:xfrm>
            <a:custGeom>
              <a:rect b="b" l="l" r="r" t="t"/>
              <a:pathLst>
                <a:path extrusionOk="0" h="1122" w="5259">
                  <a:moveTo>
                    <a:pt x="1449" y="1"/>
                  </a:moveTo>
                  <a:cubicBezTo>
                    <a:pt x="932" y="1"/>
                    <a:pt x="433" y="85"/>
                    <a:pt x="0" y="301"/>
                  </a:cubicBezTo>
                  <a:cubicBezTo>
                    <a:pt x="912" y="848"/>
                    <a:pt x="1946" y="1122"/>
                    <a:pt x="3010" y="1122"/>
                  </a:cubicBezTo>
                  <a:cubicBezTo>
                    <a:pt x="3739" y="1122"/>
                    <a:pt x="4499" y="1091"/>
                    <a:pt x="5259" y="1031"/>
                  </a:cubicBezTo>
                  <a:cubicBezTo>
                    <a:pt x="5259" y="1031"/>
                    <a:pt x="3255" y="1"/>
                    <a:pt x="14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5"/>
            <p:cNvSpPr/>
            <p:nvPr/>
          </p:nvSpPr>
          <p:spPr>
            <a:xfrm>
              <a:off x="1882525" y="3671150"/>
              <a:ext cx="70700" cy="14950"/>
            </a:xfrm>
            <a:custGeom>
              <a:rect b="b" l="l" r="r" t="t"/>
              <a:pathLst>
                <a:path extrusionOk="0" h="598" w="2828">
                  <a:moveTo>
                    <a:pt x="781" y="1"/>
                  </a:moveTo>
                  <a:cubicBezTo>
                    <a:pt x="504" y="1"/>
                    <a:pt x="235" y="45"/>
                    <a:pt x="0" y="159"/>
                  </a:cubicBezTo>
                  <a:cubicBezTo>
                    <a:pt x="487" y="433"/>
                    <a:pt x="1064" y="585"/>
                    <a:pt x="1611" y="585"/>
                  </a:cubicBezTo>
                  <a:cubicBezTo>
                    <a:pt x="1736" y="594"/>
                    <a:pt x="1858" y="597"/>
                    <a:pt x="1978" y="597"/>
                  </a:cubicBezTo>
                  <a:cubicBezTo>
                    <a:pt x="2268" y="597"/>
                    <a:pt x="2548" y="576"/>
                    <a:pt x="2827" y="554"/>
                  </a:cubicBezTo>
                  <a:cubicBezTo>
                    <a:pt x="2827" y="554"/>
                    <a:pt x="1757" y="1"/>
                    <a:pt x="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1791325" y="3793650"/>
              <a:ext cx="19025" cy="16225"/>
            </a:xfrm>
            <a:custGeom>
              <a:rect b="b" l="l" r="r" t="t"/>
              <a:pathLst>
                <a:path extrusionOk="0" h="649" w="761">
                  <a:moveTo>
                    <a:pt x="335" y="1"/>
                  </a:moveTo>
                  <a:cubicBezTo>
                    <a:pt x="153" y="1"/>
                    <a:pt x="1" y="153"/>
                    <a:pt x="1" y="335"/>
                  </a:cubicBezTo>
                  <a:cubicBezTo>
                    <a:pt x="1" y="519"/>
                    <a:pt x="166" y="648"/>
                    <a:pt x="339" y="648"/>
                  </a:cubicBezTo>
                  <a:cubicBezTo>
                    <a:pt x="423" y="648"/>
                    <a:pt x="509" y="618"/>
                    <a:pt x="578" y="548"/>
                  </a:cubicBezTo>
                  <a:cubicBezTo>
                    <a:pt x="761" y="335"/>
                    <a:pt x="609"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1811850" y="3824050"/>
              <a:ext cx="19025" cy="16175"/>
            </a:xfrm>
            <a:custGeom>
              <a:rect b="b" l="l" r="r" t="t"/>
              <a:pathLst>
                <a:path extrusionOk="0" h="647" w="761">
                  <a:moveTo>
                    <a:pt x="335" y="1"/>
                  </a:moveTo>
                  <a:cubicBezTo>
                    <a:pt x="152" y="1"/>
                    <a:pt x="1" y="153"/>
                    <a:pt x="1" y="305"/>
                  </a:cubicBezTo>
                  <a:cubicBezTo>
                    <a:pt x="1" y="511"/>
                    <a:pt x="154" y="647"/>
                    <a:pt x="320" y="647"/>
                  </a:cubicBezTo>
                  <a:cubicBezTo>
                    <a:pt x="398" y="647"/>
                    <a:pt x="479" y="616"/>
                    <a:pt x="548" y="548"/>
                  </a:cubicBezTo>
                  <a:cubicBezTo>
                    <a:pt x="760" y="335"/>
                    <a:pt x="608"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1833375" y="3802025"/>
              <a:ext cx="22575" cy="18775"/>
            </a:xfrm>
            <a:custGeom>
              <a:rect b="b" l="l" r="r" t="t"/>
              <a:pathLst>
                <a:path extrusionOk="0" h="751" w="903">
                  <a:moveTo>
                    <a:pt x="416" y="0"/>
                  </a:moveTo>
                  <a:cubicBezTo>
                    <a:pt x="203" y="0"/>
                    <a:pt x="21" y="152"/>
                    <a:pt x="21" y="365"/>
                  </a:cubicBezTo>
                  <a:cubicBezTo>
                    <a:pt x="0" y="593"/>
                    <a:pt x="191" y="750"/>
                    <a:pt x="392" y="750"/>
                  </a:cubicBezTo>
                  <a:cubicBezTo>
                    <a:pt x="486" y="750"/>
                    <a:pt x="582" y="716"/>
                    <a:pt x="659" y="639"/>
                  </a:cubicBezTo>
                  <a:cubicBezTo>
                    <a:pt x="902" y="395"/>
                    <a:pt x="750" y="0"/>
                    <a:pt x="4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1620350" y="3567975"/>
              <a:ext cx="31200" cy="69175"/>
            </a:xfrm>
            <a:custGeom>
              <a:rect b="b" l="l" r="r" t="t"/>
              <a:pathLst>
                <a:path extrusionOk="0" h="2767" w="1248">
                  <a:moveTo>
                    <a:pt x="122" y="0"/>
                  </a:moveTo>
                  <a:cubicBezTo>
                    <a:pt x="1" y="578"/>
                    <a:pt x="62" y="1186"/>
                    <a:pt x="335" y="1703"/>
                  </a:cubicBezTo>
                  <a:cubicBezTo>
                    <a:pt x="518" y="2067"/>
                    <a:pt x="700" y="2432"/>
                    <a:pt x="943" y="2766"/>
                  </a:cubicBezTo>
                  <a:cubicBezTo>
                    <a:pt x="943" y="2766"/>
                    <a:pt x="1247"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1631750" y="3552775"/>
              <a:ext cx="70700" cy="20850"/>
            </a:xfrm>
            <a:custGeom>
              <a:rect b="b" l="l" r="r" t="t"/>
              <a:pathLst>
                <a:path extrusionOk="0" h="834" w="2828">
                  <a:moveTo>
                    <a:pt x="775" y="0"/>
                  </a:moveTo>
                  <a:cubicBezTo>
                    <a:pt x="500" y="0"/>
                    <a:pt x="234" y="60"/>
                    <a:pt x="1" y="213"/>
                  </a:cubicBezTo>
                  <a:cubicBezTo>
                    <a:pt x="457" y="608"/>
                    <a:pt x="1034" y="821"/>
                    <a:pt x="1612" y="821"/>
                  </a:cubicBezTo>
                  <a:cubicBezTo>
                    <a:pt x="1726" y="829"/>
                    <a:pt x="1838" y="833"/>
                    <a:pt x="1948" y="833"/>
                  </a:cubicBezTo>
                  <a:cubicBezTo>
                    <a:pt x="2249" y="833"/>
                    <a:pt x="2538" y="805"/>
                    <a:pt x="2828" y="760"/>
                  </a:cubicBezTo>
                  <a:cubicBezTo>
                    <a:pt x="2828" y="760"/>
                    <a:pt x="1752"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1548925" y="3407625"/>
              <a:ext cx="290075" cy="232850"/>
            </a:xfrm>
            <a:custGeom>
              <a:rect b="b" l="l" r="r" t="t"/>
              <a:pathLst>
                <a:path extrusionOk="0" h="9314" w="11603">
                  <a:moveTo>
                    <a:pt x="11399" y="1"/>
                  </a:moveTo>
                  <a:lnTo>
                    <a:pt x="11399" y="1"/>
                  </a:lnTo>
                  <a:cubicBezTo>
                    <a:pt x="10518" y="305"/>
                    <a:pt x="9758" y="882"/>
                    <a:pt x="9210" y="1612"/>
                  </a:cubicBezTo>
                  <a:cubicBezTo>
                    <a:pt x="8937" y="2007"/>
                    <a:pt x="8663" y="2402"/>
                    <a:pt x="8420" y="2828"/>
                  </a:cubicBezTo>
                  <a:cubicBezTo>
                    <a:pt x="2432" y="4743"/>
                    <a:pt x="92" y="8998"/>
                    <a:pt x="61" y="9059"/>
                  </a:cubicBezTo>
                  <a:cubicBezTo>
                    <a:pt x="1" y="9120"/>
                    <a:pt x="31" y="9241"/>
                    <a:pt x="122" y="9302"/>
                  </a:cubicBezTo>
                  <a:cubicBezTo>
                    <a:pt x="145" y="9310"/>
                    <a:pt x="170" y="9313"/>
                    <a:pt x="194" y="9313"/>
                  </a:cubicBezTo>
                  <a:cubicBezTo>
                    <a:pt x="268" y="9313"/>
                    <a:pt x="343" y="9279"/>
                    <a:pt x="365" y="9211"/>
                  </a:cubicBezTo>
                  <a:cubicBezTo>
                    <a:pt x="396" y="9180"/>
                    <a:pt x="1885" y="6445"/>
                    <a:pt x="5593" y="4439"/>
                  </a:cubicBezTo>
                  <a:cubicBezTo>
                    <a:pt x="5897" y="4712"/>
                    <a:pt x="7022" y="5594"/>
                    <a:pt x="8238" y="5654"/>
                  </a:cubicBezTo>
                  <a:cubicBezTo>
                    <a:pt x="9697" y="5746"/>
                    <a:pt x="10578" y="5746"/>
                    <a:pt x="10578" y="5746"/>
                  </a:cubicBezTo>
                  <a:cubicBezTo>
                    <a:pt x="10578" y="5746"/>
                    <a:pt x="8842" y="4104"/>
                    <a:pt x="6821" y="4104"/>
                  </a:cubicBezTo>
                  <a:cubicBezTo>
                    <a:pt x="6557" y="4104"/>
                    <a:pt x="6289" y="4132"/>
                    <a:pt x="6019" y="4195"/>
                  </a:cubicBezTo>
                  <a:cubicBezTo>
                    <a:pt x="6718" y="3861"/>
                    <a:pt x="7417" y="3557"/>
                    <a:pt x="8147" y="3314"/>
                  </a:cubicBezTo>
                  <a:cubicBezTo>
                    <a:pt x="8147" y="3314"/>
                    <a:pt x="8238" y="3284"/>
                    <a:pt x="8390" y="3223"/>
                  </a:cubicBezTo>
                  <a:cubicBezTo>
                    <a:pt x="9362" y="2888"/>
                    <a:pt x="10366" y="2676"/>
                    <a:pt x="11369" y="2524"/>
                  </a:cubicBezTo>
                  <a:cubicBezTo>
                    <a:pt x="11602" y="2495"/>
                    <a:pt x="11555" y="2157"/>
                    <a:pt x="11336" y="2157"/>
                  </a:cubicBezTo>
                  <a:cubicBezTo>
                    <a:pt x="11327" y="2157"/>
                    <a:pt x="11318" y="2158"/>
                    <a:pt x="11308" y="2159"/>
                  </a:cubicBezTo>
                  <a:cubicBezTo>
                    <a:pt x="10791" y="2250"/>
                    <a:pt x="10274" y="2341"/>
                    <a:pt x="9788" y="2463"/>
                  </a:cubicBezTo>
                  <a:cubicBezTo>
                    <a:pt x="9910" y="2372"/>
                    <a:pt x="10001" y="2281"/>
                    <a:pt x="10092" y="2189"/>
                  </a:cubicBezTo>
                  <a:cubicBezTo>
                    <a:pt x="10639" y="1521"/>
                    <a:pt x="11095" y="791"/>
                    <a:pt x="113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1722950" y="3559625"/>
              <a:ext cx="193800" cy="123050"/>
            </a:xfrm>
            <a:custGeom>
              <a:rect b="b" l="l" r="r" t="t"/>
              <a:pathLst>
                <a:path extrusionOk="0" h="4922" w="7752">
                  <a:moveTo>
                    <a:pt x="5319" y="4438"/>
                  </a:moveTo>
                  <a:cubicBezTo>
                    <a:pt x="5295" y="4446"/>
                    <a:pt x="5270" y="4454"/>
                    <a:pt x="5246" y="4462"/>
                  </a:cubicBezTo>
                  <a:lnTo>
                    <a:pt x="5246" y="4462"/>
                  </a:lnTo>
                  <a:lnTo>
                    <a:pt x="5350" y="4468"/>
                  </a:lnTo>
                  <a:lnTo>
                    <a:pt x="5350" y="4468"/>
                  </a:lnTo>
                  <a:lnTo>
                    <a:pt x="5319" y="4438"/>
                  </a:lnTo>
                  <a:close/>
                  <a:moveTo>
                    <a:pt x="7751" y="0"/>
                  </a:moveTo>
                  <a:cubicBezTo>
                    <a:pt x="7751" y="0"/>
                    <a:pt x="7113" y="182"/>
                    <a:pt x="6474" y="1216"/>
                  </a:cubicBezTo>
                  <a:cubicBezTo>
                    <a:pt x="6079" y="1885"/>
                    <a:pt x="5745" y="2584"/>
                    <a:pt x="5502" y="3344"/>
                  </a:cubicBezTo>
                  <a:cubicBezTo>
                    <a:pt x="5198" y="2796"/>
                    <a:pt x="4803" y="2280"/>
                    <a:pt x="4286" y="1885"/>
                  </a:cubicBezTo>
                  <a:cubicBezTo>
                    <a:pt x="3648" y="1489"/>
                    <a:pt x="2918" y="1155"/>
                    <a:pt x="2189" y="912"/>
                  </a:cubicBezTo>
                  <a:lnTo>
                    <a:pt x="2189" y="912"/>
                  </a:lnTo>
                  <a:cubicBezTo>
                    <a:pt x="2401" y="1489"/>
                    <a:pt x="2736" y="2037"/>
                    <a:pt x="3161" y="2492"/>
                  </a:cubicBezTo>
                  <a:cubicBezTo>
                    <a:pt x="3617" y="2918"/>
                    <a:pt x="4134" y="3283"/>
                    <a:pt x="4681" y="3587"/>
                  </a:cubicBezTo>
                  <a:cubicBezTo>
                    <a:pt x="4681" y="3587"/>
                    <a:pt x="3800" y="3647"/>
                    <a:pt x="2493" y="3739"/>
                  </a:cubicBezTo>
                  <a:cubicBezTo>
                    <a:pt x="1611" y="3860"/>
                    <a:pt x="760" y="4164"/>
                    <a:pt x="0" y="4620"/>
                  </a:cubicBezTo>
                  <a:cubicBezTo>
                    <a:pt x="778" y="4821"/>
                    <a:pt x="1568" y="4922"/>
                    <a:pt x="2356" y="4922"/>
                  </a:cubicBezTo>
                  <a:cubicBezTo>
                    <a:pt x="3329" y="4922"/>
                    <a:pt x="4301" y="4769"/>
                    <a:pt x="5246" y="4462"/>
                  </a:cubicBezTo>
                  <a:lnTo>
                    <a:pt x="5246" y="4462"/>
                  </a:lnTo>
                  <a:lnTo>
                    <a:pt x="3313" y="4347"/>
                  </a:lnTo>
                  <a:lnTo>
                    <a:pt x="5927" y="4286"/>
                  </a:lnTo>
                  <a:lnTo>
                    <a:pt x="5988" y="4255"/>
                  </a:lnTo>
                  <a:lnTo>
                    <a:pt x="6961" y="2432"/>
                  </a:lnTo>
                  <a:lnTo>
                    <a:pt x="6505" y="4103"/>
                  </a:lnTo>
                  <a:lnTo>
                    <a:pt x="6809" y="4012"/>
                  </a:lnTo>
                  <a:cubicBezTo>
                    <a:pt x="6809" y="4012"/>
                    <a:pt x="7751" y="2888"/>
                    <a:pt x="7751" y="2037"/>
                  </a:cubicBezTo>
                  <a:lnTo>
                    <a:pt x="77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1638600" y="3753375"/>
              <a:ext cx="96525" cy="104900"/>
            </a:xfrm>
            <a:custGeom>
              <a:rect b="b" l="l" r="r" t="t"/>
              <a:pathLst>
                <a:path extrusionOk="0" h="4196" w="3861">
                  <a:moveTo>
                    <a:pt x="3709" y="1"/>
                  </a:moveTo>
                  <a:lnTo>
                    <a:pt x="3709" y="1"/>
                  </a:lnTo>
                  <a:cubicBezTo>
                    <a:pt x="2645" y="639"/>
                    <a:pt x="1733" y="1490"/>
                    <a:pt x="1034" y="2493"/>
                  </a:cubicBezTo>
                  <a:cubicBezTo>
                    <a:pt x="0" y="4104"/>
                    <a:pt x="304" y="4195"/>
                    <a:pt x="304" y="4195"/>
                  </a:cubicBezTo>
                  <a:cubicBezTo>
                    <a:pt x="304" y="4195"/>
                    <a:pt x="2098" y="3132"/>
                    <a:pt x="2979" y="2007"/>
                  </a:cubicBezTo>
                  <a:cubicBezTo>
                    <a:pt x="3861" y="882"/>
                    <a:pt x="3709" y="1"/>
                    <a:pt x="3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1799700" y="3566450"/>
              <a:ext cx="288775" cy="167200"/>
            </a:xfrm>
            <a:custGeom>
              <a:rect b="b" l="l" r="r" t="t"/>
              <a:pathLst>
                <a:path extrusionOk="0" h="6688" w="11551">
                  <a:moveTo>
                    <a:pt x="11399" y="1"/>
                  </a:moveTo>
                  <a:lnTo>
                    <a:pt x="11399" y="1"/>
                  </a:lnTo>
                  <a:cubicBezTo>
                    <a:pt x="10578" y="213"/>
                    <a:pt x="9848" y="608"/>
                    <a:pt x="9210" y="1156"/>
                  </a:cubicBezTo>
                  <a:cubicBezTo>
                    <a:pt x="8937" y="1429"/>
                    <a:pt x="8663" y="1733"/>
                    <a:pt x="8420" y="2037"/>
                  </a:cubicBezTo>
                  <a:cubicBezTo>
                    <a:pt x="2432" y="3405"/>
                    <a:pt x="91" y="6444"/>
                    <a:pt x="61" y="6475"/>
                  </a:cubicBezTo>
                  <a:cubicBezTo>
                    <a:pt x="0" y="6505"/>
                    <a:pt x="31" y="6657"/>
                    <a:pt x="122" y="6688"/>
                  </a:cubicBezTo>
                  <a:lnTo>
                    <a:pt x="213" y="6688"/>
                  </a:lnTo>
                  <a:cubicBezTo>
                    <a:pt x="274" y="6688"/>
                    <a:pt x="335" y="6657"/>
                    <a:pt x="365" y="6596"/>
                  </a:cubicBezTo>
                  <a:cubicBezTo>
                    <a:pt x="395" y="6566"/>
                    <a:pt x="1885" y="4621"/>
                    <a:pt x="5593" y="3192"/>
                  </a:cubicBezTo>
                  <a:cubicBezTo>
                    <a:pt x="6383" y="3678"/>
                    <a:pt x="7295" y="3982"/>
                    <a:pt x="8237" y="4074"/>
                  </a:cubicBezTo>
                  <a:cubicBezTo>
                    <a:pt x="9696" y="4134"/>
                    <a:pt x="10578" y="4134"/>
                    <a:pt x="10578" y="4134"/>
                  </a:cubicBezTo>
                  <a:cubicBezTo>
                    <a:pt x="10578" y="4134"/>
                    <a:pt x="8817" y="2952"/>
                    <a:pt x="6799" y="2952"/>
                  </a:cubicBezTo>
                  <a:cubicBezTo>
                    <a:pt x="6552" y="2952"/>
                    <a:pt x="6301" y="2970"/>
                    <a:pt x="6049" y="3010"/>
                  </a:cubicBezTo>
                  <a:cubicBezTo>
                    <a:pt x="6748" y="2767"/>
                    <a:pt x="7447" y="2554"/>
                    <a:pt x="8177" y="2371"/>
                  </a:cubicBezTo>
                  <a:lnTo>
                    <a:pt x="8420" y="2311"/>
                  </a:lnTo>
                  <a:cubicBezTo>
                    <a:pt x="9392" y="2067"/>
                    <a:pt x="10396" y="1916"/>
                    <a:pt x="11368" y="1824"/>
                  </a:cubicBezTo>
                  <a:cubicBezTo>
                    <a:pt x="11490" y="1824"/>
                    <a:pt x="11551" y="1733"/>
                    <a:pt x="11520" y="1672"/>
                  </a:cubicBezTo>
                  <a:cubicBezTo>
                    <a:pt x="11520" y="1581"/>
                    <a:pt x="11429" y="1551"/>
                    <a:pt x="11338" y="1551"/>
                  </a:cubicBezTo>
                  <a:cubicBezTo>
                    <a:pt x="10791" y="1612"/>
                    <a:pt x="10274" y="1672"/>
                    <a:pt x="9788" y="1764"/>
                  </a:cubicBezTo>
                  <a:cubicBezTo>
                    <a:pt x="9909" y="1703"/>
                    <a:pt x="10000" y="1642"/>
                    <a:pt x="10092" y="1581"/>
                  </a:cubicBezTo>
                  <a:cubicBezTo>
                    <a:pt x="10639" y="1125"/>
                    <a:pt x="11064" y="608"/>
                    <a:pt x="113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2184200" y="3850650"/>
              <a:ext cx="19025" cy="16200"/>
            </a:xfrm>
            <a:custGeom>
              <a:rect b="b" l="l" r="r" t="t"/>
              <a:pathLst>
                <a:path extrusionOk="0" h="648" w="761">
                  <a:moveTo>
                    <a:pt x="426" y="1"/>
                  </a:moveTo>
                  <a:cubicBezTo>
                    <a:pt x="152" y="1"/>
                    <a:pt x="0" y="335"/>
                    <a:pt x="183" y="548"/>
                  </a:cubicBezTo>
                  <a:cubicBezTo>
                    <a:pt x="252" y="617"/>
                    <a:pt x="338" y="648"/>
                    <a:pt x="422" y="648"/>
                  </a:cubicBezTo>
                  <a:cubicBezTo>
                    <a:pt x="595" y="648"/>
                    <a:pt x="760" y="519"/>
                    <a:pt x="760" y="335"/>
                  </a:cubicBezTo>
                  <a:cubicBezTo>
                    <a:pt x="760" y="153"/>
                    <a:pt x="608" y="1"/>
                    <a:pt x="4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1915950" y="4269350"/>
              <a:ext cx="60050" cy="85125"/>
            </a:xfrm>
            <a:custGeom>
              <a:rect b="b" l="l" r="r" t="t"/>
              <a:pathLst>
                <a:path extrusionOk="0" h="3405" w="2402">
                  <a:moveTo>
                    <a:pt x="2250" y="0"/>
                  </a:moveTo>
                  <a:cubicBezTo>
                    <a:pt x="1429" y="487"/>
                    <a:pt x="700" y="1095"/>
                    <a:pt x="92" y="1824"/>
                  </a:cubicBezTo>
                  <a:lnTo>
                    <a:pt x="1" y="3405"/>
                  </a:lnTo>
                  <a:cubicBezTo>
                    <a:pt x="578" y="3010"/>
                    <a:pt x="1065" y="2523"/>
                    <a:pt x="1521" y="2007"/>
                  </a:cubicBezTo>
                  <a:cubicBezTo>
                    <a:pt x="2402" y="882"/>
                    <a:pt x="2250" y="1"/>
                    <a:pt x="2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2074250" y="4316700"/>
              <a:ext cx="22575" cy="18775"/>
            </a:xfrm>
            <a:custGeom>
              <a:rect b="b" l="l" r="r" t="t"/>
              <a:pathLst>
                <a:path extrusionOk="0" h="751" w="903">
                  <a:moveTo>
                    <a:pt x="393" y="1"/>
                  </a:moveTo>
                  <a:cubicBezTo>
                    <a:pt x="192" y="1"/>
                    <a:pt x="1" y="158"/>
                    <a:pt x="21" y="386"/>
                  </a:cubicBezTo>
                  <a:cubicBezTo>
                    <a:pt x="21" y="599"/>
                    <a:pt x="204" y="751"/>
                    <a:pt x="386" y="751"/>
                  </a:cubicBezTo>
                  <a:cubicBezTo>
                    <a:pt x="751" y="751"/>
                    <a:pt x="903" y="325"/>
                    <a:pt x="660" y="113"/>
                  </a:cubicBezTo>
                  <a:cubicBezTo>
                    <a:pt x="582" y="35"/>
                    <a:pt x="486" y="1"/>
                    <a:pt x="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2128725" y="3895575"/>
              <a:ext cx="131475" cy="27600"/>
            </a:xfrm>
            <a:custGeom>
              <a:rect b="b" l="l" r="r" t="t"/>
              <a:pathLst>
                <a:path extrusionOk="0" h="1104" w="5259">
                  <a:moveTo>
                    <a:pt x="1449" y="1"/>
                  </a:moveTo>
                  <a:cubicBezTo>
                    <a:pt x="933" y="1"/>
                    <a:pt x="433" y="85"/>
                    <a:pt x="1" y="301"/>
                  </a:cubicBezTo>
                  <a:cubicBezTo>
                    <a:pt x="842" y="794"/>
                    <a:pt x="1821" y="1093"/>
                    <a:pt x="2833" y="1093"/>
                  </a:cubicBezTo>
                  <a:cubicBezTo>
                    <a:pt x="2882" y="1093"/>
                    <a:pt x="2931" y="1092"/>
                    <a:pt x="2979" y="1091"/>
                  </a:cubicBezTo>
                  <a:cubicBezTo>
                    <a:pt x="3183" y="1099"/>
                    <a:pt x="3387" y="1103"/>
                    <a:pt x="3590" y="1103"/>
                  </a:cubicBezTo>
                  <a:cubicBezTo>
                    <a:pt x="4146" y="1103"/>
                    <a:pt x="4703" y="1075"/>
                    <a:pt x="5259" y="1030"/>
                  </a:cubicBezTo>
                  <a:cubicBezTo>
                    <a:pt x="5259" y="1030"/>
                    <a:pt x="3255" y="1"/>
                    <a:pt x="14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1981300" y="3974525"/>
              <a:ext cx="31175" cy="69150"/>
            </a:xfrm>
            <a:custGeom>
              <a:rect b="b" l="l" r="r" t="t"/>
              <a:pathLst>
                <a:path extrusionOk="0" h="2766" w="1247">
                  <a:moveTo>
                    <a:pt x="122" y="0"/>
                  </a:moveTo>
                  <a:lnTo>
                    <a:pt x="122" y="0"/>
                  </a:lnTo>
                  <a:cubicBezTo>
                    <a:pt x="1" y="578"/>
                    <a:pt x="62" y="1185"/>
                    <a:pt x="335" y="1702"/>
                  </a:cubicBezTo>
                  <a:cubicBezTo>
                    <a:pt x="517" y="2067"/>
                    <a:pt x="700" y="2432"/>
                    <a:pt x="943" y="2766"/>
                  </a:cubicBezTo>
                  <a:cubicBezTo>
                    <a:pt x="943" y="2766"/>
                    <a:pt x="1247" y="608"/>
                    <a:pt x="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2054250" y="4293450"/>
              <a:ext cx="19025" cy="16200"/>
            </a:xfrm>
            <a:custGeom>
              <a:rect b="b" l="l" r="r" t="t"/>
              <a:pathLst>
                <a:path extrusionOk="0" h="648" w="761">
                  <a:moveTo>
                    <a:pt x="432" y="0"/>
                  </a:moveTo>
                  <a:cubicBezTo>
                    <a:pt x="352" y="0"/>
                    <a:pt x="273" y="31"/>
                    <a:pt x="214" y="100"/>
                  </a:cubicBezTo>
                  <a:cubicBezTo>
                    <a:pt x="1" y="283"/>
                    <a:pt x="153" y="647"/>
                    <a:pt x="426" y="647"/>
                  </a:cubicBezTo>
                  <a:cubicBezTo>
                    <a:pt x="609" y="647"/>
                    <a:pt x="761" y="495"/>
                    <a:pt x="761" y="313"/>
                  </a:cubicBezTo>
                  <a:cubicBezTo>
                    <a:pt x="761" y="129"/>
                    <a:pt x="596" y="0"/>
                    <a:pt x="4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2207000" y="3881050"/>
              <a:ext cx="19025" cy="15850"/>
            </a:xfrm>
            <a:custGeom>
              <a:rect b="b" l="l" r="r" t="t"/>
              <a:pathLst>
                <a:path extrusionOk="0" h="634" w="761">
                  <a:moveTo>
                    <a:pt x="335" y="0"/>
                  </a:moveTo>
                  <a:cubicBezTo>
                    <a:pt x="152" y="0"/>
                    <a:pt x="0" y="122"/>
                    <a:pt x="0" y="304"/>
                  </a:cubicBezTo>
                  <a:cubicBezTo>
                    <a:pt x="0" y="511"/>
                    <a:pt x="169" y="633"/>
                    <a:pt x="343" y="633"/>
                  </a:cubicBezTo>
                  <a:cubicBezTo>
                    <a:pt x="426" y="633"/>
                    <a:pt x="510" y="606"/>
                    <a:pt x="578" y="547"/>
                  </a:cubicBezTo>
                  <a:cubicBezTo>
                    <a:pt x="760" y="335"/>
                    <a:pt x="608"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2052725" y="4340025"/>
              <a:ext cx="19025" cy="15850"/>
            </a:xfrm>
            <a:custGeom>
              <a:rect b="b" l="l" r="r" t="t"/>
              <a:pathLst>
                <a:path extrusionOk="0" h="634" w="761">
                  <a:moveTo>
                    <a:pt x="335" y="0"/>
                  </a:moveTo>
                  <a:cubicBezTo>
                    <a:pt x="153" y="0"/>
                    <a:pt x="1" y="122"/>
                    <a:pt x="1" y="304"/>
                  </a:cubicBezTo>
                  <a:cubicBezTo>
                    <a:pt x="1" y="511"/>
                    <a:pt x="169" y="633"/>
                    <a:pt x="334" y="633"/>
                  </a:cubicBezTo>
                  <a:cubicBezTo>
                    <a:pt x="412" y="633"/>
                    <a:pt x="490" y="606"/>
                    <a:pt x="548" y="547"/>
                  </a:cubicBezTo>
                  <a:cubicBezTo>
                    <a:pt x="761" y="335"/>
                    <a:pt x="609"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1993475" y="3959675"/>
              <a:ext cx="70675" cy="20475"/>
            </a:xfrm>
            <a:custGeom>
              <a:rect b="b" l="l" r="r" t="t"/>
              <a:pathLst>
                <a:path extrusionOk="0" h="819" w="2827">
                  <a:moveTo>
                    <a:pt x="789" y="0"/>
                  </a:moveTo>
                  <a:cubicBezTo>
                    <a:pt x="507" y="0"/>
                    <a:pt x="234" y="64"/>
                    <a:pt x="0" y="229"/>
                  </a:cubicBezTo>
                  <a:cubicBezTo>
                    <a:pt x="456" y="594"/>
                    <a:pt x="1003" y="807"/>
                    <a:pt x="1611" y="807"/>
                  </a:cubicBezTo>
                  <a:cubicBezTo>
                    <a:pt x="1717" y="815"/>
                    <a:pt x="1823" y="819"/>
                    <a:pt x="1929" y="819"/>
                  </a:cubicBezTo>
                  <a:cubicBezTo>
                    <a:pt x="2220" y="819"/>
                    <a:pt x="2515" y="790"/>
                    <a:pt x="2827" y="746"/>
                  </a:cubicBezTo>
                  <a:cubicBezTo>
                    <a:pt x="2827" y="746"/>
                    <a:pt x="1754" y="0"/>
                    <a:pt x="7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2234350" y="3672675"/>
              <a:ext cx="70700" cy="15375"/>
            </a:xfrm>
            <a:custGeom>
              <a:rect b="b" l="l" r="r" t="t"/>
              <a:pathLst>
                <a:path extrusionOk="0" h="615" w="2828">
                  <a:moveTo>
                    <a:pt x="769" y="0"/>
                  </a:moveTo>
                  <a:cubicBezTo>
                    <a:pt x="494" y="0"/>
                    <a:pt x="229" y="45"/>
                    <a:pt x="1" y="159"/>
                  </a:cubicBezTo>
                  <a:cubicBezTo>
                    <a:pt x="487" y="463"/>
                    <a:pt x="1034" y="615"/>
                    <a:pt x="1611" y="615"/>
                  </a:cubicBezTo>
                  <a:cubicBezTo>
                    <a:pt x="2007" y="615"/>
                    <a:pt x="2402" y="615"/>
                    <a:pt x="2827" y="554"/>
                  </a:cubicBezTo>
                  <a:cubicBezTo>
                    <a:pt x="2827" y="554"/>
                    <a:pt x="1738" y="0"/>
                    <a:pt x="7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1931150" y="3814175"/>
              <a:ext cx="268275" cy="212800"/>
            </a:xfrm>
            <a:custGeom>
              <a:rect b="b" l="l" r="r" t="t"/>
              <a:pathLst>
                <a:path extrusionOk="0" h="8512" w="10731">
                  <a:moveTo>
                    <a:pt x="10548" y="1"/>
                  </a:moveTo>
                  <a:cubicBezTo>
                    <a:pt x="9666" y="304"/>
                    <a:pt x="8937" y="882"/>
                    <a:pt x="8359" y="1612"/>
                  </a:cubicBezTo>
                  <a:cubicBezTo>
                    <a:pt x="8086" y="2007"/>
                    <a:pt x="7812" y="2402"/>
                    <a:pt x="7569" y="2827"/>
                  </a:cubicBezTo>
                  <a:cubicBezTo>
                    <a:pt x="4590" y="3739"/>
                    <a:pt x="1976" y="5502"/>
                    <a:pt x="31" y="7873"/>
                  </a:cubicBezTo>
                  <a:lnTo>
                    <a:pt x="1" y="8511"/>
                  </a:lnTo>
                  <a:cubicBezTo>
                    <a:pt x="1247" y="6809"/>
                    <a:pt x="2888" y="5441"/>
                    <a:pt x="4742" y="4438"/>
                  </a:cubicBezTo>
                  <a:cubicBezTo>
                    <a:pt x="5046" y="4681"/>
                    <a:pt x="6171" y="5593"/>
                    <a:pt x="7417" y="5654"/>
                  </a:cubicBezTo>
                  <a:cubicBezTo>
                    <a:pt x="8876" y="5745"/>
                    <a:pt x="9758" y="5745"/>
                    <a:pt x="9758" y="5745"/>
                  </a:cubicBezTo>
                  <a:cubicBezTo>
                    <a:pt x="9758" y="5745"/>
                    <a:pt x="8021" y="4104"/>
                    <a:pt x="6021" y="4104"/>
                  </a:cubicBezTo>
                  <a:cubicBezTo>
                    <a:pt x="5761" y="4104"/>
                    <a:pt x="5495" y="4132"/>
                    <a:pt x="5229" y="4195"/>
                  </a:cubicBezTo>
                  <a:cubicBezTo>
                    <a:pt x="5928" y="3830"/>
                    <a:pt x="6627" y="3526"/>
                    <a:pt x="7356" y="3283"/>
                  </a:cubicBezTo>
                  <a:cubicBezTo>
                    <a:pt x="7356" y="3283"/>
                    <a:pt x="7448" y="3253"/>
                    <a:pt x="7600" y="3192"/>
                  </a:cubicBezTo>
                  <a:cubicBezTo>
                    <a:pt x="8572" y="2888"/>
                    <a:pt x="9575" y="2645"/>
                    <a:pt x="10578" y="2493"/>
                  </a:cubicBezTo>
                  <a:cubicBezTo>
                    <a:pt x="10670" y="2493"/>
                    <a:pt x="10730" y="2402"/>
                    <a:pt x="10730" y="2311"/>
                  </a:cubicBezTo>
                  <a:cubicBezTo>
                    <a:pt x="10705" y="2210"/>
                    <a:pt x="10638" y="2151"/>
                    <a:pt x="10564" y="2151"/>
                  </a:cubicBezTo>
                  <a:cubicBezTo>
                    <a:pt x="10549" y="2151"/>
                    <a:pt x="10533" y="2153"/>
                    <a:pt x="10518" y="2159"/>
                  </a:cubicBezTo>
                  <a:cubicBezTo>
                    <a:pt x="9970" y="2219"/>
                    <a:pt x="9484" y="2311"/>
                    <a:pt x="8998" y="2432"/>
                  </a:cubicBezTo>
                  <a:cubicBezTo>
                    <a:pt x="9089" y="2341"/>
                    <a:pt x="9211" y="2250"/>
                    <a:pt x="9302" y="2159"/>
                  </a:cubicBezTo>
                  <a:cubicBezTo>
                    <a:pt x="9849" y="1520"/>
                    <a:pt x="10244" y="791"/>
                    <a:pt x="10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2211550" y="3834700"/>
              <a:ext cx="18275" cy="16200"/>
            </a:xfrm>
            <a:custGeom>
              <a:rect b="b" l="l" r="r" t="t"/>
              <a:pathLst>
                <a:path extrusionOk="0" h="648" w="731">
                  <a:moveTo>
                    <a:pt x="305" y="0"/>
                  </a:moveTo>
                  <a:cubicBezTo>
                    <a:pt x="122" y="0"/>
                    <a:pt x="1" y="152"/>
                    <a:pt x="1" y="335"/>
                  </a:cubicBezTo>
                  <a:cubicBezTo>
                    <a:pt x="1" y="519"/>
                    <a:pt x="152" y="648"/>
                    <a:pt x="316" y="648"/>
                  </a:cubicBezTo>
                  <a:cubicBezTo>
                    <a:pt x="395" y="648"/>
                    <a:pt x="478" y="617"/>
                    <a:pt x="548" y="547"/>
                  </a:cubicBezTo>
                  <a:cubicBezTo>
                    <a:pt x="730" y="335"/>
                    <a:pt x="609"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2289825" y="4026175"/>
              <a:ext cx="96525" cy="104900"/>
            </a:xfrm>
            <a:custGeom>
              <a:rect b="b" l="l" r="r" t="t"/>
              <a:pathLst>
                <a:path extrusionOk="0" h="4196" w="3861">
                  <a:moveTo>
                    <a:pt x="3709" y="1"/>
                  </a:moveTo>
                  <a:lnTo>
                    <a:pt x="3709" y="1"/>
                  </a:lnTo>
                  <a:cubicBezTo>
                    <a:pt x="2675" y="609"/>
                    <a:pt x="1763" y="1460"/>
                    <a:pt x="1064" y="2493"/>
                  </a:cubicBezTo>
                  <a:cubicBezTo>
                    <a:pt x="0" y="4104"/>
                    <a:pt x="335" y="4195"/>
                    <a:pt x="335" y="4195"/>
                  </a:cubicBezTo>
                  <a:cubicBezTo>
                    <a:pt x="335" y="4195"/>
                    <a:pt x="2098" y="3132"/>
                    <a:pt x="2979" y="2007"/>
                  </a:cubicBezTo>
                  <a:cubicBezTo>
                    <a:pt x="3861" y="882"/>
                    <a:pt x="3709" y="1"/>
                    <a:pt x="37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2226000" y="3858925"/>
              <a:ext cx="22575" cy="18825"/>
            </a:xfrm>
            <a:custGeom>
              <a:rect b="b" l="l" r="r" t="t"/>
              <a:pathLst>
                <a:path extrusionOk="0" h="753" w="903">
                  <a:moveTo>
                    <a:pt x="557" y="1"/>
                  </a:moveTo>
                  <a:cubicBezTo>
                    <a:pt x="544" y="1"/>
                    <a:pt x="530" y="2"/>
                    <a:pt x="517" y="4"/>
                  </a:cubicBezTo>
                  <a:cubicBezTo>
                    <a:pt x="152" y="4"/>
                    <a:pt x="0" y="399"/>
                    <a:pt x="243" y="642"/>
                  </a:cubicBezTo>
                  <a:cubicBezTo>
                    <a:pt x="320" y="719"/>
                    <a:pt x="414" y="753"/>
                    <a:pt x="506" y="753"/>
                  </a:cubicBezTo>
                  <a:cubicBezTo>
                    <a:pt x="709" y="753"/>
                    <a:pt x="902" y="588"/>
                    <a:pt x="882" y="338"/>
                  </a:cubicBezTo>
                  <a:cubicBezTo>
                    <a:pt x="882" y="169"/>
                    <a:pt x="725" y="1"/>
                    <a:pt x="5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2222200" y="3684225"/>
              <a:ext cx="31175" cy="49425"/>
            </a:xfrm>
            <a:custGeom>
              <a:rect b="b" l="l" r="r" t="t"/>
              <a:pathLst>
                <a:path extrusionOk="0" h="1977" w="1247">
                  <a:moveTo>
                    <a:pt x="122" y="1"/>
                  </a:moveTo>
                  <a:lnTo>
                    <a:pt x="122" y="1"/>
                  </a:lnTo>
                  <a:cubicBezTo>
                    <a:pt x="0" y="396"/>
                    <a:pt x="61" y="882"/>
                    <a:pt x="335" y="1217"/>
                  </a:cubicBezTo>
                  <a:cubicBezTo>
                    <a:pt x="517" y="1490"/>
                    <a:pt x="699" y="1764"/>
                    <a:pt x="942" y="1977"/>
                  </a:cubicBezTo>
                  <a:cubicBezTo>
                    <a:pt x="942" y="1977"/>
                    <a:pt x="1246" y="426"/>
                    <a:pt x="1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1677350" y="3643200"/>
              <a:ext cx="634525" cy="175550"/>
            </a:xfrm>
            <a:custGeom>
              <a:rect b="b" l="l" r="r" t="t"/>
              <a:pathLst>
                <a:path extrusionOk="0" fill="none" h="7022" w="25381">
                  <a:moveTo>
                    <a:pt x="0" y="1277"/>
                  </a:moveTo>
                  <a:cubicBezTo>
                    <a:pt x="0" y="1277"/>
                    <a:pt x="14590" y="1"/>
                    <a:pt x="19758" y="2219"/>
                  </a:cubicBezTo>
                  <a:cubicBezTo>
                    <a:pt x="24895" y="4438"/>
                    <a:pt x="25381" y="7022"/>
                    <a:pt x="25381" y="7022"/>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2339975" y="3763275"/>
              <a:ext cx="18275" cy="180100"/>
            </a:xfrm>
            <a:custGeom>
              <a:rect b="b" l="l" r="r" t="t"/>
              <a:pathLst>
                <a:path extrusionOk="0" fill="none" h="7204" w="731">
                  <a:moveTo>
                    <a:pt x="1" y="0"/>
                  </a:moveTo>
                  <a:cubicBezTo>
                    <a:pt x="730" y="2340"/>
                    <a:pt x="730" y="4863"/>
                    <a:pt x="1" y="7204"/>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1956225" y="3185750"/>
              <a:ext cx="215075" cy="44100"/>
            </a:xfrm>
            <a:custGeom>
              <a:rect b="b" l="l" r="r" t="t"/>
              <a:pathLst>
                <a:path extrusionOk="0" fill="none" h="1764" w="8603">
                  <a:moveTo>
                    <a:pt x="1" y="1763"/>
                  </a:moveTo>
                  <a:cubicBezTo>
                    <a:pt x="2949" y="1551"/>
                    <a:pt x="5837" y="973"/>
                    <a:pt x="8603" y="0"/>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1933425" y="3238950"/>
              <a:ext cx="140625" cy="20525"/>
            </a:xfrm>
            <a:custGeom>
              <a:rect b="b" l="l" r="r" t="t"/>
              <a:pathLst>
                <a:path extrusionOk="0" fill="none" h="821" w="5625">
                  <a:moveTo>
                    <a:pt x="1" y="547"/>
                  </a:moveTo>
                  <a:cubicBezTo>
                    <a:pt x="1" y="547"/>
                    <a:pt x="3132" y="821"/>
                    <a:pt x="5624" y="0"/>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1472950" y="2709300"/>
              <a:ext cx="1104125" cy="1883775"/>
            </a:xfrm>
            <a:custGeom>
              <a:rect b="b" l="l" r="r" t="t"/>
              <a:pathLst>
                <a:path extrusionOk="0" fill="none" h="75351" w="44165">
                  <a:moveTo>
                    <a:pt x="20791" y="0"/>
                  </a:moveTo>
                  <a:cubicBezTo>
                    <a:pt x="20791" y="0"/>
                    <a:pt x="11733" y="1854"/>
                    <a:pt x="10639" y="2858"/>
                  </a:cubicBezTo>
                  <a:cubicBezTo>
                    <a:pt x="9544" y="3861"/>
                    <a:pt x="8997" y="12736"/>
                    <a:pt x="9635" y="16414"/>
                  </a:cubicBezTo>
                  <a:cubicBezTo>
                    <a:pt x="10000" y="18633"/>
                    <a:pt x="10213" y="20852"/>
                    <a:pt x="10274" y="23101"/>
                  </a:cubicBezTo>
                  <a:cubicBezTo>
                    <a:pt x="10274" y="23101"/>
                    <a:pt x="2948" y="30882"/>
                    <a:pt x="1459" y="36019"/>
                  </a:cubicBezTo>
                  <a:cubicBezTo>
                    <a:pt x="0" y="41156"/>
                    <a:pt x="2037" y="48390"/>
                    <a:pt x="6322" y="49758"/>
                  </a:cubicBezTo>
                  <a:cubicBezTo>
                    <a:pt x="10639" y="51126"/>
                    <a:pt x="18420" y="50670"/>
                    <a:pt x="18420" y="50670"/>
                  </a:cubicBezTo>
                  <a:lnTo>
                    <a:pt x="17326" y="74986"/>
                  </a:lnTo>
                  <a:cubicBezTo>
                    <a:pt x="17326" y="74986"/>
                    <a:pt x="19879" y="75351"/>
                    <a:pt x="26566" y="75351"/>
                  </a:cubicBezTo>
                  <a:cubicBezTo>
                    <a:pt x="33253" y="75351"/>
                    <a:pt x="35289" y="75077"/>
                    <a:pt x="35289" y="75077"/>
                  </a:cubicBezTo>
                  <a:cubicBezTo>
                    <a:pt x="35289" y="75077"/>
                    <a:pt x="36019" y="69849"/>
                    <a:pt x="38116" y="60427"/>
                  </a:cubicBezTo>
                  <a:cubicBezTo>
                    <a:pt x="40214" y="50974"/>
                    <a:pt x="44165" y="43831"/>
                    <a:pt x="41976" y="40457"/>
                  </a:cubicBezTo>
                  <a:cubicBezTo>
                    <a:pt x="39758" y="37053"/>
                    <a:pt x="32159" y="37053"/>
                    <a:pt x="32159" y="37053"/>
                  </a:cubicBezTo>
                  <a:lnTo>
                    <a:pt x="27478" y="24773"/>
                  </a:lnTo>
                  <a:cubicBezTo>
                    <a:pt x="27478" y="24773"/>
                    <a:pt x="28238" y="22584"/>
                    <a:pt x="28694" y="21672"/>
                  </a:cubicBezTo>
                  <a:cubicBezTo>
                    <a:pt x="29149" y="20730"/>
                    <a:pt x="32159" y="19180"/>
                    <a:pt x="32159" y="15806"/>
                  </a:cubicBezTo>
                  <a:cubicBezTo>
                    <a:pt x="32159" y="12402"/>
                    <a:pt x="30973" y="2797"/>
                    <a:pt x="30973" y="2797"/>
                  </a:cubicBezTo>
                  <a:cubicBezTo>
                    <a:pt x="30973" y="2797"/>
                    <a:pt x="26475" y="943"/>
                    <a:pt x="25107" y="517"/>
                  </a:cubicBezTo>
                  <a:cubicBezTo>
                    <a:pt x="23739" y="61"/>
                    <a:pt x="20791" y="0"/>
                    <a:pt x="20791" y="0"/>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1436475" y="2773400"/>
              <a:ext cx="357150" cy="598775"/>
            </a:xfrm>
            <a:custGeom>
              <a:rect b="b" l="l" r="r" t="t"/>
              <a:pathLst>
                <a:path extrusionOk="0" h="23951" w="14286">
                  <a:moveTo>
                    <a:pt x="12517" y="1"/>
                  </a:moveTo>
                  <a:cubicBezTo>
                    <a:pt x="11443" y="1"/>
                    <a:pt x="8975" y="1139"/>
                    <a:pt x="7873" y="3880"/>
                  </a:cubicBezTo>
                  <a:cubicBezTo>
                    <a:pt x="6687" y="6798"/>
                    <a:pt x="1854" y="17619"/>
                    <a:pt x="912" y="19990"/>
                  </a:cubicBezTo>
                  <a:cubicBezTo>
                    <a:pt x="0" y="22330"/>
                    <a:pt x="274" y="23181"/>
                    <a:pt x="1550" y="23820"/>
                  </a:cubicBezTo>
                  <a:cubicBezTo>
                    <a:pt x="1729" y="23909"/>
                    <a:pt x="1920" y="23950"/>
                    <a:pt x="2121" y="23950"/>
                  </a:cubicBezTo>
                  <a:cubicBezTo>
                    <a:pt x="3356" y="23950"/>
                    <a:pt x="4938" y="22392"/>
                    <a:pt x="5958" y="20902"/>
                  </a:cubicBezTo>
                  <a:cubicBezTo>
                    <a:pt x="6596" y="19990"/>
                    <a:pt x="7143" y="19048"/>
                    <a:pt x="7599" y="18075"/>
                  </a:cubicBezTo>
                  <a:cubicBezTo>
                    <a:pt x="7599" y="18075"/>
                    <a:pt x="13009" y="9838"/>
                    <a:pt x="13648" y="5886"/>
                  </a:cubicBezTo>
                  <a:cubicBezTo>
                    <a:pt x="14286" y="1965"/>
                    <a:pt x="13648" y="202"/>
                    <a:pt x="12736" y="20"/>
                  </a:cubicBezTo>
                  <a:cubicBezTo>
                    <a:pt x="12672" y="7"/>
                    <a:pt x="12598" y="1"/>
                    <a:pt x="12517" y="1"/>
                  </a:cubicBez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1890925" y="3330875"/>
              <a:ext cx="44050" cy="72525"/>
            </a:xfrm>
            <a:custGeom>
              <a:rect b="b" l="l" r="r" t="t"/>
              <a:pathLst>
                <a:path extrusionOk="0" h="2901" w="1762">
                  <a:moveTo>
                    <a:pt x="1012" y="0"/>
                  </a:moveTo>
                  <a:cubicBezTo>
                    <a:pt x="664" y="0"/>
                    <a:pt x="303" y="62"/>
                    <a:pt x="303" y="62"/>
                  </a:cubicBezTo>
                  <a:cubicBezTo>
                    <a:pt x="272" y="53"/>
                    <a:pt x="244" y="48"/>
                    <a:pt x="220" y="48"/>
                  </a:cubicBezTo>
                  <a:cubicBezTo>
                    <a:pt x="1" y="48"/>
                    <a:pt x="17" y="384"/>
                    <a:pt x="181" y="548"/>
                  </a:cubicBezTo>
                  <a:cubicBezTo>
                    <a:pt x="322" y="717"/>
                    <a:pt x="1535" y="2900"/>
                    <a:pt x="1710" y="2900"/>
                  </a:cubicBezTo>
                  <a:cubicBezTo>
                    <a:pt x="1724" y="2900"/>
                    <a:pt x="1731" y="2887"/>
                    <a:pt x="1731" y="2858"/>
                  </a:cubicBezTo>
                  <a:cubicBezTo>
                    <a:pt x="1762" y="1977"/>
                    <a:pt x="1731" y="1095"/>
                    <a:pt x="1640" y="214"/>
                  </a:cubicBezTo>
                  <a:cubicBezTo>
                    <a:pt x="1598" y="45"/>
                    <a:pt x="1310" y="0"/>
                    <a:pt x="1012" y="0"/>
                  </a:cubicBez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1839975" y="3217675"/>
              <a:ext cx="107925" cy="231775"/>
            </a:xfrm>
            <a:custGeom>
              <a:rect b="b" l="l" r="r" t="t"/>
              <a:pathLst>
                <a:path extrusionOk="0" h="9271" w="4317">
                  <a:moveTo>
                    <a:pt x="613" y="0"/>
                  </a:moveTo>
                  <a:cubicBezTo>
                    <a:pt x="345" y="0"/>
                    <a:pt x="0" y="243"/>
                    <a:pt x="183" y="486"/>
                  </a:cubicBezTo>
                  <a:lnTo>
                    <a:pt x="3556" y="9058"/>
                  </a:lnTo>
                  <a:cubicBezTo>
                    <a:pt x="3617" y="9179"/>
                    <a:pt x="3739" y="9271"/>
                    <a:pt x="3891" y="9271"/>
                  </a:cubicBezTo>
                  <a:cubicBezTo>
                    <a:pt x="3952" y="9271"/>
                    <a:pt x="3982" y="9271"/>
                    <a:pt x="4043" y="9240"/>
                  </a:cubicBezTo>
                  <a:cubicBezTo>
                    <a:pt x="4225" y="9179"/>
                    <a:pt x="4316" y="8967"/>
                    <a:pt x="4256" y="8784"/>
                  </a:cubicBezTo>
                  <a:lnTo>
                    <a:pt x="882" y="213"/>
                  </a:lnTo>
                  <a:cubicBezTo>
                    <a:pt x="861" y="61"/>
                    <a:pt x="747" y="0"/>
                    <a:pt x="613" y="0"/>
                  </a:cubicBezTo>
                  <a:close/>
                </a:path>
              </a:pathLst>
            </a:custGeom>
            <a:solidFill>
              <a:srgbClr val="FFFFFF"/>
            </a:solidFill>
            <a:ln cap="flat" cmpd="sng" w="10650">
              <a:solidFill>
                <a:srgbClr val="263238"/>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1441025" y="3259850"/>
              <a:ext cx="368575" cy="166125"/>
            </a:xfrm>
            <a:custGeom>
              <a:rect b="b" l="l" r="r" t="t"/>
              <a:pathLst>
                <a:path extrusionOk="0" h="6645" w="14743">
                  <a:moveTo>
                    <a:pt x="3879" y="0"/>
                  </a:moveTo>
                  <a:cubicBezTo>
                    <a:pt x="2674" y="0"/>
                    <a:pt x="2189" y="562"/>
                    <a:pt x="2189" y="562"/>
                  </a:cubicBezTo>
                  <a:lnTo>
                    <a:pt x="365" y="2204"/>
                  </a:lnTo>
                  <a:cubicBezTo>
                    <a:pt x="0" y="3663"/>
                    <a:pt x="92" y="4514"/>
                    <a:pt x="3435" y="5486"/>
                  </a:cubicBezTo>
                  <a:cubicBezTo>
                    <a:pt x="6748" y="6459"/>
                    <a:pt x="10365" y="5912"/>
                    <a:pt x="11338" y="6307"/>
                  </a:cubicBezTo>
                  <a:cubicBezTo>
                    <a:pt x="12082" y="6609"/>
                    <a:pt x="13217" y="6645"/>
                    <a:pt x="13710" y="6645"/>
                  </a:cubicBezTo>
                  <a:cubicBezTo>
                    <a:pt x="13861" y="6645"/>
                    <a:pt x="13952" y="6641"/>
                    <a:pt x="13952" y="6641"/>
                  </a:cubicBezTo>
                  <a:lnTo>
                    <a:pt x="14742" y="3511"/>
                  </a:lnTo>
                  <a:cubicBezTo>
                    <a:pt x="14742" y="3511"/>
                    <a:pt x="11490" y="3389"/>
                    <a:pt x="9210" y="2143"/>
                  </a:cubicBezTo>
                  <a:cubicBezTo>
                    <a:pt x="6961" y="897"/>
                    <a:pt x="5684" y="106"/>
                    <a:pt x="4225" y="15"/>
                  </a:cubicBezTo>
                  <a:cubicBezTo>
                    <a:pt x="4104" y="5"/>
                    <a:pt x="3988" y="0"/>
                    <a:pt x="3879"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1441025" y="3257175"/>
              <a:ext cx="368575" cy="170250"/>
            </a:xfrm>
            <a:custGeom>
              <a:rect b="b" l="l" r="r" t="t"/>
              <a:pathLst>
                <a:path extrusionOk="0" fill="none" h="6810" w="14743">
                  <a:moveTo>
                    <a:pt x="2189" y="669"/>
                  </a:moveTo>
                  <a:cubicBezTo>
                    <a:pt x="2189" y="669"/>
                    <a:pt x="2766" y="1"/>
                    <a:pt x="4225" y="122"/>
                  </a:cubicBezTo>
                  <a:cubicBezTo>
                    <a:pt x="5684" y="213"/>
                    <a:pt x="6961" y="1004"/>
                    <a:pt x="9210" y="2250"/>
                  </a:cubicBezTo>
                  <a:cubicBezTo>
                    <a:pt x="11490" y="3496"/>
                    <a:pt x="14742" y="3618"/>
                    <a:pt x="14742" y="3618"/>
                  </a:cubicBezTo>
                  <a:lnTo>
                    <a:pt x="13952" y="6748"/>
                  </a:lnTo>
                  <a:cubicBezTo>
                    <a:pt x="13952" y="6748"/>
                    <a:pt x="12311" y="6809"/>
                    <a:pt x="11338" y="6414"/>
                  </a:cubicBezTo>
                  <a:cubicBezTo>
                    <a:pt x="10365" y="6019"/>
                    <a:pt x="6748" y="6566"/>
                    <a:pt x="3435" y="5593"/>
                  </a:cubicBezTo>
                  <a:cubicBezTo>
                    <a:pt x="92" y="4621"/>
                    <a:pt x="0" y="3770"/>
                    <a:pt x="365" y="2311"/>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1765500" y="3295575"/>
              <a:ext cx="167950" cy="147050"/>
            </a:xfrm>
            <a:custGeom>
              <a:rect b="b" l="l" r="r" t="t"/>
              <a:pathLst>
                <a:path extrusionOk="0" h="5882" w="6718">
                  <a:moveTo>
                    <a:pt x="3706" y="0"/>
                  </a:moveTo>
                  <a:cubicBezTo>
                    <a:pt x="3423" y="0"/>
                    <a:pt x="2918" y="288"/>
                    <a:pt x="2918" y="288"/>
                  </a:cubicBezTo>
                  <a:lnTo>
                    <a:pt x="0" y="3601"/>
                  </a:lnTo>
                  <a:lnTo>
                    <a:pt x="92" y="4422"/>
                  </a:lnTo>
                  <a:cubicBezTo>
                    <a:pt x="92" y="4422"/>
                    <a:pt x="791" y="5273"/>
                    <a:pt x="1277" y="5425"/>
                  </a:cubicBezTo>
                  <a:cubicBezTo>
                    <a:pt x="1695" y="5530"/>
                    <a:pt x="4944" y="5881"/>
                    <a:pt x="6040" y="5881"/>
                  </a:cubicBezTo>
                  <a:cubicBezTo>
                    <a:pt x="6219" y="5881"/>
                    <a:pt x="6341" y="5872"/>
                    <a:pt x="6383" y="5851"/>
                  </a:cubicBezTo>
                  <a:cubicBezTo>
                    <a:pt x="6687" y="5668"/>
                    <a:pt x="6718" y="4939"/>
                    <a:pt x="6444" y="3997"/>
                  </a:cubicBezTo>
                  <a:cubicBezTo>
                    <a:pt x="6171" y="3085"/>
                    <a:pt x="4043" y="76"/>
                    <a:pt x="3800" y="15"/>
                  </a:cubicBezTo>
                  <a:cubicBezTo>
                    <a:pt x="3773" y="5"/>
                    <a:pt x="3741" y="0"/>
                    <a:pt x="3706"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1765500" y="3293650"/>
              <a:ext cx="167950" cy="152000"/>
            </a:xfrm>
            <a:custGeom>
              <a:rect b="b" l="l" r="r" t="t"/>
              <a:pathLst>
                <a:path extrusionOk="0" fill="none" h="6080" w="6718">
                  <a:moveTo>
                    <a:pt x="0" y="3678"/>
                  </a:moveTo>
                  <a:lnTo>
                    <a:pt x="2918" y="365"/>
                  </a:lnTo>
                  <a:cubicBezTo>
                    <a:pt x="2918" y="365"/>
                    <a:pt x="3557" y="1"/>
                    <a:pt x="3800" y="92"/>
                  </a:cubicBezTo>
                  <a:cubicBezTo>
                    <a:pt x="4043" y="153"/>
                    <a:pt x="6171" y="3162"/>
                    <a:pt x="6444" y="4074"/>
                  </a:cubicBezTo>
                  <a:cubicBezTo>
                    <a:pt x="6718" y="5016"/>
                    <a:pt x="6687" y="5745"/>
                    <a:pt x="6383" y="5928"/>
                  </a:cubicBezTo>
                  <a:cubicBezTo>
                    <a:pt x="6080" y="6080"/>
                    <a:pt x="1763" y="5624"/>
                    <a:pt x="1277" y="5502"/>
                  </a:cubicBezTo>
                  <a:cubicBezTo>
                    <a:pt x="791" y="5350"/>
                    <a:pt x="92" y="4499"/>
                    <a:pt x="92" y="4499"/>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1789825" y="3386350"/>
              <a:ext cx="47125" cy="49425"/>
            </a:xfrm>
            <a:custGeom>
              <a:rect b="b" l="l" r="r" t="t"/>
              <a:pathLst>
                <a:path extrusionOk="0" fill="none" h="1977" w="1885">
                  <a:moveTo>
                    <a:pt x="0" y="1"/>
                  </a:moveTo>
                  <a:lnTo>
                    <a:pt x="1885" y="1977"/>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1814125" y="3353675"/>
              <a:ext cx="71450" cy="88175"/>
            </a:xfrm>
            <a:custGeom>
              <a:rect b="b" l="l" r="r" t="t"/>
              <a:pathLst>
                <a:path extrusionOk="0" fill="none" h="3527" w="2858">
                  <a:moveTo>
                    <a:pt x="2858" y="3527"/>
                  </a:moveTo>
                  <a:lnTo>
                    <a:pt x="1" y="1"/>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a:off x="1840725" y="3319500"/>
              <a:ext cx="86650" cy="113225"/>
            </a:xfrm>
            <a:custGeom>
              <a:rect b="b" l="l" r="r" t="t"/>
              <a:pathLst>
                <a:path extrusionOk="0" fill="none" h="4529" w="3466">
                  <a:moveTo>
                    <a:pt x="1" y="0"/>
                  </a:moveTo>
                  <a:cubicBezTo>
                    <a:pt x="1" y="0"/>
                    <a:pt x="3131" y="3769"/>
                    <a:pt x="3466" y="4529"/>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1758650" y="2090350"/>
              <a:ext cx="671775" cy="614525"/>
            </a:xfrm>
            <a:custGeom>
              <a:rect b="b" l="l" r="r" t="t"/>
              <a:pathLst>
                <a:path extrusionOk="0" h="24581" w="26871">
                  <a:moveTo>
                    <a:pt x="13772" y="1"/>
                  </a:moveTo>
                  <a:cubicBezTo>
                    <a:pt x="12220" y="1"/>
                    <a:pt x="10778" y="686"/>
                    <a:pt x="9697" y="2326"/>
                  </a:cubicBezTo>
                  <a:cubicBezTo>
                    <a:pt x="9515" y="2600"/>
                    <a:pt x="4712" y="3512"/>
                    <a:pt x="3800" y="7007"/>
                  </a:cubicBezTo>
                  <a:cubicBezTo>
                    <a:pt x="2980" y="10047"/>
                    <a:pt x="943" y="20260"/>
                    <a:pt x="761" y="20564"/>
                  </a:cubicBezTo>
                  <a:cubicBezTo>
                    <a:pt x="548" y="20898"/>
                    <a:pt x="1" y="21840"/>
                    <a:pt x="1" y="21840"/>
                  </a:cubicBezTo>
                  <a:lnTo>
                    <a:pt x="5594" y="23087"/>
                  </a:lnTo>
                  <a:lnTo>
                    <a:pt x="6870" y="21628"/>
                  </a:lnTo>
                  <a:lnTo>
                    <a:pt x="6870" y="23421"/>
                  </a:lnTo>
                  <a:cubicBezTo>
                    <a:pt x="6870" y="23421"/>
                    <a:pt x="11085" y="24581"/>
                    <a:pt x="14030" y="24581"/>
                  </a:cubicBezTo>
                  <a:cubicBezTo>
                    <a:pt x="14137" y="24581"/>
                    <a:pt x="14244" y="24579"/>
                    <a:pt x="14348" y="24576"/>
                  </a:cubicBezTo>
                  <a:cubicBezTo>
                    <a:pt x="17296" y="24454"/>
                    <a:pt x="19272" y="24272"/>
                    <a:pt x="19272" y="24272"/>
                  </a:cubicBezTo>
                  <a:lnTo>
                    <a:pt x="19393" y="23208"/>
                  </a:lnTo>
                  <a:lnTo>
                    <a:pt x="20032" y="24150"/>
                  </a:lnTo>
                  <a:lnTo>
                    <a:pt x="23071" y="24059"/>
                  </a:lnTo>
                  <a:lnTo>
                    <a:pt x="23284" y="22266"/>
                  </a:lnTo>
                  <a:cubicBezTo>
                    <a:pt x="23284" y="22266"/>
                    <a:pt x="23284" y="23846"/>
                    <a:pt x="23801" y="23938"/>
                  </a:cubicBezTo>
                  <a:cubicBezTo>
                    <a:pt x="23837" y="23944"/>
                    <a:pt x="23883" y="23947"/>
                    <a:pt x="23937" y="23947"/>
                  </a:cubicBezTo>
                  <a:cubicBezTo>
                    <a:pt x="24661" y="23947"/>
                    <a:pt x="26871" y="23421"/>
                    <a:pt x="26871" y="23421"/>
                  </a:cubicBezTo>
                  <a:cubicBezTo>
                    <a:pt x="26871" y="23421"/>
                    <a:pt x="25168" y="21293"/>
                    <a:pt x="24226" y="16460"/>
                  </a:cubicBezTo>
                  <a:cubicBezTo>
                    <a:pt x="23284" y="11597"/>
                    <a:pt x="23709" y="6947"/>
                    <a:pt x="20427" y="3481"/>
                  </a:cubicBezTo>
                  <a:cubicBezTo>
                    <a:pt x="18486" y="1433"/>
                    <a:pt x="16015" y="1"/>
                    <a:pt x="13772"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1751050" y="2156100"/>
              <a:ext cx="253075" cy="449875"/>
            </a:xfrm>
            <a:custGeom>
              <a:rect b="b" l="l" r="r" t="t"/>
              <a:pathLst>
                <a:path extrusionOk="0" h="17995" w="10123">
                  <a:moveTo>
                    <a:pt x="9849" y="0"/>
                  </a:moveTo>
                  <a:cubicBezTo>
                    <a:pt x="6809" y="152"/>
                    <a:pt x="4195" y="2189"/>
                    <a:pt x="3223" y="5076"/>
                  </a:cubicBezTo>
                  <a:cubicBezTo>
                    <a:pt x="2463" y="7235"/>
                    <a:pt x="1946" y="9453"/>
                    <a:pt x="1581" y="11733"/>
                  </a:cubicBezTo>
                  <a:cubicBezTo>
                    <a:pt x="1217" y="13800"/>
                    <a:pt x="882" y="15776"/>
                    <a:pt x="62" y="17751"/>
                  </a:cubicBezTo>
                  <a:cubicBezTo>
                    <a:pt x="1" y="17843"/>
                    <a:pt x="62" y="17934"/>
                    <a:pt x="153" y="17995"/>
                  </a:cubicBezTo>
                  <a:lnTo>
                    <a:pt x="214" y="17995"/>
                  </a:lnTo>
                  <a:cubicBezTo>
                    <a:pt x="274" y="17995"/>
                    <a:pt x="366" y="17964"/>
                    <a:pt x="396" y="17903"/>
                  </a:cubicBezTo>
                  <a:cubicBezTo>
                    <a:pt x="1217" y="15897"/>
                    <a:pt x="1581" y="13922"/>
                    <a:pt x="1946" y="11824"/>
                  </a:cubicBezTo>
                  <a:cubicBezTo>
                    <a:pt x="2281" y="9575"/>
                    <a:pt x="2828" y="7356"/>
                    <a:pt x="3557" y="5198"/>
                  </a:cubicBezTo>
                  <a:cubicBezTo>
                    <a:pt x="4469" y="2462"/>
                    <a:pt x="6961" y="548"/>
                    <a:pt x="9849" y="365"/>
                  </a:cubicBezTo>
                  <a:cubicBezTo>
                    <a:pt x="10123" y="365"/>
                    <a:pt x="10123" y="0"/>
                    <a:pt x="98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1972950" y="2618100"/>
              <a:ext cx="161125" cy="361275"/>
            </a:xfrm>
            <a:custGeom>
              <a:rect b="b" l="l" r="r" t="t"/>
              <a:pathLst>
                <a:path extrusionOk="0" h="14451" w="6445">
                  <a:moveTo>
                    <a:pt x="152" y="1"/>
                  </a:moveTo>
                  <a:cubicBezTo>
                    <a:pt x="152" y="1"/>
                    <a:pt x="0" y="3800"/>
                    <a:pt x="0" y="7509"/>
                  </a:cubicBezTo>
                  <a:cubicBezTo>
                    <a:pt x="0" y="11217"/>
                    <a:pt x="1490" y="14196"/>
                    <a:pt x="3253" y="14439"/>
                  </a:cubicBezTo>
                  <a:cubicBezTo>
                    <a:pt x="3309" y="14446"/>
                    <a:pt x="3364" y="14450"/>
                    <a:pt x="3419" y="14450"/>
                  </a:cubicBezTo>
                  <a:cubicBezTo>
                    <a:pt x="5117" y="14450"/>
                    <a:pt x="6201" y="10891"/>
                    <a:pt x="6201" y="9272"/>
                  </a:cubicBezTo>
                  <a:cubicBezTo>
                    <a:pt x="6201" y="7630"/>
                    <a:pt x="6444" y="3436"/>
                    <a:pt x="6444" y="3436"/>
                  </a:cubicBezTo>
                  <a:cubicBezTo>
                    <a:pt x="6444" y="3436"/>
                    <a:pt x="2007" y="2463"/>
                    <a:pt x="152" y="1"/>
                  </a:cubicBez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1973700" y="2618100"/>
              <a:ext cx="160375" cy="145275"/>
            </a:xfrm>
            <a:custGeom>
              <a:rect b="b" l="l" r="r" t="t"/>
              <a:pathLst>
                <a:path extrusionOk="0" h="5811" w="6415">
                  <a:moveTo>
                    <a:pt x="122" y="1"/>
                  </a:moveTo>
                  <a:cubicBezTo>
                    <a:pt x="122" y="1"/>
                    <a:pt x="31" y="2007"/>
                    <a:pt x="1" y="4530"/>
                  </a:cubicBezTo>
                  <a:cubicBezTo>
                    <a:pt x="950" y="5256"/>
                    <a:pt x="2219" y="5811"/>
                    <a:pt x="3555" y="5811"/>
                  </a:cubicBezTo>
                  <a:cubicBezTo>
                    <a:pt x="4401" y="5811"/>
                    <a:pt x="5274" y="5588"/>
                    <a:pt x="6110" y="5047"/>
                  </a:cubicBezTo>
                  <a:cubicBezTo>
                    <a:pt x="6202" y="4986"/>
                    <a:pt x="6262" y="4955"/>
                    <a:pt x="6323" y="4895"/>
                  </a:cubicBezTo>
                  <a:cubicBezTo>
                    <a:pt x="6384" y="4044"/>
                    <a:pt x="6414" y="3436"/>
                    <a:pt x="6414" y="3436"/>
                  </a:cubicBezTo>
                  <a:cubicBezTo>
                    <a:pt x="6414" y="3436"/>
                    <a:pt x="1977" y="2463"/>
                    <a:pt x="122"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1863525" y="2311875"/>
              <a:ext cx="392875" cy="420100"/>
            </a:xfrm>
            <a:custGeom>
              <a:rect b="b" l="l" r="r" t="t"/>
              <a:pathLst>
                <a:path extrusionOk="0" h="16804" w="15715">
                  <a:moveTo>
                    <a:pt x="7174" y="0"/>
                  </a:moveTo>
                  <a:cubicBezTo>
                    <a:pt x="7174" y="0"/>
                    <a:pt x="6870" y="2432"/>
                    <a:pt x="5502" y="4104"/>
                  </a:cubicBezTo>
                  <a:cubicBezTo>
                    <a:pt x="4104" y="5806"/>
                    <a:pt x="3283" y="5897"/>
                    <a:pt x="3283" y="5897"/>
                  </a:cubicBezTo>
                  <a:cubicBezTo>
                    <a:pt x="3283" y="5897"/>
                    <a:pt x="2805" y="3983"/>
                    <a:pt x="1984" y="3983"/>
                  </a:cubicBezTo>
                  <a:cubicBezTo>
                    <a:pt x="1771" y="3983"/>
                    <a:pt x="1534" y="4112"/>
                    <a:pt x="1277" y="4438"/>
                  </a:cubicBezTo>
                  <a:cubicBezTo>
                    <a:pt x="0" y="5988"/>
                    <a:pt x="760" y="7599"/>
                    <a:pt x="1703" y="8450"/>
                  </a:cubicBezTo>
                  <a:cubicBezTo>
                    <a:pt x="2120" y="8814"/>
                    <a:pt x="2495" y="8915"/>
                    <a:pt x="2784" y="8915"/>
                  </a:cubicBezTo>
                  <a:cubicBezTo>
                    <a:pt x="3148" y="8915"/>
                    <a:pt x="3374" y="8754"/>
                    <a:pt x="3374" y="8754"/>
                  </a:cubicBezTo>
                  <a:cubicBezTo>
                    <a:pt x="3374" y="8754"/>
                    <a:pt x="3952" y="12827"/>
                    <a:pt x="5228" y="14499"/>
                  </a:cubicBezTo>
                  <a:cubicBezTo>
                    <a:pt x="6088" y="15673"/>
                    <a:pt x="7844" y="16804"/>
                    <a:pt x="9749" y="16804"/>
                  </a:cubicBezTo>
                  <a:cubicBezTo>
                    <a:pt x="10606" y="16804"/>
                    <a:pt x="11492" y="16575"/>
                    <a:pt x="12341" y="16019"/>
                  </a:cubicBezTo>
                  <a:cubicBezTo>
                    <a:pt x="14408" y="14682"/>
                    <a:pt x="15411" y="10335"/>
                    <a:pt x="15715" y="8420"/>
                  </a:cubicBezTo>
                  <a:lnTo>
                    <a:pt x="7174" y="0"/>
                  </a:lnTo>
                  <a:close/>
                </a:path>
              </a:pathLst>
            </a:custGeom>
            <a:solidFill>
              <a:srgbClr val="FCE5CD"/>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2115050" y="2450175"/>
              <a:ext cx="62325" cy="138325"/>
            </a:xfrm>
            <a:custGeom>
              <a:rect b="b" l="l" r="r" t="t"/>
              <a:pathLst>
                <a:path extrusionOk="0" fill="none" h="5533" w="2493">
                  <a:moveTo>
                    <a:pt x="1855" y="0"/>
                  </a:moveTo>
                  <a:cubicBezTo>
                    <a:pt x="1855" y="0"/>
                    <a:pt x="2493" y="4894"/>
                    <a:pt x="1855" y="5229"/>
                  </a:cubicBezTo>
                  <a:cubicBezTo>
                    <a:pt x="1216" y="5532"/>
                    <a:pt x="0" y="4377"/>
                    <a:pt x="0" y="4377"/>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2064125" y="2451700"/>
              <a:ext cx="22075" cy="36500"/>
            </a:xfrm>
            <a:custGeom>
              <a:rect b="b" l="l" r="r" t="t"/>
              <a:pathLst>
                <a:path extrusionOk="0" h="1460" w="883">
                  <a:moveTo>
                    <a:pt x="457" y="0"/>
                  </a:moveTo>
                  <a:cubicBezTo>
                    <a:pt x="214" y="0"/>
                    <a:pt x="1" y="335"/>
                    <a:pt x="1" y="730"/>
                  </a:cubicBezTo>
                  <a:cubicBezTo>
                    <a:pt x="1" y="1125"/>
                    <a:pt x="214" y="1459"/>
                    <a:pt x="457" y="1459"/>
                  </a:cubicBezTo>
                  <a:cubicBezTo>
                    <a:pt x="700" y="1459"/>
                    <a:pt x="882" y="1125"/>
                    <a:pt x="882" y="730"/>
                  </a:cubicBezTo>
                  <a:cubicBezTo>
                    <a:pt x="882" y="335"/>
                    <a:pt x="700" y="0"/>
                    <a:pt x="4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2180400" y="2451700"/>
              <a:ext cx="22050" cy="36500"/>
            </a:xfrm>
            <a:custGeom>
              <a:rect b="b" l="l" r="r" t="t"/>
              <a:pathLst>
                <a:path extrusionOk="0" h="1460" w="882">
                  <a:moveTo>
                    <a:pt x="456" y="0"/>
                  </a:moveTo>
                  <a:cubicBezTo>
                    <a:pt x="213" y="0"/>
                    <a:pt x="0" y="335"/>
                    <a:pt x="0" y="730"/>
                  </a:cubicBezTo>
                  <a:cubicBezTo>
                    <a:pt x="0" y="1125"/>
                    <a:pt x="213" y="1459"/>
                    <a:pt x="456" y="1459"/>
                  </a:cubicBezTo>
                  <a:cubicBezTo>
                    <a:pt x="700" y="1459"/>
                    <a:pt x="882" y="1125"/>
                    <a:pt x="882" y="730"/>
                  </a:cubicBezTo>
                  <a:cubicBezTo>
                    <a:pt x="882" y="335"/>
                    <a:pt x="700" y="0"/>
                    <a:pt x="4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2004100" y="2390900"/>
              <a:ext cx="139850" cy="140600"/>
            </a:xfrm>
            <a:custGeom>
              <a:rect b="b" l="l" r="r" t="t"/>
              <a:pathLst>
                <a:path extrusionOk="0" fill="none" h="5624" w="5594">
                  <a:moveTo>
                    <a:pt x="5593" y="2797"/>
                  </a:moveTo>
                  <a:cubicBezTo>
                    <a:pt x="5593" y="4347"/>
                    <a:pt x="4347" y="5624"/>
                    <a:pt x="2797" y="5624"/>
                  </a:cubicBezTo>
                  <a:cubicBezTo>
                    <a:pt x="1247" y="5624"/>
                    <a:pt x="1" y="4347"/>
                    <a:pt x="1" y="2797"/>
                  </a:cubicBezTo>
                  <a:cubicBezTo>
                    <a:pt x="1" y="1247"/>
                    <a:pt x="1247" y="1"/>
                    <a:pt x="2797" y="1"/>
                  </a:cubicBezTo>
                  <a:cubicBezTo>
                    <a:pt x="4347" y="1"/>
                    <a:pt x="5593" y="1247"/>
                    <a:pt x="5593" y="2797"/>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2135575" y="2394700"/>
              <a:ext cx="164150" cy="163400"/>
            </a:xfrm>
            <a:custGeom>
              <a:rect b="b" l="l" r="r" t="t"/>
              <a:pathLst>
                <a:path extrusionOk="0" fill="none" h="6536" w="6566">
                  <a:moveTo>
                    <a:pt x="6566" y="2797"/>
                  </a:moveTo>
                  <a:cubicBezTo>
                    <a:pt x="6566" y="5289"/>
                    <a:pt x="3526" y="6536"/>
                    <a:pt x="1763" y="4773"/>
                  </a:cubicBezTo>
                  <a:cubicBezTo>
                    <a:pt x="0" y="3010"/>
                    <a:pt x="1246" y="1"/>
                    <a:pt x="3739" y="1"/>
                  </a:cubicBezTo>
                  <a:cubicBezTo>
                    <a:pt x="5289" y="1"/>
                    <a:pt x="6566" y="1247"/>
                    <a:pt x="6566" y="2797"/>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2145450" y="2445625"/>
              <a:ext cx="15975" cy="25"/>
            </a:xfrm>
            <a:custGeom>
              <a:rect b="b" l="l" r="r" t="t"/>
              <a:pathLst>
                <a:path extrusionOk="0" fill="none" h="1" w="639">
                  <a:moveTo>
                    <a:pt x="0" y="0"/>
                  </a:moveTo>
                  <a:lnTo>
                    <a:pt x="639"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1944825" y="2451700"/>
              <a:ext cx="62350" cy="25"/>
            </a:xfrm>
            <a:custGeom>
              <a:rect b="b" l="l" r="r" t="t"/>
              <a:pathLst>
                <a:path extrusionOk="0" fill="none" h="1" w="2494">
                  <a:moveTo>
                    <a:pt x="2493" y="0"/>
                  </a:moveTo>
                  <a:lnTo>
                    <a:pt x="1"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2077050" y="2585425"/>
              <a:ext cx="55500" cy="25100"/>
            </a:xfrm>
            <a:custGeom>
              <a:rect b="b" l="l" r="r" t="t"/>
              <a:pathLst>
                <a:path extrusionOk="0" fill="none" h="1004" w="2220">
                  <a:moveTo>
                    <a:pt x="1" y="1"/>
                  </a:moveTo>
                  <a:cubicBezTo>
                    <a:pt x="1" y="1"/>
                    <a:pt x="639" y="1004"/>
                    <a:pt x="2219" y="822"/>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2055025" y="2483600"/>
              <a:ext cx="32700" cy="4600"/>
            </a:xfrm>
            <a:custGeom>
              <a:rect b="b" l="l" r="r" t="t"/>
              <a:pathLst>
                <a:path extrusionOk="0" fill="none" h="184" w="1308">
                  <a:moveTo>
                    <a:pt x="0" y="1"/>
                  </a:moveTo>
                  <a:lnTo>
                    <a:pt x="1307" y="183"/>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2181925" y="2486650"/>
              <a:ext cx="28900" cy="4575"/>
            </a:xfrm>
            <a:custGeom>
              <a:rect b="b" l="l" r="r" t="t"/>
              <a:pathLst>
                <a:path extrusionOk="0" fill="none" h="183" w="1156">
                  <a:moveTo>
                    <a:pt x="1155" y="0"/>
                  </a:moveTo>
                  <a:lnTo>
                    <a:pt x="0" y="183"/>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2046650" y="2390900"/>
              <a:ext cx="57025" cy="27375"/>
            </a:xfrm>
            <a:custGeom>
              <a:rect b="b" l="l" r="r" t="t"/>
              <a:pathLst>
                <a:path extrusionOk="0" fill="none" h="1095" w="2281">
                  <a:moveTo>
                    <a:pt x="1" y="1095"/>
                  </a:moveTo>
                  <a:cubicBezTo>
                    <a:pt x="1" y="1095"/>
                    <a:pt x="821" y="1"/>
                    <a:pt x="2280" y="821"/>
                  </a:cubicBezTo>
                </a:path>
              </a:pathLst>
            </a:custGeom>
            <a:noFill/>
            <a:ln cap="rnd" cmpd="sng" w="20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3181925" y="3009450"/>
              <a:ext cx="687750" cy="436975"/>
            </a:xfrm>
            <a:custGeom>
              <a:rect b="b" l="l" r="r" t="t"/>
              <a:pathLst>
                <a:path extrusionOk="0" h="17479" w="27510">
                  <a:moveTo>
                    <a:pt x="1" y="1"/>
                  </a:moveTo>
                  <a:lnTo>
                    <a:pt x="4287" y="17478"/>
                  </a:lnTo>
                  <a:lnTo>
                    <a:pt x="27509" y="17478"/>
                  </a:lnTo>
                  <a:lnTo>
                    <a:pt x="23223" y="1"/>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3222200" y="3035300"/>
              <a:ext cx="607950" cy="386050"/>
            </a:xfrm>
            <a:custGeom>
              <a:rect b="b" l="l" r="r" t="t"/>
              <a:pathLst>
                <a:path extrusionOk="0" h="15442" w="24318">
                  <a:moveTo>
                    <a:pt x="1" y="0"/>
                  </a:moveTo>
                  <a:lnTo>
                    <a:pt x="3770" y="15441"/>
                  </a:lnTo>
                  <a:lnTo>
                    <a:pt x="24317" y="15441"/>
                  </a:lnTo>
                  <a:lnTo>
                    <a:pt x="20518"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3222200" y="3035300"/>
              <a:ext cx="522075" cy="35725"/>
            </a:xfrm>
            <a:custGeom>
              <a:rect b="b" l="l" r="r" t="t"/>
              <a:pathLst>
                <a:path extrusionOk="0" h="1429" w="20883">
                  <a:moveTo>
                    <a:pt x="1" y="0"/>
                  </a:moveTo>
                  <a:lnTo>
                    <a:pt x="335" y="1429"/>
                  </a:lnTo>
                  <a:lnTo>
                    <a:pt x="20883" y="1429"/>
                  </a:lnTo>
                  <a:lnTo>
                    <a:pt x="20518"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3303525" y="3118125"/>
              <a:ext cx="183150" cy="25"/>
            </a:xfrm>
            <a:custGeom>
              <a:rect b="b" l="l" r="r" t="t"/>
              <a:pathLst>
                <a:path extrusionOk="0" fill="none" h="1" w="7326">
                  <a:moveTo>
                    <a:pt x="0" y="0"/>
                  </a:moveTo>
                  <a:lnTo>
                    <a:pt x="7326"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3309600" y="3141675"/>
              <a:ext cx="183150" cy="25"/>
            </a:xfrm>
            <a:custGeom>
              <a:rect b="b" l="l" r="r" t="t"/>
              <a:pathLst>
                <a:path extrusionOk="0" fill="none" h="1" w="7326">
                  <a:moveTo>
                    <a:pt x="0" y="0"/>
                  </a:moveTo>
                  <a:lnTo>
                    <a:pt x="7326"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3314925" y="3166000"/>
              <a:ext cx="183900" cy="25"/>
            </a:xfrm>
            <a:custGeom>
              <a:rect b="b" l="l" r="r" t="t"/>
              <a:pathLst>
                <a:path extrusionOk="0" fill="none" h="1" w="7356">
                  <a:moveTo>
                    <a:pt x="0" y="0"/>
                  </a:moveTo>
                  <a:lnTo>
                    <a:pt x="7356"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3321000" y="3189550"/>
              <a:ext cx="183150" cy="25"/>
            </a:xfrm>
            <a:custGeom>
              <a:rect b="b" l="l" r="r" t="t"/>
              <a:pathLst>
                <a:path extrusionOk="0" fill="none" h="1" w="7326">
                  <a:moveTo>
                    <a:pt x="0" y="0"/>
                  </a:moveTo>
                  <a:lnTo>
                    <a:pt x="7326" y="0"/>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3528450" y="3109750"/>
              <a:ext cx="228000" cy="144400"/>
            </a:xfrm>
            <a:custGeom>
              <a:rect b="b" l="l" r="r" t="t"/>
              <a:pathLst>
                <a:path extrusionOk="0" h="5776" w="9120">
                  <a:moveTo>
                    <a:pt x="0" y="1"/>
                  </a:moveTo>
                  <a:lnTo>
                    <a:pt x="1399" y="5776"/>
                  </a:lnTo>
                  <a:lnTo>
                    <a:pt x="9119" y="5776"/>
                  </a:lnTo>
                  <a:lnTo>
                    <a:pt x="7691" y="1"/>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3279975" y="3407625"/>
              <a:ext cx="849575" cy="38800"/>
            </a:xfrm>
            <a:custGeom>
              <a:rect b="b" l="l" r="r" t="t"/>
              <a:pathLst>
                <a:path extrusionOk="0" h="1552" w="33983">
                  <a:moveTo>
                    <a:pt x="0" y="1"/>
                  </a:moveTo>
                  <a:lnTo>
                    <a:pt x="0" y="1551"/>
                  </a:lnTo>
                  <a:lnTo>
                    <a:pt x="33982" y="1551"/>
                  </a:lnTo>
                  <a:lnTo>
                    <a:pt x="33982" y="1"/>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3664475" y="3407625"/>
              <a:ext cx="465825" cy="38800"/>
            </a:xfrm>
            <a:custGeom>
              <a:rect b="b" l="l" r="r" t="t"/>
              <a:pathLst>
                <a:path extrusionOk="0" h="1552" w="18633">
                  <a:moveTo>
                    <a:pt x="0" y="1"/>
                  </a:moveTo>
                  <a:lnTo>
                    <a:pt x="0" y="1551"/>
                  </a:lnTo>
                  <a:lnTo>
                    <a:pt x="18633" y="1551"/>
                  </a:lnTo>
                  <a:lnTo>
                    <a:pt x="18633" y="1"/>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3154575" y="3362050"/>
              <a:ext cx="395175" cy="69925"/>
            </a:xfrm>
            <a:custGeom>
              <a:rect b="b" l="l" r="r" t="t"/>
              <a:pathLst>
                <a:path extrusionOk="0" h="2797" w="15807">
                  <a:moveTo>
                    <a:pt x="761" y="0"/>
                  </a:moveTo>
                  <a:lnTo>
                    <a:pt x="1" y="1307"/>
                  </a:lnTo>
                  <a:lnTo>
                    <a:pt x="578" y="2797"/>
                  </a:lnTo>
                  <a:lnTo>
                    <a:pt x="15806" y="2797"/>
                  </a:lnTo>
                  <a:cubicBezTo>
                    <a:pt x="15168" y="2006"/>
                    <a:pt x="15168" y="882"/>
                    <a:pt x="15806" y="91"/>
                  </a:cubicBezTo>
                  <a:lnTo>
                    <a:pt x="761"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2970675" y="3352900"/>
              <a:ext cx="549450" cy="92825"/>
            </a:xfrm>
            <a:custGeom>
              <a:rect b="b" l="l" r="r" t="t"/>
              <a:pathLst>
                <a:path extrusionOk="0" h="3713" w="21978">
                  <a:moveTo>
                    <a:pt x="1889" y="1"/>
                  </a:moveTo>
                  <a:cubicBezTo>
                    <a:pt x="851" y="1"/>
                    <a:pt x="1" y="811"/>
                    <a:pt x="1" y="1856"/>
                  </a:cubicBezTo>
                  <a:cubicBezTo>
                    <a:pt x="1" y="2883"/>
                    <a:pt x="824" y="3713"/>
                    <a:pt x="1839" y="3713"/>
                  </a:cubicBezTo>
                  <a:cubicBezTo>
                    <a:pt x="1875" y="3713"/>
                    <a:pt x="1910" y="3712"/>
                    <a:pt x="1946" y="3710"/>
                  </a:cubicBezTo>
                  <a:lnTo>
                    <a:pt x="21977" y="3710"/>
                  </a:lnTo>
                  <a:lnTo>
                    <a:pt x="21977" y="3102"/>
                  </a:lnTo>
                  <a:lnTo>
                    <a:pt x="7934" y="3102"/>
                  </a:lnTo>
                  <a:lnTo>
                    <a:pt x="7934" y="609"/>
                  </a:lnTo>
                  <a:lnTo>
                    <a:pt x="21977" y="609"/>
                  </a:lnTo>
                  <a:lnTo>
                    <a:pt x="21977" y="1"/>
                  </a:lnTo>
                  <a:lnTo>
                    <a:pt x="1946" y="1"/>
                  </a:lnTo>
                  <a:cubicBezTo>
                    <a:pt x="1927" y="1"/>
                    <a:pt x="1908" y="1"/>
                    <a:pt x="1889" y="1"/>
                  </a:cubicBez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3146975" y="3352925"/>
              <a:ext cx="421000" cy="92725"/>
            </a:xfrm>
            <a:custGeom>
              <a:rect b="b" l="l" r="r" t="t"/>
              <a:pathLst>
                <a:path extrusionOk="0" h="3709" w="16840">
                  <a:moveTo>
                    <a:pt x="1764" y="0"/>
                  </a:moveTo>
                  <a:cubicBezTo>
                    <a:pt x="791" y="0"/>
                    <a:pt x="1" y="791"/>
                    <a:pt x="1" y="1794"/>
                  </a:cubicBezTo>
                  <a:cubicBezTo>
                    <a:pt x="1" y="2858"/>
                    <a:pt x="852" y="3709"/>
                    <a:pt x="1916" y="3709"/>
                  </a:cubicBezTo>
                  <a:lnTo>
                    <a:pt x="16840" y="3709"/>
                  </a:lnTo>
                  <a:lnTo>
                    <a:pt x="16840" y="3101"/>
                  </a:lnTo>
                  <a:lnTo>
                    <a:pt x="2128" y="3101"/>
                  </a:lnTo>
                  <a:cubicBezTo>
                    <a:pt x="1429" y="3101"/>
                    <a:pt x="882" y="2523"/>
                    <a:pt x="882" y="1855"/>
                  </a:cubicBezTo>
                  <a:cubicBezTo>
                    <a:pt x="882" y="1186"/>
                    <a:pt x="1429" y="608"/>
                    <a:pt x="2128" y="608"/>
                  </a:cubicBezTo>
                  <a:lnTo>
                    <a:pt x="16840" y="608"/>
                  </a:lnTo>
                  <a:lnTo>
                    <a:pt x="1684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3184975" y="3268575"/>
              <a:ext cx="395175" cy="69925"/>
            </a:xfrm>
            <a:custGeom>
              <a:rect b="b" l="l" r="r" t="t"/>
              <a:pathLst>
                <a:path extrusionOk="0" h="2797" w="15807">
                  <a:moveTo>
                    <a:pt x="760" y="1"/>
                  </a:moveTo>
                  <a:lnTo>
                    <a:pt x="1" y="1308"/>
                  </a:lnTo>
                  <a:lnTo>
                    <a:pt x="578" y="2797"/>
                  </a:lnTo>
                  <a:lnTo>
                    <a:pt x="15806" y="2797"/>
                  </a:lnTo>
                  <a:cubicBezTo>
                    <a:pt x="15168" y="2007"/>
                    <a:pt x="15168" y="882"/>
                    <a:pt x="15806" y="92"/>
                  </a:cubicBezTo>
                  <a:lnTo>
                    <a:pt x="760" y="1"/>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2988175" y="3259450"/>
              <a:ext cx="562325" cy="92750"/>
            </a:xfrm>
            <a:custGeom>
              <a:rect b="b" l="l" r="r" t="t"/>
              <a:pathLst>
                <a:path extrusionOk="0" h="3710" w="22493">
                  <a:moveTo>
                    <a:pt x="2462" y="1"/>
                  </a:moveTo>
                  <a:cubicBezTo>
                    <a:pt x="0" y="1"/>
                    <a:pt x="0" y="3709"/>
                    <a:pt x="2462" y="3709"/>
                  </a:cubicBezTo>
                  <a:lnTo>
                    <a:pt x="22493" y="3709"/>
                  </a:lnTo>
                  <a:lnTo>
                    <a:pt x="22493" y="3101"/>
                  </a:lnTo>
                  <a:lnTo>
                    <a:pt x="8450" y="3101"/>
                  </a:lnTo>
                  <a:lnTo>
                    <a:pt x="8450" y="609"/>
                  </a:lnTo>
                  <a:lnTo>
                    <a:pt x="22493" y="609"/>
                  </a:lnTo>
                  <a:lnTo>
                    <a:pt x="22493" y="1"/>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3177375" y="3259450"/>
              <a:ext cx="421000" cy="92750"/>
            </a:xfrm>
            <a:custGeom>
              <a:rect b="b" l="l" r="r" t="t"/>
              <a:pathLst>
                <a:path extrusionOk="0" h="3710" w="16840">
                  <a:moveTo>
                    <a:pt x="1764" y="1"/>
                  </a:moveTo>
                  <a:cubicBezTo>
                    <a:pt x="791" y="1"/>
                    <a:pt x="1" y="791"/>
                    <a:pt x="1" y="1764"/>
                  </a:cubicBezTo>
                  <a:cubicBezTo>
                    <a:pt x="1" y="2828"/>
                    <a:pt x="852" y="3709"/>
                    <a:pt x="1916" y="3709"/>
                  </a:cubicBezTo>
                  <a:lnTo>
                    <a:pt x="16840" y="3709"/>
                  </a:lnTo>
                  <a:lnTo>
                    <a:pt x="16840" y="3101"/>
                  </a:lnTo>
                  <a:lnTo>
                    <a:pt x="2128" y="3101"/>
                  </a:lnTo>
                  <a:cubicBezTo>
                    <a:pt x="1429" y="3071"/>
                    <a:pt x="882" y="2524"/>
                    <a:pt x="882" y="1855"/>
                  </a:cubicBezTo>
                  <a:cubicBezTo>
                    <a:pt x="882" y="1156"/>
                    <a:pt x="1429" y="609"/>
                    <a:pt x="2128" y="609"/>
                  </a:cubicBezTo>
                  <a:lnTo>
                    <a:pt x="16840" y="609"/>
                  </a:lnTo>
                  <a:lnTo>
                    <a:pt x="16840" y="1"/>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2804275" y="3580900"/>
              <a:ext cx="159600" cy="1383775"/>
            </a:xfrm>
            <a:custGeom>
              <a:rect b="b" l="l" r="r" t="t"/>
              <a:pathLst>
                <a:path extrusionOk="0" h="55351" w="6384">
                  <a:moveTo>
                    <a:pt x="0" y="0"/>
                  </a:moveTo>
                  <a:lnTo>
                    <a:pt x="152" y="55350"/>
                  </a:lnTo>
                  <a:lnTo>
                    <a:pt x="2067" y="55350"/>
                  </a:lnTo>
                  <a:lnTo>
                    <a:pt x="6383"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4883325" y="3631050"/>
              <a:ext cx="155825" cy="1333625"/>
            </a:xfrm>
            <a:custGeom>
              <a:rect b="b" l="l" r="r" t="t"/>
              <a:pathLst>
                <a:path extrusionOk="0" h="53345" w="6233">
                  <a:moveTo>
                    <a:pt x="1" y="0"/>
                  </a:moveTo>
                  <a:lnTo>
                    <a:pt x="4165" y="53344"/>
                  </a:lnTo>
                  <a:lnTo>
                    <a:pt x="6050" y="53344"/>
                  </a:lnTo>
                  <a:lnTo>
                    <a:pt x="6232"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a:off x="1820200" y="3580900"/>
              <a:ext cx="159600" cy="1383775"/>
            </a:xfrm>
            <a:custGeom>
              <a:rect b="b" l="l" r="r" t="t"/>
              <a:pathLst>
                <a:path extrusionOk="0" h="55351" w="6384">
                  <a:moveTo>
                    <a:pt x="1" y="0"/>
                  </a:moveTo>
                  <a:lnTo>
                    <a:pt x="153" y="55350"/>
                  </a:lnTo>
                  <a:lnTo>
                    <a:pt x="2068" y="55350"/>
                  </a:lnTo>
                  <a:lnTo>
                    <a:pt x="6384"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a:off x="1820200" y="3580900"/>
              <a:ext cx="159600" cy="101075"/>
            </a:xfrm>
            <a:custGeom>
              <a:rect b="b" l="l" r="r" t="t"/>
              <a:pathLst>
                <a:path extrusionOk="0" h="4043" w="6384">
                  <a:moveTo>
                    <a:pt x="1" y="0"/>
                  </a:moveTo>
                  <a:lnTo>
                    <a:pt x="1" y="4043"/>
                  </a:lnTo>
                  <a:lnTo>
                    <a:pt x="6080" y="4043"/>
                  </a:lnTo>
                  <a:lnTo>
                    <a:pt x="6384"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1710775" y="3447150"/>
              <a:ext cx="3384600" cy="183150"/>
            </a:xfrm>
            <a:custGeom>
              <a:rect b="b" l="l" r="r" t="t"/>
              <a:pathLst>
                <a:path extrusionOk="0" h="7326" w="135384">
                  <a:moveTo>
                    <a:pt x="1" y="0"/>
                  </a:moveTo>
                  <a:lnTo>
                    <a:pt x="1" y="7326"/>
                  </a:lnTo>
                  <a:lnTo>
                    <a:pt x="135383" y="7326"/>
                  </a:lnTo>
                  <a:lnTo>
                    <a:pt x="135383"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3885600" y="3447150"/>
              <a:ext cx="1209775" cy="183150"/>
            </a:xfrm>
            <a:custGeom>
              <a:rect b="b" l="l" r="r" t="t"/>
              <a:pathLst>
                <a:path extrusionOk="0" h="7326" w="48391">
                  <a:moveTo>
                    <a:pt x="0" y="0"/>
                  </a:moveTo>
                  <a:lnTo>
                    <a:pt x="0" y="7326"/>
                  </a:lnTo>
                  <a:lnTo>
                    <a:pt x="48390" y="7326"/>
                  </a:lnTo>
                  <a:lnTo>
                    <a:pt x="48390"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5"/>
            <p:cNvSpPr/>
            <p:nvPr/>
          </p:nvSpPr>
          <p:spPr>
            <a:xfrm>
              <a:off x="1710775" y="3447150"/>
              <a:ext cx="3384600" cy="97300"/>
            </a:xfrm>
            <a:custGeom>
              <a:rect b="b" l="l" r="r" t="t"/>
              <a:pathLst>
                <a:path extrusionOk="0" h="3892" w="135384">
                  <a:moveTo>
                    <a:pt x="1" y="0"/>
                  </a:moveTo>
                  <a:lnTo>
                    <a:pt x="1" y="3891"/>
                  </a:lnTo>
                  <a:lnTo>
                    <a:pt x="135383" y="3891"/>
                  </a:lnTo>
                  <a:lnTo>
                    <a:pt x="135383"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a:off x="1646200" y="3447150"/>
              <a:ext cx="3513000" cy="72975"/>
            </a:xfrm>
            <a:custGeom>
              <a:rect b="b" l="l" r="r" t="t"/>
              <a:pathLst>
                <a:path extrusionOk="0" h="2919" w="140520">
                  <a:moveTo>
                    <a:pt x="0" y="0"/>
                  </a:moveTo>
                  <a:lnTo>
                    <a:pt x="0" y="2918"/>
                  </a:lnTo>
                  <a:lnTo>
                    <a:pt x="140520" y="2918"/>
                  </a:lnTo>
                  <a:lnTo>
                    <a:pt x="140520" y="0"/>
                  </a:lnTo>
                  <a:close/>
                </a:path>
              </a:pathLst>
            </a:custGeom>
            <a:solidFill>
              <a:srgbClr val="BF9000"/>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5"/>
            <p:cNvSpPr/>
            <p:nvPr/>
          </p:nvSpPr>
          <p:spPr>
            <a:xfrm>
              <a:off x="3835450" y="3447150"/>
              <a:ext cx="1323750" cy="72975"/>
            </a:xfrm>
            <a:custGeom>
              <a:rect b="b" l="l" r="r" t="t"/>
              <a:pathLst>
                <a:path extrusionOk="0" h="2919" w="52950">
                  <a:moveTo>
                    <a:pt x="0" y="0"/>
                  </a:moveTo>
                  <a:lnTo>
                    <a:pt x="0" y="2918"/>
                  </a:lnTo>
                  <a:lnTo>
                    <a:pt x="52950" y="2918"/>
                  </a:lnTo>
                  <a:lnTo>
                    <a:pt x="52950"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a:off x="3972225" y="3631050"/>
              <a:ext cx="155800" cy="1333625"/>
            </a:xfrm>
            <a:custGeom>
              <a:rect b="b" l="l" r="r" t="t"/>
              <a:pathLst>
                <a:path extrusionOk="0" h="53345" w="6232">
                  <a:moveTo>
                    <a:pt x="0" y="0"/>
                  </a:moveTo>
                  <a:lnTo>
                    <a:pt x="4165" y="53344"/>
                  </a:lnTo>
                  <a:lnTo>
                    <a:pt x="6049" y="53344"/>
                  </a:lnTo>
                  <a:lnTo>
                    <a:pt x="6232" y="0"/>
                  </a:lnTo>
                  <a:close/>
                </a:path>
              </a:pathLst>
            </a:custGeom>
            <a:solidFill>
              <a:srgbClr val="FFFFFF"/>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3972225" y="3631050"/>
              <a:ext cx="155800" cy="50925"/>
            </a:xfrm>
            <a:custGeom>
              <a:rect b="b" l="l" r="r" t="t"/>
              <a:pathLst>
                <a:path extrusionOk="0" h="2037" w="6232">
                  <a:moveTo>
                    <a:pt x="0" y="0"/>
                  </a:moveTo>
                  <a:lnTo>
                    <a:pt x="152" y="2037"/>
                  </a:lnTo>
                  <a:lnTo>
                    <a:pt x="6232" y="2037"/>
                  </a:lnTo>
                  <a:lnTo>
                    <a:pt x="6232"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a:off x="4421325" y="2307275"/>
              <a:ext cx="511425" cy="552500"/>
            </a:xfrm>
            <a:custGeom>
              <a:rect b="b" l="l" r="r" t="t"/>
              <a:pathLst>
                <a:path extrusionOk="0" h="22100" w="20457">
                  <a:moveTo>
                    <a:pt x="6183" y="0"/>
                  </a:moveTo>
                  <a:cubicBezTo>
                    <a:pt x="3724" y="0"/>
                    <a:pt x="1458" y="637"/>
                    <a:pt x="274" y="2920"/>
                  </a:cubicBezTo>
                  <a:lnTo>
                    <a:pt x="244" y="3224"/>
                  </a:lnTo>
                  <a:cubicBezTo>
                    <a:pt x="183" y="4136"/>
                    <a:pt x="0" y="6811"/>
                    <a:pt x="487" y="7905"/>
                  </a:cubicBezTo>
                  <a:cubicBezTo>
                    <a:pt x="1095" y="9273"/>
                    <a:pt x="1581" y="10428"/>
                    <a:pt x="1429" y="11188"/>
                  </a:cubicBezTo>
                  <a:cubicBezTo>
                    <a:pt x="1247" y="11948"/>
                    <a:pt x="426" y="13285"/>
                    <a:pt x="760" y="13802"/>
                  </a:cubicBezTo>
                  <a:cubicBezTo>
                    <a:pt x="1095" y="14288"/>
                    <a:pt x="2675" y="14288"/>
                    <a:pt x="2675" y="14288"/>
                  </a:cubicBezTo>
                  <a:cubicBezTo>
                    <a:pt x="2675" y="14288"/>
                    <a:pt x="4864" y="19151"/>
                    <a:pt x="6292" y="19820"/>
                  </a:cubicBezTo>
                  <a:cubicBezTo>
                    <a:pt x="6514" y="19924"/>
                    <a:pt x="6747" y="19967"/>
                    <a:pt x="6982" y="19967"/>
                  </a:cubicBezTo>
                  <a:cubicBezTo>
                    <a:pt x="8268" y="19967"/>
                    <a:pt x="9636" y="18665"/>
                    <a:pt x="9636" y="18665"/>
                  </a:cubicBezTo>
                  <a:lnTo>
                    <a:pt x="11216" y="22100"/>
                  </a:lnTo>
                  <a:lnTo>
                    <a:pt x="18025" y="19577"/>
                  </a:lnTo>
                  <a:lnTo>
                    <a:pt x="16596" y="14470"/>
                  </a:lnTo>
                  <a:cubicBezTo>
                    <a:pt x="16596" y="14470"/>
                    <a:pt x="19788" y="8999"/>
                    <a:pt x="20122" y="7236"/>
                  </a:cubicBezTo>
                  <a:cubicBezTo>
                    <a:pt x="20457" y="5473"/>
                    <a:pt x="15928" y="1370"/>
                    <a:pt x="11976" y="701"/>
                  </a:cubicBezTo>
                  <a:cubicBezTo>
                    <a:pt x="10224" y="405"/>
                    <a:pt x="8142" y="0"/>
                    <a:pt x="6183" y="0"/>
                  </a:cubicBezTo>
                  <a:close/>
                </a:path>
              </a:pathLst>
            </a:custGeom>
            <a:solidFill>
              <a:srgbClr val="F4CCCC"/>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a:off x="4475275" y="2539650"/>
              <a:ext cx="24350" cy="38425"/>
            </a:xfrm>
            <a:custGeom>
              <a:rect b="b" l="l" r="r" t="t"/>
              <a:pathLst>
                <a:path extrusionOk="0" h="1537" w="974">
                  <a:moveTo>
                    <a:pt x="292" y="0"/>
                  </a:moveTo>
                  <a:cubicBezTo>
                    <a:pt x="276" y="0"/>
                    <a:pt x="259" y="3"/>
                    <a:pt x="244" y="8"/>
                  </a:cubicBezTo>
                  <a:cubicBezTo>
                    <a:pt x="31" y="69"/>
                    <a:pt x="0" y="464"/>
                    <a:pt x="122" y="890"/>
                  </a:cubicBezTo>
                  <a:cubicBezTo>
                    <a:pt x="232" y="1275"/>
                    <a:pt x="467" y="1536"/>
                    <a:pt x="646" y="1536"/>
                  </a:cubicBezTo>
                  <a:cubicBezTo>
                    <a:pt x="665" y="1536"/>
                    <a:pt x="683" y="1534"/>
                    <a:pt x="700" y="1528"/>
                  </a:cubicBezTo>
                  <a:cubicBezTo>
                    <a:pt x="912" y="1467"/>
                    <a:pt x="973" y="1072"/>
                    <a:pt x="852" y="677"/>
                  </a:cubicBezTo>
                  <a:cubicBezTo>
                    <a:pt x="713" y="288"/>
                    <a:pt x="472" y="0"/>
                    <a:pt x="2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a:off x="4457025" y="2476000"/>
              <a:ext cx="35750" cy="33475"/>
            </a:xfrm>
            <a:custGeom>
              <a:rect b="b" l="l" r="r" t="t"/>
              <a:pathLst>
                <a:path extrusionOk="0" fill="none" h="1339" w="1430">
                  <a:moveTo>
                    <a:pt x="1" y="1338"/>
                  </a:moveTo>
                  <a:cubicBezTo>
                    <a:pt x="1" y="1338"/>
                    <a:pt x="396" y="1"/>
                    <a:pt x="1430" y="761"/>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4519350" y="2394700"/>
              <a:ext cx="265975" cy="583625"/>
            </a:xfrm>
            <a:custGeom>
              <a:rect b="b" l="l" r="r" t="t"/>
              <a:pathLst>
                <a:path extrusionOk="0" h="23345" w="10639">
                  <a:moveTo>
                    <a:pt x="1611" y="1"/>
                  </a:moveTo>
                  <a:cubicBezTo>
                    <a:pt x="1611" y="1"/>
                    <a:pt x="2037" y="8329"/>
                    <a:pt x="1763" y="12980"/>
                  </a:cubicBezTo>
                  <a:cubicBezTo>
                    <a:pt x="1459" y="17660"/>
                    <a:pt x="0" y="23344"/>
                    <a:pt x="0" y="23344"/>
                  </a:cubicBezTo>
                  <a:lnTo>
                    <a:pt x="6839" y="20122"/>
                  </a:lnTo>
                  <a:cubicBezTo>
                    <a:pt x="6839" y="20122"/>
                    <a:pt x="10639" y="7022"/>
                    <a:pt x="10335" y="4682"/>
                  </a:cubicBezTo>
                  <a:cubicBezTo>
                    <a:pt x="10061" y="2341"/>
                    <a:pt x="1612" y="1"/>
                    <a:pt x="1611"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p:nvPr/>
          </p:nvSpPr>
          <p:spPr>
            <a:xfrm>
              <a:off x="4140925" y="3978300"/>
              <a:ext cx="258375" cy="631500"/>
            </a:xfrm>
            <a:custGeom>
              <a:rect b="b" l="l" r="r" t="t"/>
              <a:pathLst>
                <a:path extrusionOk="0" h="25260" w="10335">
                  <a:moveTo>
                    <a:pt x="0" y="1"/>
                  </a:moveTo>
                  <a:cubicBezTo>
                    <a:pt x="0" y="609"/>
                    <a:pt x="5927" y="25260"/>
                    <a:pt x="5927" y="25260"/>
                  </a:cubicBezTo>
                  <a:lnTo>
                    <a:pt x="10335" y="24530"/>
                  </a:lnTo>
                  <a:lnTo>
                    <a:pt x="9818" y="609"/>
                  </a:lnTo>
                  <a:lnTo>
                    <a:pt x="0" y="1"/>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5"/>
            <p:cNvSpPr/>
            <p:nvPr/>
          </p:nvSpPr>
          <p:spPr>
            <a:xfrm>
              <a:off x="4084700" y="4512525"/>
              <a:ext cx="411125" cy="452150"/>
            </a:xfrm>
            <a:custGeom>
              <a:rect b="b" l="l" r="r" t="t"/>
              <a:pathLst>
                <a:path extrusionOk="0" h="18086" w="16445">
                  <a:moveTo>
                    <a:pt x="14681" y="0"/>
                  </a:moveTo>
                  <a:lnTo>
                    <a:pt x="5684" y="1185"/>
                  </a:lnTo>
                  <a:lnTo>
                    <a:pt x="8632" y="11581"/>
                  </a:lnTo>
                  <a:cubicBezTo>
                    <a:pt x="8632" y="11581"/>
                    <a:pt x="2493" y="14286"/>
                    <a:pt x="1429" y="15015"/>
                  </a:cubicBezTo>
                  <a:cubicBezTo>
                    <a:pt x="334" y="15715"/>
                    <a:pt x="0" y="16292"/>
                    <a:pt x="122" y="17022"/>
                  </a:cubicBezTo>
                  <a:cubicBezTo>
                    <a:pt x="182" y="17386"/>
                    <a:pt x="304" y="17751"/>
                    <a:pt x="486" y="18085"/>
                  </a:cubicBezTo>
                  <a:lnTo>
                    <a:pt x="16079" y="18085"/>
                  </a:lnTo>
                  <a:cubicBezTo>
                    <a:pt x="16292" y="16991"/>
                    <a:pt x="16383" y="15867"/>
                    <a:pt x="16444" y="14772"/>
                  </a:cubicBezTo>
                  <a:cubicBezTo>
                    <a:pt x="16444" y="13465"/>
                    <a:pt x="15623" y="9088"/>
                    <a:pt x="15502" y="8389"/>
                  </a:cubicBezTo>
                  <a:cubicBezTo>
                    <a:pt x="15380" y="7690"/>
                    <a:pt x="14681" y="0"/>
                    <a:pt x="14681" y="0"/>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5"/>
            <p:cNvSpPr/>
            <p:nvPr/>
          </p:nvSpPr>
          <p:spPr>
            <a:xfrm>
              <a:off x="3777700" y="3700950"/>
              <a:ext cx="510675" cy="897450"/>
            </a:xfrm>
            <a:custGeom>
              <a:rect b="b" l="l" r="r" t="t"/>
              <a:pathLst>
                <a:path extrusionOk="0" h="35898" w="20427">
                  <a:moveTo>
                    <a:pt x="19149" y="1"/>
                  </a:moveTo>
                  <a:cubicBezTo>
                    <a:pt x="19149" y="1"/>
                    <a:pt x="7082" y="457"/>
                    <a:pt x="3526" y="3648"/>
                  </a:cubicBezTo>
                  <a:cubicBezTo>
                    <a:pt x="0" y="6840"/>
                    <a:pt x="9392" y="35776"/>
                    <a:pt x="9392" y="35776"/>
                  </a:cubicBezTo>
                  <a:lnTo>
                    <a:pt x="13648" y="35898"/>
                  </a:lnTo>
                  <a:lnTo>
                    <a:pt x="13101" y="11916"/>
                  </a:lnTo>
                  <a:lnTo>
                    <a:pt x="19119" y="12159"/>
                  </a:lnTo>
                  <a:lnTo>
                    <a:pt x="20426" y="2007"/>
                  </a:lnTo>
                  <a:lnTo>
                    <a:pt x="19149" y="1"/>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5"/>
            <p:cNvSpPr/>
            <p:nvPr/>
          </p:nvSpPr>
          <p:spPr>
            <a:xfrm>
              <a:off x="3795175" y="4512525"/>
              <a:ext cx="411125" cy="452150"/>
            </a:xfrm>
            <a:custGeom>
              <a:rect b="b" l="l" r="r" t="t"/>
              <a:pathLst>
                <a:path extrusionOk="0" h="18086" w="16445">
                  <a:moveTo>
                    <a:pt x="14681" y="0"/>
                  </a:moveTo>
                  <a:lnTo>
                    <a:pt x="5684" y="1185"/>
                  </a:lnTo>
                  <a:lnTo>
                    <a:pt x="8633" y="11581"/>
                  </a:lnTo>
                  <a:cubicBezTo>
                    <a:pt x="8633" y="11581"/>
                    <a:pt x="2493" y="14286"/>
                    <a:pt x="1429" y="15015"/>
                  </a:cubicBezTo>
                  <a:cubicBezTo>
                    <a:pt x="365" y="15715"/>
                    <a:pt x="0" y="16292"/>
                    <a:pt x="122" y="17022"/>
                  </a:cubicBezTo>
                  <a:cubicBezTo>
                    <a:pt x="183" y="17386"/>
                    <a:pt x="304" y="17751"/>
                    <a:pt x="487" y="18085"/>
                  </a:cubicBezTo>
                  <a:lnTo>
                    <a:pt x="16080" y="18085"/>
                  </a:lnTo>
                  <a:cubicBezTo>
                    <a:pt x="16262" y="16991"/>
                    <a:pt x="16384" y="15867"/>
                    <a:pt x="16444" y="14772"/>
                  </a:cubicBezTo>
                  <a:cubicBezTo>
                    <a:pt x="16444" y="13465"/>
                    <a:pt x="15593" y="9088"/>
                    <a:pt x="15502" y="8389"/>
                  </a:cubicBezTo>
                  <a:cubicBezTo>
                    <a:pt x="15381" y="7690"/>
                    <a:pt x="14681" y="0"/>
                    <a:pt x="14681" y="0"/>
                  </a:cubicBezTo>
                  <a:close/>
                </a:path>
              </a:pathLst>
            </a:custGeom>
            <a:solidFill>
              <a:schemeClr val="accent2"/>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3812800" y="3352175"/>
              <a:ext cx="303825" cy="155025"/>
            </a:xfrm>
            <a:custGeom>
              <a:rect b="b" l="l" r="r" t="t"/>
              <a:pathLst>
                <a:path extrusionOk="0" h="6201" w="12153">
                  <a:moveTo>
                    <a:pt x="7867" y="0"/>
                  </a:moveTo>
                  <a:cubicBezTo>
                    <a:pt x="7198" y="0"/>
                    <a:pt x="6286" y="426"/>
                    <a:pt x="6043" y="426"/>
                  </a:cubicBezTo>
                  <a:cubicBezTo>
                    <a:pt x="5887" y="426"/>
                    <a:pt x="5631" y="366"/>
                    <a:pt x="5361" y="366"/>
                  </a:cubicBezTo>
                  <a:cubicBezTo>
                    <a:pt x="5159" y="366"/>
                    <a:pt x="4949" y="400"/>
                    <a:pt x="4767" y="517"/>
                  </a:cubicBezTo>
                  <a:cubicBezTo>
                    <a:pt x="4463" y="730"/>
                    <a:pt x="4189" y="973"/>
                    <a:pt x="3946" y="1277"/>
                  </a:cubicBezTo>
                  <a:cubicBezTo>
                    <a:pt x="3520" y="1459"/>
                    <a:pt x="3095" y="1672"/>
                    <a:pt x="2700" y="1945"/>
                  </a:cubicBezTo>
                  <a:cubicBezTo>
                    <a:pt x="2031" y="2340"/>
                    <a:pt x="420" y="4286"/>
                    <a:pt x="177" y="4681"/>
                  </a:cubicBezTo>
                  <a:cubicBezTo>
                    <a:pt x="0" y="4990"/>
                    <a:pt x="80" y="5203"/>
                    <a:pt x="300" y="5203"/>
                  </a:cubicBezTo>
                  <a:cubicBezTo>
                    <a:pt x="383" y="5203"/>
                    <a:pt x="486" y="5173"/>
                    <a:pt x="602" y="5106"/>
                  </a:cubicBezTo>
                  <a:cubicBezTo>
                    <a:pt x="1028" y="4863"/>
                    <a:pt x="3247" y="3100"/>
                    <a:pt x="3247" y="3100"/>
                  </a:cubicBezTo>
                  <a:cubicBezTo>
                    <a:pt x="3247" y="3100"/>
                    <a:pt x="5344" y="4103"/>
                    <a:pt x="5861" y="4620"/>
                  </a:cubicBezTo>
                  <a:cubicBezTo>
                    <a:pt x="6469" y="5289"/>
                    <a:pt x="7259" y="5745"/>
                    <a:pt x="8110" y="5958"/>
                  </a:cubicBezTo>
                  <a:cubicBezTo>
                    <a:pt x="8931" y="6110"/>
                    <a:pt x="9782" y="6201"/>
                    <a:pt x="10633" y="6201"/>
                  </a:cubicBezTo>
                  <a:cubicBezTo>
                    <a:pt x="10633" y="6201"/>
                    <a:pt x="12153" y="4620"/>
                    <a:pt x="11879" y="3435"/>
                  </a:cubicBezTo>
                  <a:cubicBezTo>
                    <a:pt x="11788" y="2796"/>
                    <a:pt x="11423" y="2219"/>
                    <a:pt x="10906" y="1854"/>
                  </a:cubicBezTo>
                  <a:cubicBezTo>
                    <a:pt x="10906" y="1854"/>
                    <a:pt x="8536" y="0"/>
                    <a:pt x="7867" y="0"/>
                  </a:cubicBezTo>
                  <a:close/>
                </a:path>
              </a:pathLst>
            </a:custGeom>
            <a:solidFill>
              <a:srgbClr val="F4CCCC"/>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a:off x="3982100" y="2766700"/>
              <a:ext cx="1439275" cy="1238225"/>
            </a:xfrm>
            <a:custGeom>
              <a:rect b="b" l="l" r="r" t="t"/>
              <a:pathLst>
                <a:path extrusionOk="0" h="49529" w="57571">
                  <a:moveTo>
                    <a:pt x="36225" y="0"/>
                  </a:moveTo>
                  <a:cubicBezTo>
                    <a:pt x="35379" y="0"/>
                    <a:pt x="34530" y="146"/>
                    <a:pt x="33709" y="440"/>
                  </a:cubicBezTo>
                  <a:cubicBezTo>
                    <a:pt x="32007" y="1017"/>
                    <a:pt x="30336" y="1686"/>
                    <a:pt x="28694" y="2446"/>
                  </a:cubicBezTo>
                  <a:cubicBezTo>
                    <a:pt x="25503" y="3996"/>
                    <a:pt x="20548" y="7522"/>
                    <a:pt x="19241" y="8708"/>
                  </a:cubicBezTo>
                  <a:cubicBezTo>
                    <a:pt x="17964" y="9893"/>
                    <a:pt x="16779" y="16762"/>
                    <a:pt x="16779" y="20775"/>
                  </a:cubicBezTo>
                  <a:cubicBezTo>
                    <a:pt x="16718" y="23419"/>
                    <a:pt x="16384" y="26033"/>
                    <a:pt x="15715" y="28617"/>
                  </a:cubicBezTo>
                  <a:cubicBezTo>
                    <a:pt x="15921" y="28617"/>
                    <a:pt x="16209" y="28686"/>
                    <a:pt x="16066" y="28686"/>
                  </a:cubicBezTo>
                  <a:cubicBezTo>
                    <a:pt x="15830" y="28686"/>
                    <a:pt x="14412" y="28497"/>
                    <a:pt x="9484" y="27492"/>
                  </a:cubicBezTo>
                  <a:cubicBezTo>
                    <a:pt x="7508" y="27036"/>
                    <a:pt x="5715" y="26033"/>
                    <a:pt x="4226" y="24635"/>
                  </a:cubicBezTo>
                  <a:cubicBezTo>
                    <a:pt x="2949" y="24939"/>
                    <a:pt x="1824" y="25759"/>
                    <a:pt x="1156" y="26884"/>
                  </a:cubicBezTo>
                  <a:cubicBezTo>
                    <a:pt x="548" y="27948"/>
                    <a:pt x="153" y="29103"/>
                    <a:pt x="1" y="30319"/>
                  </a:cubicBezTo>
                  <a:cubicBezTo>
                    <a:pt x="1" y="30319"/>
                    <a:pt x="3071" y="31140"/>
                    <a:pt x="3770" y="31839"/>
                  </a:cubicBezTo>
                  <a:cubicBezTo>
                    <a:pt x="4469" y="32568"/>
                    <a:pt x="13922" y="36155"/>
                    <a:pt x="15594" y="36520"/>
                  </a:cubicBezTo>
                  <a:cubicBezTo>
                    <a:pt x="16232" y="36671"/>
                    <a:pt x="16901" y="36793"/>
                    <a:pt x="17600" y="36854"/>
                  </a:cubicBezTo>
                  <a:lnTo>
                    <a:pt x="10973" y="37371"/>
                  </a:lnTo>
                  <a:cubicBezTo>
                    <a:pt x="10973" y="37371"/>
                    <a:pt x="8481" y="38890"/>
                    <a:pt x="8359" y="42568"/>
                  </a:cubicBezTo>
                  <a:cubicBezTo>
                    <a:pt x="8238" y="46246"/>
                    <a:pt x="10274" y="49529"/>
                    <a:pt x="10274" y="49529"/>
                  </a:cubicBezTo>
                  <a:lnTo>
                    <a:pt x="45473" y="49529"/>
                  </a:lnTo>
                  <a:cubicBezTo>
                    <a:pt x="45473" y="49529"/>
                    <a:pt x="47843" y="47401"/>
                    <a:pt x="48421" y="45152"/>
                  </a:cubicBezTo>
                  <a:cubicBezTo>
                    <a:pt x="49029" y="42933"/>
                    <a:pt x="47843" y="31413"/>
                    <a:pt x="47843" y="31413"/>
                  </a:cubicBezTo>
                  <a:cubicBezTo>
                    <a:pt x="47843" y="31413"/>
                    <a:pt x="56354" y="31170"/>
                    <a:pt x="56962" y="29893"/>
                  </a:cubicBezTo>
                  <a:cubicBezTo>
                    <a:pt x="57570" y="28586"/>
                    <a:pt x="56111" y="26215"/>
                    <a:pt x="54470" y="23632"/>
                  </a:cubicBezTo>
                  <a:cubicBezTo>
                    <a:pt x="52828" y="21018"/>
                    <a:pt x="49515" y="13936"/>
                    <a:pt x="47722" y="10258"/>
                  </a:cubicBezTo>
                  <a:cubicBezTo>
                    <a:pt x="45959" y="6610"/>
                    <a:pt x="45138" y="4239"/>
                    <a:pt x="41369" y="1869"/>
                  </a:cubicBezTo>
                  <a:cubicBezTo>
                    <a:pt x="40792" y="1504"/>
                    <a:pt x="40275" y="1200"/>
                    <a:pt x="39849" y="957"/>
                  </a:cubicBezTo>
                  <a:cubicBezTo>
                    <a:pt x="38724" y="321"/>
                    <a:pt x="37479" y="0"/>
                    <a:pt x="36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5340800" y="3494250"/>
              <a:ext cx="7625" cy="7625"/>
            </a:xfrm>
            <a:custGeom>
              <a:rect b="b" l="l" r="r" t="t"/>
              <a:pathLst>
                <a:path extrusionOk="0" h="305" w="305">
                  <a:moveTo>
                    <a:pt x="0" y="1"/>
                  </a:moveTo>
                  <a:lnTo>
                    <a:pt x="0" y="305"/>
                  </a:lnTo>
                  <a:lnTo>
                    <a:pt x="304" y="305"/>
                  </a:lnTo>
                  <a:cubicBezTo>
                    <a:pt x="304" y="275"/>
                    <a:pt x="304" y="214"/>
                    <a:pt x="274" y="183"/>
                  </a:cubicBezTo>
                  <a:cubicBezTo>
                    <a:pt x="243" y="92"/>
                    <a:pt x="12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5341550" y="3352925"/>
              <a:ext cx="3825" cy="7625"/>
            </a:xfrm>
            <a:custGeom>
              <a:rect b="b" l="l" r="r" t="t"/>
              <a:pathLst>
                <a:path extrusionOk="0" h="305" w="153">
                  <a:moveTo>
                    <a:pt x="1" y="0"/>
                  </a:moveTo>
                  <a:lnTo>
                    <a:pt x="1" y="304"/>
                  </a:lnTo>
                  <a:cubicBezTo>
                    <a:pt x="31" y="304"/>
                    <a:pt x="92" y="304"/>
                    <a:pt x="153" y="274"/>
                  </a:cubicBezTo>
                  <a:lnTo>
                    <a:pt x="92" y="152"/>
                  </a:lnTo>
                  <a:cubicBezTo>
                    <a:pt x="61" y="122"/>
                    <a:pt x="31" y="6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5341550" y="3501850"/>
              <a:ext cx="6875" cy="7625"/>
            </a:xfrm>
            <a:custGeom>
              <a:rect b="b" l="l" r="r" t="t"/>
              <a:pathLst>
                <a:path extrusionOk="0" h="305" w="275">
                  <a:moveTo>
                    <a:pt x="1" y="1"/>
                  </a:moveTo>
                  <a:lnTo>
                    <a:pt x="1" y="305"/>
                  </a:lnTo>
                  <a:cubicBezTo>
                    <a:pt x="153" y="305"/>
                    <a:pt x="274" y="183"/>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a:off x="5044425" y="2900025"/>
              <a:ext cx="6875" cy="7625"/>
            </a:xfrm>
            <a:custGeom>
              <a:rect b="b" l="l" r="r" t="t"/>
              <a:pathLst>
                <a:path extrusionOk="0" h="305" w="275">
                  <a:moveTo>
                    <a:pt x="1" y="1"/>
                  </a:moveTo>
                  <a:lnTo>
                    <a:pt x="1" y="305"/>
                  </a:lnTo>
                  <a:lnTo>
                    <a:pt x="274" y="305"/>
                  </a:lnTo>
                  <a:cubicBezTo>
                    <a:pt x="274" y="274"/>
                    <a:pt x="274" y="213"/>
                    <a:pt x="274" y="183"/>
                  </a:cubicBezTo>
                  <a:cubicBezTo>
                    <a:pt x="244" y="153"/>
                    <a:pt x="214" y="122"/>
                    <a:pt x="183" y="92"/>
                  </a:cubicBezTo>
                  <a:cubicBezTo>
                    <a:pt x="153" y="31"/>
                    <a:pt x="6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a:off x="5185025" y="3197150"/>
              <a:ext cx="15200" cy="7625"/>
            </a:xfrm>
            <a:custGeom>
              <a:rect b="b" l="l" r="r" t="t"/>
              <a:pathLst>
                <a:path extrusionOk="0" h="305" w="608">
                  <a:moveTo>
                    <a:pt x="304" y="0"/>
                  </a:moveTo>
                  <a:cubicBezTo>
                    <a:pt x="182" y="0"/>
                    <a:pt x="91" y="92"/>
                    <a:pt x="30" y="183"/>
                  </a:cubicBezTo>
                  <a:cubicBezTo>
                    <a:pt x="30" y="213"/>
                    <a:pt x="0" y="274"/>
                    <a:pt x="0" y="304"/>
                  </a:cubicBezTo>
                  <a:lnTo>
                    <a:pt x="608" y="304"/>
                  </a:lnTo>
                  <a:cubicBezTo>
                    <a:pt x="608" y="152"/>
                    <a:pt x="456"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a:off x="5185025" y="3050475"/>
              <a:ext cx="9900" cy="12950"/>
            </a:xfrm>
            <a:custGeom>
              <a:rect b="b" l="l" r="r" t="t"/>
              <a:pathLst>
                <a:path extrusionOk="0" h="518" w="396">
                  <a:moveTo>
                    <a:pt x="122" y="1"/>
                  </a:moveTo>
                  <a:cubicBezTo>
                    <a:pt x="61" y="62"/>
                    <a:pt x="0" y="153"/>
                    <a:pt x="0" y="244"/>
                  </a:cubicBezTo>
                  <a:cubicBezTo>
                    <a:pt x="0" y="396"/>
                    <a:pt x="152" y="518"/>
                    <a:pt x="304" y="518"/>
                  </a:cubicBezTo>
                  <a:lnTo>
                    <a:pt x="395" y="518"/>
                  </a:lnTo>
                  <a:cubicBezTo>
                    <a:pt x="304" y="335"/>
                    <a:pt x="213" y="183"/>
                    <a:pt x="1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a:off x="5108275" y="3123425"/>
              <a:ext cx="19775" cy="14475"/>
            </a:xfrm>
            <a:custGeom>
              <a:rect b="b" l="l" r="r" t="t"/>
              <a:pathLst>
                <a:path extrusionOk="0" h="579" w="791">
                  <a:moveTo>
                    <a:pt x="395" y="1"/>
                  </a:moveTo>
                  <a:cubicBezTo>
                    <a:pt x="0" y="1"/>
                    <a:pt x="0" y="578"/>
                    <a:pt x="395" y="578"/>
                  </a:cubicBezTo>
                  <a:cubicBezTo>
                    <a:pt x="790" y="578"/>
                    <a:pt x="790"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a:off x="5111300" y="2974500"/>
              <a:ext cx="16750" cy="14500"/>
            </a:xfrm>
            <a:custGeom>
              <a:rect b="b" l="l" r="r" t="t"/>
              <a:pathLst>
                <a:path extrusionOk="0" h="580" w="670">
                  <a:moveTo>
                    <a:pt x="274" y="0"/>
                  </a:moveTo>
                  <a:cubicBezTo>
                    <a:pt x="122" y="0"/>
                    <a:pt x="1" y="122"/>
                    <a:pt x="1" y="304"/>
                  </a:cubicBezTo>
                  <a:cubicBezTo>
                    <a:pt x="1" y="456"/>
                    <a:pt x="122" y="578"/>
                    <a:pt x="274" y="578"/>
                  </a:cubicBezTo>
                  <a:cubicBezTo>
                    <a:pt x="284" y="579"/>
                    <a:pt x="293" y="579"/>
                    <a:pt x="302" y="579"/>
                  </a:cubicBezTo>
                  <a:cubicBezTo>
                    <a:pt x="669" y="579"/>
                    <a:pt x="660"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5"/>
            <p:cNvSpPr/>
            <p:nvPr/>
          </p:nvSpPr>
          <p:spPr>
            <a:xfrm>
              <a:off x="5044425" y="3197150"/>
              <a:ext cx="6875" cy="7625"/>
            </a:xfrm>
            <a:custGeom>
              <a:rect b="b" l="l" r="r" t="t"/>
              <a:pathLst>
                <a:path extrusionOk="0" h="305" w="275">
                  <a:moveTo>
                    <a:pt x="1" y="0"/>
                  </a:moveTo>
                  <a:lnTo>
                    <a:pt x="1" y="304"/>
                  </a:lnTo>
                  <a:lnTo>
                    <a:pt x="274" y="304"/>
                  </a:lnTo>
                  <a:cubicBezTo>
                    <a:pt x="274" y="274"/>
                    <a:pt x="274" y="213"/>
                    <a:pt x="274" y="183"/>
                  </a:cubicBezTo>
                  <a:cubicBezTo>
                    <a:pt x="244" y="152"/>
                    <a:pt x="214" y="122"/>
                    <a:pt x="183" y="92"/>
                  </a:cubicBezTo>
                  <a:cubicBezTo>
                    <a:pt x="153" y="31"/>
                    <a:pt x="62"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a:off x="5044425" y="3048975"/>
              <a:ext cx="6875" cy="15225"/>
            </a:xfrm>
            <a:custGeom>
              <a:rect b="b" l="l" r="r" t="t"/>
              <a:pathLst>
                <a:path extrusionOk="0" h="609" w="275">
                  <a:moveTo>
                    <a:pt x="1" y="0"/>
                  </a:moveTo>
                  <a:lnTo>
                    <a:pt x="1" y="608"/>
                  </a:lnTo>
                  <a:cubicBezTo>
                    <a:pt x="62" y="608"/>
                    <a:pt x="153" y="578"/>
                    <a:pt x="183" y="517"/>
                  </a:cubicBezTo>
                  <a:cubicBezTo>
                    <a:pt x="244" y="456"/>
                    <a:pt x="274" y="365"/>
                    <a:pt x="274" y="304"/>
                  </a:cubicBezTo>
                  <a:cubicBezTo>
                    <a:pt x="274" y="213"/>
                    <a:pt x="244" y="122"/>
                    <a:pt x="183" y="91"/>
                  </a:cubicBezTo>
                  <a:cubicBezTo>
                    <a:pt x="153" y="31"/>
                    <a:pt x="62"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5044425" y="2907625"/>
              <a:ext cx="7625" cy="7625"/>
            </a:xfrm>
            <a:custGeom>
              <a:rect b="b" l="l" r="r" t="t"/>
              <a:pathLst>
                <a:path extrusionOk="0" h="305" w="305">
                  <a:moveTo>
                    <a:pt x="1" y="1"/>
                  </a:moveTo>
                  <a:lnTo>
                    <a:pt x="1" y="305"/>
                  </a:lnTo>
                  <a:cubicBezTo>
                    <a:pt x="153" y="305"/>
                    <a:pt x="305" y="153"/>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5333950" y="3494250"/>
              <a:ext cx="7625" cy="7625"/>
            </a:xfrm>
            <a:custGeom>
              <a:rect b="b" l="l" r="r" t="t"/>
              <a:pathLst>
                <a:path extrusionOk="0" h="305" w="305">
                  <a:moveTo>
                    <a:pt x="305" y="1"/>
                  </a:moveTo>
                  <a:cubicBezTo>
                    <a:pt x="244" y="1"/>
                    <a:pt x="213" y="31"/>
                    <a:pt x="183" y="31"/>
                  </a:cubicBezTo>
                  <a:cubicBezTo>
                    <a:pt x="92" y="62"/>
                    <a:pt x="31" y="123"/>
                    <a:pt x="31" y="183"/>
                  </a:cubicBezTo>
                  <a:cubicBezTo>
                    <a:pt x="1" y="214"/>
                    <a:pt x="1" y="275"/>
                    <a:pt x="1" y="305"/>
                  </a:cubicBezTo>
                  <a:lnTo>
                    <a:pt x="305" y="305"/>
                  </a:ln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5185025" y="3494250"/>
              <a:ext cx="15200" cy="7625"/>
            </a:xfrm>
            <a:custGeom>
              <a:rect b="b" l="l" r="r" t="t"/>
              <a:pathLst>
                <a:path extrusionOk="0" h="305" w="608">
                  <a:moveTo>
                    <a:pt x="304" y="1"/>
                  </a:moveTo>
                  <a:cubicBezTo>
                    <a:pt x="182" y="1"/>
                    <a:pt x="91" y="92"/>
                    <a:pt x="30" y="183"/>
                  </a:cubicBezTo>
                  <a:cubicBezTo>
                    <a:pt x="0" y="214"/>
                    <a:pt x="0" y="275"/>
                    <a:pt x="0" y="305"/>
                  </a:cubicBezTo>
                  <a:lnTo>
                    <a:pt x="608" y="305"/>
                  </a:lnTo>
                  <a:cubicBezTo>
                    <a:pt x="608" y="275"/>
                    <a:pt x="608" y="214"/>
                    <a:pt x="578" y="183"/>
                  </a:cubicBezTo>
                  <a:cubicBezTo>
                    <a:pt x="547" y="92"/>
                    <a:pt x="426"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a:off x="5333950" y="3346850"/>
              <a:ext cx="7625" cy="13700"/>
            </a:xfrm>
            <a:custGeom>
              <a:rect b="b" l="l" r="r" t="t"/>
              <a:pathLst>
                <a:path extrusionOk="0" h="548" w="305">
                  <a:moveTo>
                    <a:pt x="153" y="0"/>
                  </a:moveTo>
                  <a:cubicBezTo>
                    <a:pt x="61" y="61"/>
                    <a:pt x="1" y="152"/>
                    <a:pt x="1" y="274"/>
                  </a:cubicBezTo>
                  <a:cubicBezTo>
                    <a:pt x="1" y="365"/>
                    <a:pt x="61" y="487"/>
                    <a:pt x="183" y="547"/>
                  </a:cubicBezTo>
                  <a:lnTo>
                    <a:pt x="305" y="547"/>
                  </a:lnTo>
                  <a:lnTo>
                    <a:pt x="305" y="243"/>
                  </a:lnTo>
                  <a:lnTo>
                    <a:pt x="15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5182725" y="3346075"/>
              <a:ext cx="17500" cy="14950"/>
            </a:xfrm>
            <a:custGeom>
              <a:rect b="b" l="l" r="r" t="t"/>
              <a:pathLst>
                <a:path extrusionOk="0" h="598" w="700">
                  <a:moveTo>
                    <a:pt x="396" y="1"/>
                  </a:moveTo>
                  <a:cubicBezTo>
                    <a:pt x="122" y="1"/>
                    <a:pt x="1" y="305"/>
                    <a:pt x="183" y="518"/>
                  </a:cubicBezTo>
                  <a:cubicBezTo>
                    <a:pt x="238" y="573"/>
                    <a:pt x="307" y="597"/>
                    <a:pt x="376" y="597"/>
                  </a:cubicBezTo>
                  <a:cubicBezTo>
                    <a:pt x="537" y="597"/>
                    <a:pt x="700" y="465"/>
                    <a:pt x="700" y="274"/>
                  </a:cubicBezTo>
                  <a:cubicBezTo>
                    <a:pt x="700" y="122"/>
                    <a:pt x="548" y="1"/>
                    <a:pt x="3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5108275" y="3420550"/>
              <a:ext cx="17500" cy="14700"/>
            </a:xfrm>
            <a:custGeom>
              <a:rect b="b" l="l" r="r" t="t"/>
              <a:pathLst>
                <a:path extrusionOk="0" h="588" w="700">
                  <a:moveTo>
                    <a:pt x="395" y="1"/>
                  </a:moveTo>
                  <a:cubicBezTo>
                    <a:pt x="122" y="1"/>
                    <a:pt x="0" y="305"/>
                    <a:pt x="182" y="487"/>
                  </a:cubicBezTo>
                  <a:cubicBezTo>
                    <a:pt x="242" y="557"/>
                    <a:pt x="318" y="587"/>
                    <a:pt x="393" y="587"/>
                  </a:cubicBezTo>
                  <a:cubicBezTo>
                    <a:pt x="548" y="587"/>
                    <a:pt x="699" y="458"/>
                    <a:pt x="699" y="274"/>
                  </a:cubicBezTo>
                  <a:cubicBezTo>
                    <a:pt x="699" y="122"/>
                    <a:pt x="578"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a:off x="5257200" y="3420450"/>
              <a:ext cx="17500" cy="14800"/>
            </a:xfrm>
            <a:custGeom>
              <a:rect b="b" l="l" r="r" t="t"/>
              <a:pathLst>
                <a:path extrusionOk="0" h="592" w="700">
                  <a:moveTo>
                    <a:pt x="435" y="1"/>
                  </a:moveTo>
                  <a:cubicBezTo>
                    <a:pt x="422" y="1"/>
                    <a:pt x="409" y="2"/>
                    <a:pt x="396" y="5"/>
                  </a:cubicBezTo>
                  <a:cubicBezTo>
                    <a:pt x="122" y="5"/>
                    <a:pt x="1" y="309"/>
                    <a:pt x="183" y="491"/>
                  </a:cubicBezTo>
                  <a:cubicBezTo>
                    <a:pt x="243" y="561"/>
                    <a:pt x="319" y="591"/>
                    <a:pt x="394" y="591"/>
                  </a:cubicBezTo>
                  <a:cubicBezTo>
                    <a:pt x="548" y="591"/>
                    <a:pt x="700" y="462"/>
                    <a:pt x="700" y="278"/>
                  </a:cubicBezTo>
                  <a:cubicBezTo>
                    <a:pt x="700" y="139"/>
                    <a:pt x="573" y="1"/>
                    <a:pt x="4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a:off x="5109775" y="3271525"/>
              <a:ext cx="19550" cy="15325"/>
            </a:xfrm>
            <a:custGeom>
              <a:rect b="b" l="l" r="r" t="t"/>
              <a:pathLst>
                <a:path extrusionOk="0" h="613" w="782">
                  <a:moveTo>
                    <a:pt x="390" y="0"/>
                  </a:moveTo>
                  <a:cubicBezTo>
                    <a:pt x="372" y="0"/>
                    <a:pt x="354" y="2"/>
                    <a:pt x="335" y="4"/>
                  </a:cubicBezTo>
                  <a:cubicBezTo>
                    <a:pt x="1" y="34"/>
                    <a:pt x="1" y="551"/>
                    <a:pt x="335" y="612"/>
                  </a:cubicBezTo>
                  <a:cubicBezTo>
                    <a:pt x="345" y="613"/>
                    <a:pt x="354" y="613"/>
                    <a:pt x="364" y="613"/>
                  </a:cubicBezTo>
                  <a:cubicBezTo>
                    <a:pt x="773" y="613"/>
                    <a:pt x="781" y="0"/>
                    <a:pt x="3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a:off x="5259475" y="3271625"/>
              <a:ext cx="17500" cy="15100"/>
            </a:xfrm>
            <a:custGeom>
              <a:rect b="b" l="l" r="r" t="t"/>
              <a:pathLst>
                <a:path extrusionOk="0" h="604" w="700">
                  <a:moveTo>
                    <a:pt x="305" y="0"/>
                  </a:moveTo>
                  <a:cubicBezTo>
                    <a:pt x="122" y="0"/>
                    <a:pt x="1" y="122"/>
                    <a:pt x="1" y="304"/>
                  </a:cubicBezTo>
                  <a:cubicBezTo>
                    <a:pt x="1" y="488"/>
                    <a:pt x="152" y="604"/>
                    <a:pt x="307" y="604"/>
                  </a:cubicBezTo>
                  <a:cubicBezTo>
                    <a:pt x="382" y="604"/>
                    <a:pt x="458" y="576"/>
                    <a:pt x="518" y="517"/>
                  </a:cubicBezTo>
                  <a:cubicBezTo>
                    <a:pt x="700" y="334"/>
                    <a:pt x="578"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a:off x="5044425" y="3494250"/>
              <a:ext cx="6875" cy="7625"/>
            </a:xfrm>
            <a:custGeom>
              <a:rect b="b" l="l" r="r" t="t"/>
              <a:pathLst>
                <a:path extrusionOk="0" h="305" w="275">
                  <a:moveTo>
                    <a:pt x="1" y="1"/>
                  </a:moveTo>
                  <a:lnTo>
                    <a:pt x="1" y="305"/>
                  </a:lnTo>
                  <a:lnTo>
                    <a:pt x="274" y="305"/>
                  </a:lnTo>
                  <a:cubicBezTo>
                    <a:pt x="274" y="275"/>
                    <a:pt x="274" y="214"/>
                    <a:pt x="274" y="183"/>
                  </a:cubicBezTo>
                  <a:cubicBezTo>
                    <a:pt x="244" y="153"/>
                    <a:pt x="214" y="123"/>
                    <a:pt x="183" y="92"/>
                  </a:cubicBezTo>
                  <a:cubicBezTo>
                    <a:pt x="153" y="31"/>
                    <a:pt x="6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5044425" y="3346075"/>
              <a:ext cx="7625" cy="14475"/>
            </a:xfrm>
            <a:custGeom>
              <a:rect b="b" l="l" r="r" t="t"/>
              <a:pathLst>
                <a:path extrusionOk="0" h="579" w="305">
                  <a:moveTo>
                    <a:pt x="1" y="1"/>
                  </a:moveTo>
                  <a:lnTo>
                    <a:pt x="1" y="578"/>
                  </a:lnTo>
                  <a:cubicBezTo>
                    <a:pt x="62" y="578"/>
                    <a:pt x="153" y="548"/>
                    <a:pt x="183" y="487"/>
                  </a:cubicBezTo>
                  <a:cubicBezTo>
                    <a:pt x="305" y="396"/>
                    <a:pt x="305" y="183"/>
                    <a:pt x="183" y="92"/>
                  </a:cubicBezTo>
                  <a:cubicBezTo>
                    <a:pt x="153" y="31"/>
                    <a:pt x="6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5185025" y="3204750"/>
              <a:ext cx="15200" cy="7625"/>
            </a:xfrm>
            <a:custGeom>
              <a:rect b="b" l="l" r="r" t="t"/>
              <a:pathLst>
                <a:path extrusionOk="0" h="305" w="608">
                  <a:moveTo>
                    <a:pt x="0" y="0"/>
                  </a:moveTo>
                  <a:cubicBezTo>
                    <a:pt x="0" y="31"/>
                    <a:pt x="0" y="91"/>
                    <a:pt x="30" y="122"/>
                  </a:cubicBezTo>
                  <a:cubicBezTo>
                    <a:pt x="91" y="213"/>
                    <a:pt x="182" y="304"/>
                    <a:pt x="304" y="304"/>
                  </a:cubicBezTo>
                  <a:cubicBezTo>
                    <a:pt x="426" y="304"/>
                    <a:pt x="547" y="243"/>
                    <a:pt x="578" y="122"/>
                  </a:cubicBezTo>
                  <a:cubicBezTo>
                    <a:pt x="608" y="91"/>
                    <a:pt x="608" y="31"/>
                    <a:pt x="6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5044425" y="3204750"/>
              <a:ext cx="7625" cy="7625"/>
            </a:xfrm>
            <a:custGeom>
              <a:rect b="b" l="l" r="r" t="t"/>
              <a:pathLst>
                <a:path extrusionOk="0" h="305" w="305">
                  <a:moveTo>
                    <a:pt x="1" y="0"/>
                  </a:moveTo>
                  <a:lnTo>
                    <a:pt x="1" y="304"/>
                  </a:lnTo>
                  <a:cubicBezTo>
                    <a:pt x="92" y="304"/>
                    <a:pt x="153" y="274"/>
                    <a:pt x="214" y="213"/>
                  </a:cubicBezTo>
                  <a:cubicBezTo>
                    <a:pt x="244" y="183"/>
                    <a:pt x="274" y="152"/>
                    <a:pt x="274" y="122"/>
                  </a:cubicBezTo>
                  <a:cubicBezTo>
                    <a:pt x="305" y="91"/>
                    <a:pt x="305" y="31"/>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5185025" y="3791375"/>
              <a:ext cx="11400" cy="7625"/>
            </a:xfrm>
            <a:custGeom>
              <a:rect b="b" l="l" r="r" t="t"/>
              <a:pathLst>
                <a:path extrusionOk="0" h="305" w="456">
                  <a:moveTo>
                    <a:pt x="304" y="1"/>
                  </a:moveTo>
                  <a:cubicBezTo>
                    <a:pt x="152" y="1"/>
                    <a:pt x="0" y="153"/>
                    <a:pt x="0" y="305"/>
                  </a:cubicBezTo>
                  <a:lnTo>
                    <a:pt x="456" y="305"/>
                  </a:lnTo>
                  <a:lnTo>
                    <a:pt x="456" y="61"/>
                  </a:lnTo>
                  <a:cubicBezTo>
                    <a:pt x="395" y="31"/>
                    <a:pt x="365"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a:off x="5185025" y="3646250"/>
              <a:ext cx="2300" cy="9900"/>
            </a:xfrm>
            <a:custGeom>
              <a:rect b="b" l="l" r="r" t="t"/>
              <a:pathLst>
                <a:path extrusionOk="0" h="396" w="92">
                  <a:moveTo>
                    <a:pt x="61" y="0"/>
                  </a:moveTo>
                  <a:cubicBezTo>
                    <a:pt x="30" y="61"/>
                    <a:pt x="0" y="122"/>
                    <a:pt x="0" y="182"/>
                  </a:cubicBezTo>
                  <a:cubicBezTo>
                    <a:pt x="0" y="243"/>
                    <a:pt x="30" y="334"/>
                    <a:pt x="91" y="395"/>
                  </a:cubicBezTo>
                  <a:cubicBezTo>
                    <a:pt x="91" y="243"/>
                    <a:pt x="91" y="122"/>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5108275" y="3717675"/>
              <a:ext cx="19775" cy="14450"/>
            </a:xfrm>
            <a:custGeom>
              <a:rect b="b" l="l" r="r" t="t"/>
              <a:pathLst>
                <a:path extrusionOk="0" h="578" w="791">
                  <a:moveTo>
                    <a:pt x="395" y="0"/>
                  </a:moveTo>
                  <a:cubicBezTo>
                    <a:pt x="0" y="0"/>
                    <a:pt x="0" y="578"/>
                    <a:pt x="395" y="578"/>
                  </a:cubicBezTo>
                  <a:cubicBezTo>
                    <a:pt x="790" y="578"/>
                    <a:pt x="790"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5"/>
            <p:cNvSpPr/>
            <p:nvPr/>
          </p:nvSpPr>
          <p:spPr>
            <a:xfrm>
              <a:off x="5108275" y="3568725"/>
              <a:ext cx="17500" cy="15125"/>
            </a:xfrm>
            <a:custGeom>
              <a:rect b="b" l="l" r="r" t="t"/>
              <a:pathLst>
                <a:path extrusionOk="0" h="605" w="700">
                  <a:moveTo>
                    <a:pt x="395" y="1"/>
                  </a:moveTo>
                  <a:cubicBezTo>
                    <a:pt x="122" y="1"/>
                    <a:pt x="0" y="335"/>
                    <a:pt x="182" y="517"/>
                  </a:cubicBezTo>
                  <a:cubicBezTo>
                    <a:pt x="242" y="577"/>
                    <a:pt x="318" y="604"/>
                    <a:pt x="393" y="604"/>
                  </a:cubicBezTo>
                  <a:cubicBezTo>
                    <a:pt x="548" y="604"/>
                    <a:pt x="699" y="489"/>
                    <a:pt x="699" y="305"/>
                  </a:cubicBezTo>
                  <a:cubicBezTo>
                    <a:pt x="699" y="122"/>
                    <a:pt x="578"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5"/>
            <p:cNvSpPr/>
            <p:nvPr/>
          </p:nvSpPr>
          <p:spPr>
            <a:xfrm>
              <a:off x="5044425" y="3791375"/>
              <a:ext cx="6875" cy="7625"/>
            </a:xfrm>
            <a:custGeom>
              <a:rect b="b" l="l" r="r" t="t"/>
              <a:pathLst>
                <a:path extrusionOk="0" h="305" w="275">
                  <a:moveTo>
                    <a:pt x="1" y="1"/>
                  </a:moveTo>
                  <a:lnTo>
                    <a:pt x="1" y="305"/>
                  </a:lnTo>
                  <a:lnTo>
                    <a:pt x="274" y="305"/>
                  </a:lnTo>
                  <a:cubicBezTo>
                    <a:pt x="274" y="153"/>
                    <a:pt x="153"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a:off x="5044425" y="3643200"/>
              <a:ext cx="7625" cy="15225"/>
            </a:xfrm>
            <a:custGeom>
              <a:rect b="b" l="l" r="r" t="t"/>
              <a:pathLst>
                <a:path extrusionOk="0" h="609" w="305">
                  <a:moveTo>
                    <a:pt x="1" y="1"/>
                  </a:moveTo>
                  <a:lnTo>
                    <a:pt x="1" y="608"/>
                  </a:lnTo>
                  <a:cubicBezTo>
                    <a:pt x="92" y="608"/>
                    <a:pt x="153" y="548"/>
                    <a:pt x="214" y="517"/>
                  </a:cubicBezTo>
                  <a:cubicBezTo>
                    <a:pt x="274" y="456"/>
                    <a:pt x="305" y="365"/>
                    <a:pt x="305" y="304"/>
                  </a:cubicBezTo>
                  <a:cubicBezTo>
                    <a:pt x="305" y="213"/>
                    <a:pt x="244" y="122"/>
                    <a:pt x="183" y="92"/>
                  </a:cubicBezTo>
                  <a:cubicBezTo>
                    <a:pt x="153" y="31"/>
                    <a:pt x="6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a:off x="5333950" y="3501850"/>
              <a:ext cx="7625" cy="7625"/>
            </a:xfrm>
            <a:custGeom>
              <a:rect b="b" l="l" r="r" t="t"/>
              <a:pathLst>
                <a:path extrusionOk="0" h="305" w="305">
                  <a:moveTo>
                    <a:pt x="1" y="1"/>
                  </a:moveTo>
                  <a:cubicBezTo>
                    <a:pt x="1" y="123"/>
                    <a:pt x="61" y="244"/>
                    <a:pt x="183" y="275"/>
                  </a:cubicBezTo>
                  <a:cubicBezTo>
                    <a:pt x="213" y="305"/>
                    <a:pt x="244" y="305"/>
                    <a:pt x="305" y="305"/>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5185025" y="3501850"/>
              <a:ext cx="15200" cy="7625"/>
            </a:xfrm>
            <a:custGeom>
              <a:rect b="b" l="l" r="r" t="t"/>
              <a:pathLst>
                <a:path extrusionOk="0" h="305" w="608">
                  <a:moveTo>
                    <a:pt x="0" y="1"/>
                  </a:moveTo>
                  <a:cubicBezTo>
                    <a:pt x="0" y="183"/>
                    <a:pt x="152" y="305"/>
                    <a:pt x="304" y="305"/>
                  </a:cubicBezTo>
                  <a:cubicBezTo>
                    <a:pt x="456" y="305"/>
                    <a:pt x="608" y="183"/>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5044425" y="3501850"/>
              <a:ext cx="7625" cy="7625"/>
            </a:xfrm>
            <a:custGeom>
              <a:rect b="b" l="l" r="r" t="t"/>
              <a:pathLst>
                <a:path extrusionOk="0" h="305" w="305">
                  <a:moveTo>
                    <a:pt x="1" y="1"/>
                  </a:moveTo>
                  <a:lnTo>
                    <a:pt x="1" y="305"/>
                  </a:lnTo>
                  <a:cubicBezTo>
                    <a:pt x="92" y="305"/>
                    <a:pt x="153" y="275"/>
                    <a:pt x="214" y="214"/>
                  </a:cubicBezTo>
                  <a:cubicBezTo>
                    <a:pt x="274" y="153"/>
                    <a:pt x="305" y="92"/>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a:off x="5108275" y="3865850"/>
              <a:ext cx="19775" cy="15225"/>
            </a:xfrm>
            <a:custGeom>
              <a:rect b="b" l="l" r="r" t="t"/>
              <a:pathLst>
                <a:path extrusionOk="0" h="609" w="791">
                  <a:moveTo>
                    <a:pt x="395" y="0"/>
                  </a:moveTo>
                  <a:cubicBezTo>
                    <a:pt x="0" y="0"/>
                    <a:pt x="0" y="608"/>
                    <a:pt x="395" y="608"/>
                  </a:cubicBezTo>
                  <a:cubicBezTo>
                    <a:pt x="790" y="608"/>
                    <a:pt x="790"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a:off x="5044425" y="3940325"/>
              <a:ext cx="7625" cy="14450"/>
            </a:xfrm>
            <a:custGeom>
              <a:rect b="b" l="l" r="r" t="t"/>
              <a:pathLst>
                <a:path extrusionOk="0" h="578" w="305">
                  <a:moveTo>
                    <a:pt x="1" y="0"/>
                  </a:moveTo>
                  <a:lnTo>
                    <a:pt x="1" y="578"/>
                  </a:lnTo>
                  <a:cubicBezTo>
                    <a:pt x="62" y="578"/>
                    <a:pt x="153" y="547"/>
                    <a:pt x="183" y="517"/>
                  </a:cubicBezTo>
                  <a:cubicBezTo>
                    <a:pt x="305" y="395"/>
                    <a:pt x="305" y="213"/>
                    <a:pt x="183" y="91"/>
                  </a:cubicBezTo>
                  <a:cubicBezTo>
                    <a:pt x="153" y="31"/>
                    <a:pt x="62"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a:off x="5185025" y="3798975"/>
              <a:ext cx="11400" cy="7625"/>
            </a:xfrm>
            <a:custGeom>
              <a:rect b="b" l="l" r="r" t="t"/>
              <a:pathLst>
                <a:path extrusionOk="0" h="305" w="456">
                  <a:moveTo>
                    <a:pt x="30" y="1"/>
                  </a:moveTo>
                  <a:cubicBezTo>
                    <a:pt x="0" y="31"/>
                    <a:pt x="30" y="92"/>
                    <a:pt x="30" y="122"/>
                  </a:cubicBezTo>
                  <a:cubicBezTo>
                    <a:pt x="91" y="213"/>
                    <a:pt x="182" y="305"/>
                    <a:pt x="304" y="305"/>
                  </a:cubicBezTo>
                  <a:cubicBezTo>
                    <a:pt x="365" y="305"/>
                    <a:pt x="426" y="274"/>
                    <a:pt x="456" y="244"/>
                  </a:cubicBezTo>
                  <a:lnTo>
                    <a:pt x="456"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a:off x="5044425" y="3798975"/>
              <a:ext cx="7625" cy="7625"/>
            </a:xfrm>
            <a:custGeom>
              <a:rect b="b" l="l" r="r" t="t"/>
              <a:pathLst>
                <a:path extrusionOk="0" h="305" w="305">
                  <a:moveTo>
                    <a:pt x="1" y="1"/>
                  </a:moveTo>
                  <a:lnTo>
                    <a:pt x="1" y="305"/>
                  </a:lnTo>
                  <a:cubicBezTo>
                    <a:pt x="92" y="305"/>
                    <a:pt x="153" y="274"/>
                    <a:pt x="214" y="213"/>
                  </a:cubicBezTo>
                  <a:cubicBezTo>
                    <a:pt x="244" y="183"/>
                    <a:pt x="274" y="153"/>
                    <a:pt x="274" y="122"/>
                  </a:cubicBezTo>
                  <a:cubicBezTo>
                    <a:pt x="305" y="92"/>
                    <a:pt x="305" y="3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a:off x="5036825" y="2900025"/>
              <a:ext cx="7625" cy="7625"/>
            </a:xfrm>
            <a:custGeom>
              <a:rect b="b" l="l" r="r" t="t"/>
              <a:pathLst>
                <a:path extrusionOk="0" h="305" w="305">
                  <a:moveTo>
                    <a:pt x="305" y="1"/>
                  </a:moveTo>
                  <a:cubicBezTo>
                    <a:pt x="183" y="1"/>
                    <a:pt x="92" y="92"/>
                    <a:pt x="31" y="183"/>
                  </a:cubicBezTo>
                  <a:cubicBezTo>
                    <a:pt x="1" y="213"/>
                    <a:pt x="1" y="274"/>
                    <a:pt x="1" y="305"/>
                  </a:cubicBezTo>
                  <a:lnTo>
                    <a:pt x="305" y="305"/>
                  </a:ln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a:off x="4887900" y="2900025"/>
              <a:ext cx="15225" cy="7625"/>
            </a:xfrm>
            <a:custGeom>
              <a:rect b="b" l="l" r="r" t="t"/>
              <a:pathLst>
                <a:path extrusionOk="0" h="305" w="609">
                  <a:moveTo>
                    <a:pt x="304" y="1"/>
                  </a:moveTo>
                  <a:cubicBezTo>
                    <a:pt x="190" y="1"/>
                    <a:pt x="76" y="61"/>
                    <a:pt x="31" y="183"/>
                  </a:cubicBezTo>
                  <a:cubicBezTo>
                    <a:pt x="0" y="213"/>
                    <a:pt x="0" y="274"/>
                    <a:pt x="0" y="305"/>
                  </a:cubicBezTo>
                  <a:lnTo>
                    <a:pt x="608" y="305"/>
                  </a:lnTo>
                  <a:cubicBezTo>
                    <a:pt x="608" y="274"/>
                    <a:pt x="608" y="213"/>
                    <a:pt x="578" y="183"/>
                  </a:cubicBezTo>
                  <a:cubicBezTo>
                    <a:pt x="532" y="61"/>
                    <a:pt x="418"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a:off x="4814175" y="2826325"/>
              <a:ext cx="16750" cy="14350"/>
            </a:xfrm>
            <a:custGeom>
              <a:rect b="b" l="l" r="r" t="t"/>
              <a:pathLst>
                <a:path extrusionOk="0" h="574" w="670">
                  <a:moveTo>
                    <a:pt x="274" y="0"/>
                  </a:moveTo>
                  <a:cubicBezTo>
                    <a:pt x="123" y="0"/>
                    <a:pt x="1" y="122"/>
                    <a:pt x="1" y="274"/>
                  </a:cubicBezTo>
                  <a:cubicBezTo>
                    <a:pt x="1" y="458"/>
                    <a:pt x="139" y="573"/>
                    <a:pt x="284" y="573"/>
                  </a:cubicBezTo>
                  <a:cubicBezTo>
                    <a:pt x="355" y="573"/>
                    <a:pt x="428" y="546"/>
                    <a:pt x="487" y="487"/>
                  </a:cubicBezTo>
                  <a:cubicBezTo>
                    <a:pt x="670" y="304"/>
                    <a:pt x="548"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a:off x="4960075" y="2825825"/>
              <a:ext cx="17500" cy="14950"/>
            </a:xfrm>
            <a:custGeom>
              <a:rect b="b" l="l" r="r" t="t"/>
              <a:pathLst>
                <a:path extrusionOk="0" h="598" w="700">
                  <a:moveTo>
                    <a:pt x="380" y="1"/>
                  </a:moveTo>
                  <a:cubicBezTo>
                    <a:pt x="310" y="1"/>
                    <a:pt x="239" y="25"/>
                    <a:pt x="183" y="81"/>
                  </a:cubicBezTo>
                  <a:cubicBezTo>
                    <a:pt x="1" y="263"/>
                    <a:pt x="122" y="598"/>
                    <a:pt x="396" y="598"/>
                  </a:cubicBezTo>
                  <a:cubicBezTo>
                    <a:pt x="548" y="598"/>
                    <a:pt x="700" y="476"/>
                    <a:pt x="700" y="294"/>
                  </a:cubicBezTo>
                  <a:cubicBezTo>
                    <a:pt x="700" y="125"/>
                    <a:pt x="539" y="1"/>
                    <a:pt x="3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a:off x="4746550" y="2900025"/>
              <a:ext cx="7625" cy="7625"/>
            </a:xfrm>
            <a:custGeom>
              <a:rect b="b" l="l" r="r" t="t"/>
              <a:pathLst>
                <a:path extrusionOk="0" h="305" w="305">
                  <a:moveTo>
                    <a:pt x="1" y="1"/>
                  </a:moveTo>
                  <a:lnTo>
                    <a:pt x="31" y="305"/>
                  </a:lnTo>
                  <a:lnTo>
                    <a:pt x="305" y="305"/>
                  </a:lnTo>
                  <a:cubicBezTo>
                    <a:pt x="305" y="274"/>
                    <a:pt x="305" y="213"/>
                    <a:pt x="305" y="183"/>
                  </a:cubicBezTo>
                  <a:cubicBezTo>
                    <a:pt x="244" y="92"/>
                    <a:pt x="12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5"/>
            <p:cNvSpPr/>
            <p:nvPr/>
          </p:nvSpPr>
          <p:spPr>
            <a:xfrm>
              <a:off x="5036825" y="3197150"/>
              <a:ext cx="7625" cy="7625"/>
            </a:xfrm>
            <a:custGeom>
              <a:rect b="b" l="l" r="r" t="t"/>
              <a:pathLst>
                <a:path extrusionOk="0" h="305" w="305">
                  <a:moveTo>
                    <a:pt x="305" y="0"/>
                  </a:moveTo>
                  <a:cubicBezTo>
                    <a:pt x="183" y="0"/>
                    <a:pt x="92" y="92"/>
                    <a:pt x="31" y="183"/>
                  </a:cubicBezTo>
                  <a:cubicBezTo>
                    <a:pt x="31" y="213"/>
                    <a:pt x="1" y="274"/>
                    <a:pt x="1" y="304"/>
                  </a:cubicBezTo>
                  <a:lnTo>
                    <a:pt x="305" y="304"/>
                  </a:lnTo>
                  <a:lnTo>
                    <a:pt x="30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5"/>
            <p:cNvSpPr/>
            <p:nvPr/>
          </p:nvSpPr>
          <p:spPr>
            <a:xfrm>
              <a:off x="4887900" y="3197150"/>
              <a:ext cx="15225" cy="7625"/>
            </a:xfrm>
            <a:custGeom>
              <a:rect b="b" l="l" r="r" t="t"/>
              <a:pathLst>
                <a:path extrusionOk="0" h="305" w="609">
                  <a:moveTo>
                    <a:pt x="304" y="0"/>
                  </a:moveTo>
                  <a:cubicBezTo>
                    <a:pt x="190" y="0"/>
                    <a:pt x="76" y="61"/>
                    <a:pt x="31" y="183"/>
                  </a:cubicBezTo>
                  <a:cubicBezTo>
                    <a:pt x="31" y="213"/>
                    <a:pt x="0" y="274"/>
                    <a:pt x="0" y="304"/>
                  </a:cubicBezTo>
                  <a:lnTo>
                    <a:pt x="608" y="304"/>
                  </a:lnTo>
                  <a:cubicBezTo>
                    <a:pt x="608" y="274"/>
                    <a:pt x="578" y="213"/>
                    <a:pt x="578" y="183"/>
                  </a:cubicBezTo>
                  <a:cubicBezTo>
                    <a:pt x="532" y="61"/>
                    <a:pt x="418"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a:off x="5036825" y="3048975"/>
              <a:ext cx="7625" cy="14450"/>
            </a:xfrm>
            <a:custGeom>
              <a:rect b="b" l="l" r="r" t="t"/>
              <a:pathLst>
                <a:path extrusionOk="0" h="578" w="305">
                  <a:moveTo>
                    <a:pt x="305" y="0"/>
                  </a:moveTo>
                  <a:cubicBezTo>
                    <a:pt x="122" y="0"/>
                    <a:pt x="1" y="122"/>
                    <a:pt x="1" y="304"/>
                  </a:cubicBezTo>
                  <a:cubicBezTo>
                    <a:pt x="1" y="456"/>
                    <a:pt x="122" y="578"/>
                    <a:pt x="305" y="578"/>
                  </a:cubicBezTo>
                  <a:lnTo>
                    <a:pt x="30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a:off x="4885625" y="3048975"/>
              <a:ext cx="17500" cy="14700"/>
            </a:xfrm>
            <a:custGeom>
              <a:rect b="b" l="l" r="r" t="t"/>
              <a:pathLst>
                <a:path extrusionOk="0" h="588" w="700">
                  <a:moveTo>
                    <a:pt x="395" y="0"/>
                  </a:moveTo>
                  <a:cubicBezTo>
                    <a:pt x="122" y="0"/>
                    <a:pt x="0" y="304"/>
                    <a:pt x="182" y="487"/>
                  </a:cubicBezTo>
                  <a:cubicBezTo>
                    <a:pt x="243" y="557"/>
                    <a:pt x="321" y="588"/>
                    <a:pt x="398" y="588"/>
                  </a:cubicBezTo>
                  <a:cubicBezTo>
                    <a:pt x="551" y="588"/>
                    <a:pt x="699" y="466"/>
                    <a:pt x="699" y="304"/>
                  </a:cubicBezTo>
                  <a:cubicBezTo>
                    <a:pt x="699" y="122"/>
                    <a:pt x="547"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a:off x="4814175" y="3122950"/>
              <a:ext cx="16750" cy="14950"/>
            </a:xfrm>
            <a:custGeom>
              <a:rect b="b" l="l" r="r" t="t"/>
              <a:pathLst>
                <a:path extrusionOk="0" h="598" w="670">
                  <a:moveTo>
                    <a:pt x="297" y="0"/>
                  </a:moveTo>
                  <a:cubicBezTo>
                    <a:pt x="147" y="0"/>
                    <a:pt x="1" y="125"/>
                    <a:pt x="1" y="294"/>
                  </a:cubicBezTo>
                  <a:cubicBezTo>
                    <a:pt x="1" y="476"/>
                    <a:pt x="123" y="597"/>
                    <a:pt x="274" y="597"/>
                  </a:cubicBezTo>
                  <a:cubicBezTo>
                    <a:pt x="548" y="597"/>
                    <a:pt x="670" y="263"/>
                    <a:pt x="487" y="81"/>
                  </a:cubicBezTo>
                  <a:cubicBezTo>
                    <a:pt x="431" y="25"/>
                    <a:pt x="364" y="0"/>
                    <a:pt x="2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a:off x="4962375" y="3122950"/>
              <a:ext cx="17500" cy="14950"/>
            </a:xfrm>
            <a:custGeom>
              <a:rect b="b" l="l" r="r" t="t"/>
              <a:pathLst>
                <a:path extrusionOk="0" h="598" w="700">
                  <a:moveTo>
                    <a:pt x="320" y="0"/>
                  </a:moveTo>
                  <a:cubicBezTo>
                    <a:pt x="161" y="0"/>
                    <a:pt x="0" y="125"/>
                    <a:pt x="0" y="294"/>
                  </a:cubicBezTo>
                  <a:cubicBezTo>
                    <a:pt x="0" y="476"/>
                    <a:pt x="122" y="597"/>
                    <a:pt x="304" y="597"/>
                  </a:cubicBezTo>
                  <a:cubicBezTo>
                    <a:pt x="547" y="597"/>
                    <a:pt x="699" y="263"/>
                    <a:pt x="517" y="81"/>
                  </a:cubicBezTo>
                  <a:cubicBezTo>
                    <a:pt x="461" y="25"/>
                    <a:pt x="391" y="0"/>
                    <a:pt x="3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a:off x="4814175" y="2974600"/>
              <a:ext cx="16750" cy="15125"/>
            </a:xfrm>
            <a:custGeom>
              <a:rect b="b" l="l" r="r" t="t"/>
              <a:pathLst>
                <a:path extrusionOk="0" h="605" w="670">
                  <a:moveTo>
                    <a:pt x="284" y="1"/>
                  </a:moveTo>
                  <a:cubicBezTo>
                    <a:pt x="139" y="1"/>
                    <a:pt x="1" y="116"/>
                    <a:pt x="1" y="300"/>
                  </a:cubicBezTo>
                  <a:cubicBezTo>
                    <a:pt x="1" y="452"/>
                    <a:pt x="123" y="604"/>
                    <a:pt x="274" y="604"/>
                  </a:cubicBezTo>
                  <a:cubicBezTo>
                    <a:pt x="548" y="604"/>
                    <a:pt x="670" y="270"/>
                    <a:pt x="487" y="88"/>
                  </a:cubicBezTo>
                  <a:cubicBezTo>
                    <a:pt x="428" y="28"/>
                    <a:pt x="355" y="1"/>
                    <a:pt x="2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a:off x="4962375" y="2974600"/>
              <a:ext cx="17500" cy="15125"/>
            </a:xfrm>
            <a:custGeom>
              <a:rect b="b" l="l" r="r" t="t"/>
              <a:pathLst>
                <a:path extrusionOk="0" h="605" w="700">
                  <a:moveTo>
                    <a:pt x="306" y="1"/>
                  </a:moveTo>
                  <a:cubicBezTo>
                    <a:pt x="152" y="1"/>
                    <a:pt x="0" y="116"/>
                    <a:pt x="0" y="300"/>
                  </a:cubicBezTo>
                  <a:cubicBezTo>
                    <a:pt x="0" y="452"/>
                    <a:pt x="122" y="604"/>
                    <a:pt x="304" y="604"/>
                  </a:cubicBezTo>
                  <a:cubicBezTo>
                    <a:pt x="547" y="604"/>
                    <a:pt x="699" y="270"/>
                    <a:pt x="517" y="88"/>
                  </a:cubicBezTo>
                  <a:cubicBezTo>
                    <a:pt x="457" y="28"/>
                    <a:pt x="381" y="1"/>
                    <a:pt x="3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5"/>
            <p:cNvSpPr/>
            <p:nvPr/>
          </p:nvSpPr>
          <p:spPr>
            <a:xfrm>
              <a:off x="4746550" y="3197150"/>
              <a:ext cx="7625" cy="7625"/>
            </a:xfrm>
            <a:custGeom>
              <a:rect b="b" l="l" r="r" t="t"/>
              <a:pathLst>
                <a:path extrusionOk="0" h="305" w="305">
                  <a:moveTo>
                    <a:pt x="1" y="0"/>
                  </a:moveTo>
                  <a:lnTo>
                    <a:pt x="1" y="304"/>
                  </a:lnTo>
                  <a:lnTo>
                    <a:pt x="305" y="304"/>
                  </a:lnTo>
                  <a:cubicBezTo>
                    <a:pt x="305" y="274"/>
                    <a:pt x="305" y="213"/>
                    <a:pt x="305" y="183"/>
                  </a:cubicBezTo>
                  <a:cubicBezTo>
                    <a:pt x="244" y="92"/>
                    <a:pt x="122"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5"/>
            <p:cNvSpPr/>
            <p:nvPr/>
          </p:nvSpPr>
          <p:spPr>
            <a:xfrm>
              <a:off x="4747325" y="3048975"/>
              <a:ext cx="6850" cy="15225"/>
            </a:xfrm>
            <a:custGeom>
              <a:rect b="b" l="l" r="r" t="t"/>
              <a:pathLst>
                <a:path extrusionOk="0" h="609" w="274">
                  <a:moveTo>
                    <a:pt x="0" y="0"/>
                  </a:moveTo>
                  <a:lnTo>
                    <a:pt x="0" y="608"/>
                  </a:lnTo>
                  <a:cubicBezTo>
                    <a:pt x="152" y="608"/>
                    <a:pt x="274" y="456"/>
                    <a:pt x="274" y="304"/>
                  </a:cubicBezTo>
                  <a:cubicBezTo>
                    <a:pt x="274" y="122"/>
                    <a:pt x="15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5"/>
            <p:cNvSpPr/>
            <p:nvPr/>
          </p:nvSpPr>
          <p:spPr>
            <a:xfrm>
              <a:off x="5036825" y="2907625"/>
              <a:ext cx="7625" cy="7625"/>
            </a:xfrm>
            <a:custGeom>
              <a:rect b="b" l="l" r="r" t="t"/>
              <a:pathLst>
                <a:path extrusionOk="0" h="305" w="305">
                  <a:moveTo>
                    <a:pt x="1" y="1"/>
                  </a:moveTo>
                  <a:cubicBezTo>
                    <a:pt x="1" y="153"/>
                    <a:pt x="153" y="305"/>
                    <a:pt x="305" y="305"/>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a:off x="4887900" y="2907625"/>
              <a:ext cx="15225" cy="7625"/>
            </a:xfrm>
            <a:custGeom>
              <a:rect b="b" l="l" r="r" t="t"/>
              <a:pathLst>
                <a:path extrusionOk="0" h="305" w="609">
                  <a:moveTo>
                    <a:pt x="0" y="1"/>
                  </a:moveTo>
                  <a:cubicBezTo>
                    <a:pt x="0" y="153"/>
                    <a:pt x="152" y="305"/>
                    <a:pt x="304" y="305"/>
                  </a:cubicBezTo>
                  <a:cubicBezTo>
                    <a:pt x="456" y="305"/>
                    <a:pt x="608" y="153"/>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5"/>
            <p:cNvSpPr/>
            <p:nvPr/>
          </p:nvSpPr>
          <p:spPr>
            <a:xfrm>
              <a:off x="4747325" y="2907625"/>
              <a:ext cx="6850" cy="7625"/>
            </a:xfrm>
            <a:custGeom>
              <a:rect b="b" l="l" r="r" t="t"/>
              <a:pathLst>
                <a:path extrusionOk="0" h="305" w="274">
                  <a:moveTo>
                    <a:pt x="0" y="1"/>
                  </a:moveTo>
                  <a:lnTo>
                    <a:pt x="0" y="305"/>
                  </a:lnTo>
                  <a:cubicBezTo>
                    <a:pt x="152" y="305"/>
                    <a:pt x="274" y="153"/>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5"/>
            <p:cNvSpPr/>
            <p:nvPr/>
          </p:nvSpPr>
          <p:spPr>
            <a:xfrm>
              <a:off x="5036825" y="3494250"/>
              <a:ext cx="7625" cy="7625"/>
            </a:xfrm>
            <a:custGeom>
              <a:rect b="b" l="l" r="r" t="t"/>
              <a:pathLst>
                <a:path extrusionOk="0" h="305" w="305">
                  <a:moveTo>
                    <a:pt x="305" y="1"/>
                  </a:moveTo>
                  <a:cubicBezTo>
                    <a:pt x="183" y="1"/>
                    <a:pt x="92" y="92"/>
                    <a:pt x="31" y="183"/>
                  </a:cubicBezTo>
                  <a:cubicBezTo>
                    <a:pt x="1" y="214"/>
                    <a:pt x="1" y="275"/>
                    <a:pt x="1" y="305"/>
                  </a:cubicBezTo>
                  <a:lnTo>
                    <a:pt x="305" y="305"/>
                  </a:ln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5"/>
            <p:cNvSpPr/>
            <p:nvPr/>
          </p:nvSpPr>
          <p:spPr>
            <a:xfrm>
              <a:off x="4887900" y="3494250"/>
              <a:ext cx="14450" cy="7625"/>
            </a:xfrm>
            <a:custGeom>
              <a:rect b="b" l="l" r="r" t="t"/>
              <a:pathLst>
                <a:path extrusionOk="0" h="305" w="578">
                  <a:moveTo>
                    <a:pt x="293" y="1"/>
                  </a:moveTo>
                  <a:cubicBezTo>
                    <a:pt x="183" y="1"/>
                    <a:pt x="76" y="62"/>
                    <a:pt x="31" y="183"/>
                  </a:cubicBezTo>
                  <a:cubicBezTo>
                    <a:pt x="0" y="214"/>
                    <a:pt x="0" y="275"/>
                    <a:pt x="0" y="305"/>
                  </a:cubicBezTo>
                  <a:lnTo>
                    <a:pt x="578" y="305"/>
                  </a:lnTo>
                  <a:cubicBezTo>
                    <a:pt x="578" y="275"/>
                    <a:pt x="578" y="214"/>
                    <a:pt x="578" y="183"/>
                  </a:cubicBezTo>
                  <a:cubicBezTo>
                    <a:pt x="517" y="62"/>
                    <a:pt x="403" y="1"/>
                    <a:pt x="29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5"/>
            <p:cNvSpPr/>
            <p:nvPr/>
          </p:nvSpPr>
          <p:spPr>
            <a:xfrm>
              <a:off x="5036825" y="3346075"/>
              <a:ext cx="7625" cy="14475"/>
            </a:xfrm>
            <a:custGeom>
              <a:rect b="b" l="l" r="r" t="t"/>
              <a:pathLst>
                <a:path extrusionOk="0" h="579" w="305">
                  <a:moveTo>
                    <a:pt x="305" y="1"/>
                  </a:moveTo>
                  <a:cubicBezTo>
                    <a:pt x="122" y="1"/>
                    <a:pt x="1" y="122"/>
                    <a:pt x="1" y="305"/>
                  </a:cubicBezTo>
                  <a:cubicBezTo>
                    <a:pt x="1" y="457"/>
                    <a:pt x="122" y="578"/>
                    <a:pt x="305" y="578"/>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a:off x="4885625" y="3346075"/>
              <a:ext cx="17500" cy="14950"/>
            </a:xfrm>
            <a:custGeom>
              <a:rect b="b" l="l" r="r" t="t"/>
              <a:pathLst>
                <a:path extrusionOk="0" h="598" w="700">
                  <a:moveTo>
                    <a:pt x="395" y="1"/>
                  </a:moveTo>
                  <a:cubicBezTo>
                    <a:pt x="122" y="1"/>
                    <a:pt x="0" y="305"/>
                    <a:pt x="182" y="518"/>
                  </a:cubicBezTo>
                  <a:cubicBezTo>
                    <a:pt x="238" y="573"/>
                    <a:pt x="306" y="597"/>
                    <a:pt x="376" y="597"/>
                  </a:cubicBezTo>
                  <a:cubicBezTo>
                    <a:pt x="536" y="597"/>
                    <a:pt x="699" y="465"/>
                    <a:pt x="699" y="274"/>
                  </a:cubicBezTo>
                  <a:cubicBezTo>
                    <a:pt x="699" y="122"/>
                    <a:pt x="547"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a:off x="4811350" y="3420450"/>
              <a:ext cx="17300" cy="14800"/>
            </a:xfrm>
            <a:custGeom>
              <a:rect b="b" l="l" r="r" t="t"/>
              <a:pathLst>
                <a:path extrusionOk="0" h="592" w="692">
                  <a:moveTo>
                    <a:pt x="434" y="1"/>
                  </a:moveTo>
                  <a:cubicBezTo>
                    <a:pt x="419" y="1"/>
                    <a:pt x="403" y="2"/>
                    <a:pt x="387" y="5"/>
                  </a:cubicBezTo>
                  <a:cubicBezTo>
                    <a:pt x="376" y="3"/>
                    <a:pt x="364" y="3"/>
                    <a:pt x="353" y="3"/>
                  </a:cubicBezTo>
                  <a:cubicBezTo>
                    <a:pt x="104" y="3"/>
                    <a:pt x="0" y="316"/>
                    <a:pt x="175" y="491"/>
                  </a:cubicBezTo>
                  <a:cubicBezTo>
                    <a:pt x="234" y="561"/>
                    <a:pt x="310" y="591"/>
                    <a:pt x="386" y="591"/>
                  </a:cubicBezTo>
                  <a:cubicBezTo>
                    <a:pt x="540" y="591"/>
                    <a:pt x="691" y="462"/>
                    <a:pt x="691" y="278"/>
                  </a:cubicBezTo>
                  <a:cubicBezTo>
                    <a:pt x="691" y="139"/>
                    <a:pt x="590" y="1"/>
                    <a:pt x="4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a:off x="4959550" y="3420450"/>
              <a:ext cx="17975" cy="14800"/>
            </a:xfrm>
            <a:custGeom>
              <a:rect b="b" l="l" r="r" t="t"/>
              <a:pathLst>
                <a:path extrusionOk="0" h="592" w="719">
                  <a:moveTo>
                    <a:pt x="457" y="1"/>
                  </a:moveTo>
                  <a:cubicBezTo>
                    <a:pt x="444" y="1"/>
                    <a:pt x="430" y="2"/>
                    <a:pt x="417" y="5"/>
                  </a:cubicBezTo>
                  <a:cubicBezTo>
                    <a:pt x="405" y="3"/>
                    <a:pt x="394" y="3"/>
                    <a:pt x="382" y="3"/>
                  </a:cubicBezTo>
                  <a:cubicBezTo>
                    <a:pt x="131" y="3"/>
                    <a:pt x="1" y="316"/>
                    <a:pt x="204" y="491"/>
                  </a:cubicBezTo>
                  <a:cubicBezTo>
                    <a:pt x="264" y="561"/>
                    <a:pt x="337" y="591"/>
                    <a:pt x="408" y="591"/>
                  </a:cubicBezTo>
                  <a:cubicBezTo>
                    <a:pt x="553" y="591"/>
                    <a:pt x="691" y="462"/>
                    <a:pt x="691" y="278"/>
                  </a:cubicBezTo>
                  <a:cubicBezTo>
                    <a:pt x="718" y="139"/>
                    <a:pt x="594" y="1"/>
                    <a:pt x="4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5"/>
            <p:cNvSpPr/>
            <p:nvPr/>
          </p:nvSpPr>
          <p:spPr>
            <a:xfrm>
              <a:off x="4811150" y="3271625"/>
              <a:ext cx="17500" cy="15100"/>
            </a:xfrm>
            <a:custGeom>
              <a:rect b="b" l="l" r="r" t="t"/>
              <a:pathLst>
                <a:path extrusionOk="0" h="604" w="700">
                  <a:moveTo>
                    <a:pt x="395" y="0"/>
                  </a:moveTo>
                  <a:cubicBezTo>
                    <a:pt x="122" y="0"/>
                    <a:pt x="0" y="334"/>
                    <a:pt x="183" y="517"/>
                  </a:cubicBezTo>
                  <a:cubicBezTo>
                    <a:pt x="242" y="576"/>
                    <a:pt x="318" y="604"/>
                    <a:pt x="393" y="604"/>
                  </a:cubicBezTo>
                  <a:cubicBezTo>
                    <a:pt x="548" y="604"/>
                    <a:pt x="699" y="488"/>
                    <a:pt x="699" y="304"/>
                  </a:cubicBezTo>
                  <a:cubicBezTo>
                    <a:pt x="699" y="122"/>
                    <a:pt x="578"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5"/>
            <p:cNvSpPr/>
            <p:nvPr/>
          </p:nvSpPr>
          <p:spPr>
            <a:xfrm>
              <a:off x="4959325" y="3271625"/>
              <a:ext cx="18025" cy="15100"/>
            </a:xfrm>
            <a:custGeom>
              <a:rect b="b" l="l" r="r" t="t"/>
              <a:pathLst>
                <a:path extrusionOk="0" h="604" w="721">
                  <a:moveTo>
                    <a:pt x="426" y="0"/>
                  </a:moveTo>
                  <a:cubicBezTo>
                    <a:pt x="152" y="0"/>
                    <a:pt x="1" y="334"/>
                    <a:pt x="213" y="517"/>
                  </a:cubicBezTo>
                  <a:cubicBezTo>
                    <a:pt x="273" y="576"/>
                    <a:pt x="349" y="604"/>
                    <a:pt x="423" y="604"/>
                  </a:cubicBezTo>
                  <a:cubicBezTo>
                    <a:pt x="575" y="604"/>
                    <a:pt x="720" y="488"/>
                    <a:pt x="700" y="304"/>
                  </a:cubicBezTo>
                  <a:cubicBezTo>
                    <a:pt x="700" y="122"/>
                    <a:pt x="578" y="0"/>
                    <a:pt x="4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5"/>
            <p:cNvSpPr/>
            <p:nvPr/>
          </p:nvSpPr>
          <p:spPr>
            <a:xfrm>
              <a:off x="4746550" y="3494250"/>
              <a:ext cx="7625" cy="7625"/>
            </a:xfrm>
            <a:custGeom>
              <a:rect b="b" l="l" r="r" t="t"/>
              <a:pathLst>
                <a:path extrusionOk="0" h="305" w="305">
                  <a:moveTo>
                    <a:pt x="1" y="1"/>
                  </a:moveTo>
                  <a:lnTo>
                    <a:pt x="1" y="305"/>
                  </a:lnTo>
                  <a:lnTo>
                    <a:pt x="305" y="305"/>
                  </a:lnTo>
                  <a:cubicBezTo>
                    <a:pt x="305" y="275"/>
                    <a:pt x="305" y="214"/>
                    <a:pt x="305" y="183"/>
                  </a:cubicBezTo>
                  <a:cubicBezTo>
                    <a:pt x="244" y="92"/>
                    <a:pt x="122"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5"/>
            <p:cNvSpPr/>
            <p:nvPr/>
          </p:nvSpPr>
          <p:spPr>
            <a:xfrm>
              <a:off x="4747325" y="3346075"/>
              <a:ext cx="8375" cy="14475"/>
            </a:xfrm>
            <a:custGeom>
              <a:rect b="b" l="l" r="r" t="t"/>
              <a:pathLst>
                <a:path extrusionOk="0" h="579" w="335">
                  <a:moveTo>
                    <a:pt x="0" y="1"/>
                  </a:moveTo>
                  <a:lnTo>
                    <a:pt x="0" y="578"/>
                  </a:lnTo>
                  <a:cubicBezTo>
                    <a:pt x="334" y="548"/>
                    <a:pt x="334" y="3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5"/>
            <p:cNvSpPr/>
            <p:nvPr/>
          </p:nvSpPr>
          <p:spPr>
            <a:xfrm>
              <a:off x="5036825" y="3204750"/>
              <a:ext cx="7625" cy="7625"/>
            </a:xfrm>
            <a:custGeom>
              <a:rect b="b" l="l" r="r" t="t"/>
              <a:pathLst>
                <a:path extrusionOk="0" h="305" w="305">
                  <a:moveTo>
                    <a:pt x="1" y="0"/>
                  </a:moveTo>
                  <a:cubicBezTo>
                    <a:pt x="1" y="31"/>
                    <a:pt x="1" y="91"/>
                    <a:pt x="31" y="122"/>
                  </a:cubicBezTo>
                  <a:cubicBezTo>
                    <a:pt x="62" y="213"/>
                    <a:pt x="183" y="304"/>
                    <a:pt x="305" y="304"/>
                  </a:cubicBezTo>
                  <a:lnTo>
                    <a:pt x="30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5"/>
            <p:cNvSpPr/>
            <p:nvPr/>
          </p:nvSpPr>
          <p:spPr>
            <a:xfrm>
              <a:off x="4887900" y="3204750"/>
              <a:ext cx="15225" cy="7625"/>
            </a:xfrm>
            <a:custGeom>
              <a:rect b="b" l="l" r="r" t="t"/>
              <a:pathLst>
                <a:path extrusionOk="0" h="305" w="609">
                  <a:moveTo>
                    <a:pt x="0" y="0"/>
                  </a:moveTo>
                  <a:cubicBezTo>
                    <a:pt x="0" y="31"/>
                    <a:pt x="0" y="91"/>
                    <a:pt x="31" y="122"/>
                  </a:cubicBezTo>
                  <a:cubicBezTo>
                    <a:pt x="76" y="243"/>
                    <a:pt x="190" y="304"/>
                    <a:pt x="304" y="304"/>
                  </a:cubicBezTo>
                  <a:cubicBezTo>
                    <a:pt x="418" y="304"/>
                    <a:pt x="532" y="243"/>
                    <a:pt x="578" y="122"/>
                  </a:cubicBezTo>
                  <a:cubicBezTo>
                    <a:pt x="608" y="91"/>
                    <a:pt x="608" y="31"/>
                    <a:pt x="6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5"/>
            <p:cNvSpPr/>
            <p:nvPr/>
          </p:nvSpPr>
          <p:spPr>
            <a:xfrm>
              <a:off x="4747325" y="3204750"/>
              <a:ext cx="6850" cy="7625"/>
            </a:xfrm>
            <a:custGeom>
              <a:rect b="b" l="l" r="r" t="t"/>
              <a:pathLst>
                <a:path extrusionOk="0" h="305" w="274">
                  <a:moveTo>
                    <a:pt x="0" y="0"/>
                  </a:moveTo>
                  <a:lnTo>
                    <a:pt x="0" y="304"/>
                  </a:lnTo>
                  <a:cubicBezTo>
                    <a:pt x="91" y="304"/>
                    <a:pt x="213" y="213"/>
                    <a:pt x="274" y="122"/>
                  </a:cubicBezTo>
                  <a:cubicBezTo>
                    <a:pt x="274" y="91"/>
                    <a:pt x="274" y="31"/>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5"/>
            <p:cNvSpPr/>
            <p:nvPr/>
          </p:nvSpPr>
          <p:spPr>
            <a:xfrm>
              <a:off x="5036825" y="3791375"/>
              <a:ext cx="7625" cy="7625"/>
            </a:xfrm>
            <a:custGeom>
              <a:rect b="b" l="l" r="r" t="t"/>
              <a:pathLst>
                <a:path extrusionOk="0" h="305" w="305">
                  <a:moveTo>
                    <a:pt x="305" y="1"/>
                  </a:moveTo>
                  <a:cubicBezTo>
                    <a:pt x="153" y="1"/>
                    <a:pt x="1" y="153"/>
                    <a:pt x="1" y="305"/>
                  </a:cubicBezTo>
                  <a:lnTo>
                    <a:pt x="305" y="305"/>
                  </a:ln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5"/>
            <p:cNvSpPr/>
            <p:nvPr/>
          </p:nvSpPr>
          <p:spPr>
            <a:xfrm>
              <a:off x="4887900" y="3791375"/>
              <a:ext cx="15225" cy="7625"/>
            </a:xfrm>
            <a:custGeom>
              <a:rect b="b" l="l" r="r" t="t"/>
              <a:pathLst>
                <a:path extrusionOk="0" h="305" w="609">
                  <a:moveTo>
                    <a:pt x="304" y="1"/>
                  </a:moveTo>
                  <a:cubicBezTo>
                    <a:pt x="152" y="1"/>
                    <a:pt x="0" y="153"/>
                    <a:pt x="0" y="305"/>
                  </a:cubicBezTo>
                  <a:lnTo>
                    <a:pt x="608" y="305"/>
                  </a:lnTo>
                  <a:cubicBezTo>
                    <a:pt x="608" y="153"/>
                    <a:pt x="456"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5"/>
            <p:cNvSpPr/>
            <p:nvPr/>
          </p:nvSpPr>
          <p:spPr>
            <a:xfrm>
              <a:off x="5036825" y="3643200"/>
              <a:ext cx="7625" cy="14475"/>
            </a:xfrm>
            <a:custGeom>
              <a:rect b="b" l="l" r="r" t="t"/>
              <a:pathLst>
                <a:path extrusionOk="0" h="579" w="305">
                  <a:moveTo>
                    <a:pt x="305" y="1"/>
                  </a:moveTo>
                  <a:cubicBezTo>
                    <a:pt x="122" y="1"/>
                    <a:pt x="1" y="122"/>
                    <a:pt x="1" y="304"/>
                  </a:cubicBezTo>
                  <a:cubicBezTo>
                    <a:pt x="1" y="456"/>
                    <a:pt x="122" y="578"/>
                    <a:pt x="305" y="578"/>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5"/>
            <p:cNvSpPr/>
            <p:nvPr/>
          </p:nvSpPr>
          <p:spPr>
            <a:xfrm>
              <a:off x="4885625" y="3643200"/>
              <a:ext cx="17500" cy="14950"/>
            </a:xfrm>
            <a:custGeom>
              <a:rect b="b" l="l" r="r" t="t"/>
              <a:pathLst>
                <a:path extrusionOk="0" h="598" w="700">
                  <a:moveTo>
                    <a:pt x="395" y="1"/>
                  </a:moveTo>
                  <a:cubicBezTo>
                    <a:pt x="122" y="1"/>
                    <a:pt x="0" y="335"/>
                    <a:pt x="182" y="517"/>
                  </a:cubicBezTo>
                  <a:cubicBezTo>
                    <a:pt x="238" y="573"/>
                    <a:pt x="309" y="598"/>
                    <a:pt x="379" y="598"/>
                  </a:cubicBezTo>
                  <a:cubicBezTo>
                    <a:pt x="539" y="598"/>
                    <a:pt x="699" y="473"/>
                    <a:pt x="699" y="304"/>
                  </a:cubicBezTo>
                  <a:cubicBezTo>
                    <a:pt x="699" y="122"/>
                    <a:pt x="547"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5"/>
            <p:cNvSpPr/>
            <p:nvPr/>
          </p:nvSpPr>
          <p:spPr>
            <a:xfrm>
              <a:off x="4811150" y="3717675"/>
              <a:ext cx="17500" cy="14350"/>
            </a:xfrm>
            <a:custGeom>
              <a:rect b="b" l="l" r="r" t="t"/>
              <a:pathLst>
                <a:path extrusionOk="0" h="574" w="700">
                  <a:moveTo>
                    <a:pt x="395" y="0"/>
                  </a:moveTo>
                  <a:cubicBezTo>
                    <a:pt x="152" y="0"/>
                    <a:pt x="0" y="304"/>
                    <a:pt x="183" y="487"/>
                  </a:cubicBezTo>
                  <a:cubicBezTo>
                    <a:pt x="242" y="546"/>
                    <a:pt x="318" y="573"/>
                    <a:pt x="393" y="573"/>
                  </a:cubicBezTo>
                  <a:cubicBezTo>
                    <a:pt x="548" y="573"/>
                    <a:pt x="699" y="458"/>
                    <a:pt x="699" y="274"/>
                  </a:cubicBezTo>
                  <a:cubicBezTo>
                    <a:pt x="699" y="122"/>
                    <a:pt x="578"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5"/>
            <p:cNvSpPr/>
            <p:nvPr/>
          </p:nvSpPr>
          <p:spPr>
            <a:xfrm>
              <a:off x="4960075" y="3717675"/>
              <a:ext cx="16750" cy="14350"/>
            </a:xfrm>
            <a:custGeom>
              <a:rect b="b" l="l" r="r" t="t"/>
              <a:pathLst>
                <a:path extrusionOk="0" h="574" w="670">
                  <a:moveTo>
                    <a:pt x="396" y="0"/>
                  </a:moveTo>
                  <a:cubicBezTo>
                    <a:pt x="122" y="0"/>
                    <a:pt x="1" y="304"/>
                    <a:pt x="183" y="487"/>
                  </a:cubicBezTo>
                  <a:cubicBezTo>
                    <a:pt x="243" y="546"/>
                    <a:pt x="315" y="573"/>
                    <a:pt x="386" y="573"/>
                  </a:cubicBezTo>
                  <a:cubicBezTo>
                    <a:pt x="532" y="573"/>
                    <a:pt x="670" y="458"/>
                    <a:pt x="670" y="274"/>
                  </a:cubicBezTo>
                  <a:cubicBezTo>
                    <a:pt x="670" y="122"/>
                    <a:pt x="548"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5"/>
            <p:cNvSpPr/>
            <p:nvPr/>
          </p:nvSpPr>
          <p:spPr>
            <a:xfrm>
              <a:off x="4811150" y="3568725"/>
              <a:ext cx="17500" cy="15125"/>
            </a:xfrm>
            <a:custGeom>
              <a:rect b="b" l="l" r="r" t="t"/>
              <a:pathLst>
                <a:path extrusionOk="0" h="605" w="700">
                  <a:moveTo>
                    <a:pt x="395" y="1"/>
                  </a:moveTo>
                  <a:cubicBezTo>
                    <a:pt x="122" y="1"/>
                    <a:pt x="0" y="335"/>
                    <a:pt x="183" y="517"/>
                  </a:cubicBezTo>
                  <a:cubicBezTo>
                    <a:pt x="242" y="577"/>
                    <a:pt x="318" y="604"/>
                    <a:pt x="393" y="604"/>
                  </a:cubicBezTo>
                  <a:cubicBezTo>
                    <a:pt x="548" y="604"/>
                    <a:pt x="699" y="489"/>
                    <a:pt x="699" y="305"/>
                  </a:cubicBezTo>
                  <a:cubicBezTo>
                    <a:pt x="699" y="122"/>
                    <a:pt x="578" y="1"/>
                    <a:pt x="3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5"/>
            <p:cNvSpPr/>
            <p:nvPr/>
          </p:nvSpPr>
          <p:spPr>
            <a:xfrm>
              <a:off x="4959325" y="3568725"/>
              <a:ext cx="18250" cy="15125"/>
            </a:xfrm>
            <a:custGeom>
              <a:rect b="b" l="l" r="r" t="t"/>
              <a:pathLst>
                <a:path extrusionOk="0" h="605" w="730">
                  <a:moveTo>
                    <a:pt x="426" y="1"/>
                  </a:moveTo>
                  <a:cubicBezTo>
                    <a:pt x="152" y="1"/>
                    <a:pt x="1" y="335"/>
                    <a:pt x="213" y="517"/>
                  </a:cubicBezTo>
                  <a:cubicBezTo>
                    <a:pt x="273" y="577"/>
                    <a:pt x="345" y="604"/>
                    <a:pt x="416" y="604"/>
                  </a:cubicBezTo>
                  <a:cubicBezTo>
                    <a:pt x="562" y="604"/>
                    <a:pt x="700" y="489"/>
                    <a:pt x="700" y="305"/>
                  </a:cubicBezTo>
                  <a:cubicBezTo>
                    <a:pt x="730" y="122"/>
                    <a:pt x="578" y="1"/>
                    <a:pt x="4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5"/>
            <p:cNvSpPr/>
            <p:nvPr/>
          </p:nvSpPr>
          <p:spPr>
            <a:xfrm>
              <a:off x="4747325" y="3791375"/>
              <a:ext cx="6850" cy="7625"/>
            </a:xfrm>
            <a:custGeom>
              <a:rect b="b" l="l" r="r" t="t"/>
              <a:pathLst>
                <a:path extrusionOk="0" h="305" w="274">
                  <a:moveTo>
                    <a:pt x="0" y="1"/>
                  </a:moveTo>
                  <a:lnTo>
                    <a:pt x="0" y="305"/>
                  </a:lnTo>
                  <a:lnTo>
                    <a:pt x="274" y="305"/>
                  </a:lnTo>
                  <a:cubicBezTo>
                    <a:pt x="274" y="153"/>
                    <a:pt x="15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5"/>
            <p:cNvSpPr/>
            <p:nvPr/>
          </p:nvSpPr>
          <p:spPr>
            <a:xfrm>
              <a:off x="4747325" y="3643200"/>
              <a:ext cx="9125" cy="15225"/>
            </a:xfrm>
            <a:custGeom>
              <a:rect b="b" l="l" r="r" t="t"/>
              <a:pathLst>
                <a:path extrusionOk="0" h="609" w="365">
                  <a:moveTo>
                    <a:pt x="0" y="1"/>
                  </a:moveTo>
                  <a:lnTo>
                    <a:pt x="0" y="608"/>
                  </a:lnTo>
                  <a:cubicBezTo>
                    <a:pt x="365" y="608"/>
                    <a:pt x="365"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5"/>
            <p:cNvSpPr/>
            <p:nvPr/>
          </p:nvSpPr>
          <p:spPr>
            <a:xfrm>
              <a:off x="5036825" y="3501850"/>
              <a:ext cx="7625" cy="7625"/>
            </a:xfrm>
            <a:custGeom>
              <a:rect b="b" l="l" r="r" t="t"/>
              <a:pathLst>
                <a:path extrusionOk="0" h="305" w="305">
                  <a:moveTo>
                    <a:pt x="1" y="1"/>
                  </a:moveTo>
                  <a:cubicBezTo>
                    <a:pt x="1" y="183"/>
                    <a:pt x="122" y="305"/>
                    <a:pt x="305" y="305"/>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5"/>
            <p:cNvSpPr/>
            <p:nvPr/>
          </p:nvSpPr>
          <p:spPr>
            <a:xfrm>
              <a:off x="4887900" y="3501850"/>
              <a:ext cx="15225" cy="7450"/>
            </a:xfrm>
            <a:custGeom>
              <a:rect b="b" l="l" r="r" t="t"/>
              <a:pathLst>
                <a:path extrusionOk="0" h="298" w="609">
                  <a:moveTo>
                    <a:pt x="0" y="1"/>
                  </a:moveTo>
                  <a:cubicBezTo>
                    <a:pt x="0" y="199"/>
                    <a:pt x="152" y="297"/>
                    <a:pt x="304" y="297"/>
                  </a:cubicBezTo>
                  <a:cubicBezTo>
                    <a:pt x="456" y="297"/>
                    <a:pt x="608" y="199"/>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5"/>
            <p:cNvSpPr/>
            <p:nvPr/>
          </p:nvSpPr>
          <p:spPr>
            <a:xfrm>
              <a:off x="4747325" y="3501850"/>
              <a:ext cx="6850" cy="7625"/>
            </a:xfrm>
            <a:custGeom>
              <a:rect b="b" l="l" r="r" t="t"/>
              <a:pathLst>
                <a:path extrusionOk="0" h="305" w="274">
                  <a:moveTo>
                    <a:pt x="0" y="1"/>
                  </a:moveTo>
                  <a:lnTo>
                    <a:pt x="0" y="305"/>
                  </a:lnTo>
                  <a:cubicBezTo>
                    <a:pt x="152" y="305"/>
                    <a:pt x="274" y="183"/>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5"/>
            <p:cNvSpPr/>
            <p:nvPr/>
          </p:nvSpPr>
          <p:spPr>
            <a:xfrm>
              <a:off x="5034550" y="3940325"/>
              <a:ext cx="9900" cy="14450"/>
            </a:xfrm>
            <a:custGeom>
              <a:rect b="b" l="l" r="r" t="t"/>
              <a:pathLst>
                <a:path extrusionOk="0" h="578" w="396">
                  <a:moveTo>
                    <a:pt x="396" y="0"/>
                  </a:moveTo>
                  <a:cubicBezTo>
                    <a:pt x="1" y="0"/>
                    <a:pt x="1" y="578"/>
                    <a:pt x="396" y="578"/>
                  </a:cubicBezTo>
                  <a:lnTo>
                    <a:pt x="39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5"/>
            <p:cNvSpPr/>
            <p:nvPr/>
          </p:nvSpPr>
          <p:spPr>
            <a:xfrm>
              <a:off x="4887900" y="3940425"/>
              <a:ext cx="17500" cy="14350"/>
            </a:xfrm>
            <a:custGeom>
              <a:rect b="b" l="l" r="r" t="t"/>
              <a:pathLst>
                <a:path extrusionOk="0" h="574" w="700">
                  <a:moveTo>
                    <a:pt x="307" y="1"/>
                  </a:moveTo>
                  <a:cubicBezTo>
                    <a:pt x="152" y="1"/>
                    <a:pt x="0" y="116"/>
                    <a:pt x="0" y="300"/>
                  </a:cubicBezTo>
                  <a:cubicBezTo>
                    <a:pt x="0" y="452"/>
                    <a:pt x="152" y="574"/>
                    <a:pt x="304" y="574"/>
                  </a:cubicBezTo>
                  <a:cubicBezTo>
                    <a:pt x="578" y="574"/>
                    <a:pt x="699" y="270"/>
                    <a:pt x="517" y="87"/>
                  </a:cubicBezTo>
                  <a:cubicBezTo>
                    <a:pt x="457" y="28"/>
                    <a:pt x="382"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5"/>
            <p:cNvSpPr/>
            <p:nvPr/>
          </p:nvSpPr>
          <p:spPr>
            <a:xfrm>
              <a:off x="4814175" y="3865850"/>
              <a:ext cx="16750" cy="15100"/>
            </a:xfrm>
            <a:custGeom>
              <a:rect b="b" l="l" r="r" t="t"/>
              <a:pathLst>
                <a:path extrusionOk="0" h="604" w="670">
                  <a:moveTo>
                    <a:pt x="274" y="0"/>
                  </a:moveTo>
                  <a:cubicBezTo>
                    <a:pt x="123" y="0"/>
                    <a:pt x="1" y="122"/>
                    <a:pt x="1" y="304"/>
                  </a:cubicBezTo>
                  <a:cubicBezTo>
                    <a:pt x="1" y="489"/>
                    <a:pt x="139" y="604"/>
                    <a:pt x="284" y="604"/>
                  </a:cubicBezTo>
                  <a:cubicBezTo>
                    <a:pt x="355" y="604"/>
                    <a:pt x="428" y="577"/>
                    <a:pt x="487" y="517"/>
                  </a:cubicBezTo>
                  <a:cubicBezTo>
                    <a:pt x="670" y="335"/>
                    <a:pt x="548" y="0"/>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5"/>
            <p:cNvSpPr/>
            <p:nvPr/>
          </p:nvSpPr>
          <p:spPr>
            <a:xfrm>
              <a:off x="4962375" y="3865850"/>
              <a:ext cx="17500" cy="15100"/>
            </a:xfrm>
            <a:custGeom>
              <a:rect b="b" l="l" r="r" t="t"/>
              <a:pathLst>
                <a:path extrusionOk="0" h="604" w="700">
                  <a:moveTo>
                    <a:pt x="304" y="0"/>
                  </a:moveTo>
                  <a:cubicBezTo>
                    <a:pt x="122" y="0"/>
                    <a:pt x="0" y="122"/>
                    <a:pt x="0" y="304"/>
                  </a:cubicBezTo>
                  <a:cubicBezTo>
                    <a:pt x="0" y="489"/>
                    <a:pt x="152" y="604"/>
                    <a:pt x="306" y="604"/>
                  </a:cubicBezTo>
                  <a:cubicBezTo>
                    <a:pt x="381" y="604"/>
                    <a:pt x="457" y="577"/>
                    <a:pt x="517" y="517"/>
                  </a:cubicBezTo>
                  <a:cubicBezTo>
                    <a:pt x="699" y="335"/>
                    <a:pt x="547"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5"/>
            <p:cNvSpPr/>
            <p:nvPr/>
          </p:nvSpPr>
          <p:spPr>
            <a:xfrm>
              <a:off x="4747325" y="3940325"/>
              <a:ext cx="6850" cy="14450"/>
            </a:xfrm>
            <a:custGeom>
              <a:rect b="b" l="l" r="r" t="t"/>
              <a:pathLst>
                <a:path extrusionOk="0" h="578" w="274">
                  <a:moveTo>
                    <a:pt x="0" y="0"/>
                  </a:moveTo>
                  <a:lnTo>
                    <a:pt x="0" y="578"/>
                  </a:lnTo>
                  <a:cubicBezTo>
                    <a:pt x="152" y="578"/>
                    <a:pt x="274" y="456"/>
                    <a:pt x="274" y="304"/>
                  </a:cubicBezTo>
                  <a:cubicBezTo>
                    <a:pt x="274" y="122"/>
                    <a:pt x="15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5"/>
            <p:cNvSpPr/>
            <p:nvPr/>
          </p:nvSpPr>
          <p:spPr>
            <a:xfrm>
              <a:off x="5036825" y="3798975"/>
              <a:ext cx="7625" cy="7625"/>
            </a:xfrm>
            <a:custGeom>
              <a:rect b="b" l="l" r="r" t="t"/>
              <a:pathLst>
                <a:path extrusionOk="0" h="305" w="305">
                  <a:moveTo>
                    <a:pt x="1" y="1"/>
                  </a:moveTo>
                  <a:cubicBezTo>
                    <a:pt x="1" y="31"/>
                    <a:pt x="1" y="92"/>
                    <a:pt x="31" y="122"/>
                  </a:cubicBezTo>
                  <a:cubicBezTo>
                    <a:pt x="62" y="213"/>
                    <a:pt x="183" y="305"/>
                    <a:pt x="305" y="305"/>
                  </a:cubicBezTo>
                  <a:lnTo>
                    <a:pt x="3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5"/>
            <p:cNvSpPr/>
            <p:nvPr/>
          </p:nvSpPr>
          <p:spPr>
            <a:xfrm>
              <a:off x="4887900" y="3798975"/>
              <a:ext cx="15225" cy="7625"/>
            </a:xfrm>
            <a:custGeom>
              <a:rect b="b" l="l" r="r" t="t"/>
              <a:pathLst>
                <a:path extrusionOk="0" h="305" w="609">
                  <a:moveTo>
                    <a:pt x="0" y="1"/>
                  </a:moveTo>
                  <a:cubicBezTo>
                    <a:pt x="0" y="31"/>
                    <a:pt x="0" y="92"/>
                    <a:pt x="31" y="122"/>
                  </a:cubicBezTo>
                  <a:cubicBezTo>
                    <a:pt x="76" y="244"/>
                    <a:pt x="190" y="305"/>
                    <a:pt x="304" y="305"/>
                  </a:cubicBezTo>
                  <a:cubicBezTo>
                    <a:pt x="418" y="305"/>
                    <a:pt x="532" y="244"/>
                    <a:pt x="578" y="122"/>
                  </a:cubicBezTo>
                  <a:cubicBezTo>
                    <a:pt x="608" y="92"/>
                    <a:pt x="608" y="31"/>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5"/>
            <p:cNvSpPr/>
            <p:nvPr/>
          </p:nvSpPr>
          <p:spPr>
            <a:xfrm>
              <a:off x="4747325" y="3798975"/>
              <a:ext cx="6850" cy="7625"/>
            </a:xfrm>
            <a:custGeom>
              <a:rect b="b" l="l" r="r" t="t"/>
              <a:pathLst>
                <a:path extrusionOk="0" h="305" w="274">
                  <a:moveTo>
                    <a:pt x="0" y="1"/>
                  </a:moveTo>
                  <a:lnTo>
                    <a:pt x="0" y="305"/>
                  </a:lnTo>
                  <a:cubicBezTo>
                    <a:pt x="91" y="305"/>
                    <a:pt x="213" y="213"/>
                    <a:pt x="274" y="122"/>
                  </a:cubicBezTo>
                  <a:cubicBezTo>
                    <a:pt x="274" y="92"/>
                    <a:pt x="274" y="31"/>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5"/>
            <p:cNvSpPr/>
            <p:nvPr/>
          </p:nvSpPr>
          <p:spPr>
            <a:xfrm>
              <a:off x="4739725" y="2900025"/>
              <a:ext cx="7625" cy="7625"/>
            </a:xfrm>
            <a:custGeom>
              <a:rect b="b" l="l" r="r" t="t"/>
              <a:pathLst>
                <a:path extrusionOk="0" h="305" w="305">
                  <a:moveTo>
                    <a:pt x="304" y="1"/>
                  </a:moveTo>
                  <a:cubicBezTo>
                    <a:pt x="243" y="1"/>
                    <a:pt x="213" y="1"/>
                    <a:pt x="183" y="31"/>
                  </a:cubicBezTo>
                  <a:cubicBezTo>
                    <a:pt x="91" y="61"/>
                    <a:pt x="31" y="122"/>
                    <a:pt x="31" y="183"/>
                  </a:cubicBezTo>
                  <a:cubicBezTo>
                    <a:pt x="0" y="213"/>
                    <a:pt x="0" y="274"/>
                    <a:pt x="0" y="305"/>
                  </a:cubicBezTo>
                  <a:lnTo>
                    <a:pt x="27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4590775" y="2900025"/>
              <a:ext cx="15225" cy="7625"/>
            </a:xfrm>
            <a:custGeom>
              <a:rect b="b" l="l" r="r" t="t"/>
              <a:pathLst>
                <a:path extrusionOk="0" h="305" w="609">
                  <a:moveTo>
                    <a:pt x="305" y="1"/>
                  </a:moveTo>
                  <a:cubicBezTo>
                    <a:pt x="183" y="1"/>
                    <a:pt x="92" y="92"/>
                    <a:pt x="31" y="183"/>
                  </a:cubicBezTo>
                  <a:cubicBezTo>
                    <a:pt x="1" y="213"/>
                    <a:pt x="1" y="274"/>
                    <a:pt x="1" y="305"/>
                  </a:cubicBezTo>
                  <a:lnTo>
                    <a:pt x="609" y="305"/>
                  </a:lnTo>
                  <a:cubicBezTo>
                    <a:pt x="609" y="274"/>
                    <a:pt x="609" y="213"/>
                    <a:pt x="578" y="183"/>
                  </a:cubicBezTo>
                  <a:cubicBezTo>
                    <a:pt x="517" y="92"/>
                    <a:pt x="426"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5"/>
            <p:cNvSpPr/>
            <p:nvPr/>
          </p:nvSpPr>
          <p:spPr>
            <a:xfrm>
              <a:off x="4739725" y="3197150"/>
              <a:ext cx="7625" cy="7625"/>
            </a:xfrm>
            <a:custGeom>
              <a:rect b="b" l="l" r="r" t="t"/>
              <a:pathLst>
                <a:path extrusionOk="0" h="305" w="305">
                  <a:moveTo>
                    <a:pt x="304" y="0"/>
                  </a:moveTo>
                  <a:cubicBezTo>
                    <a:pt x="243" y="0"/>
                    <a:pt x="213" y="0"/>
                    <a:pt x="183" y="31"/>
                  </a:cubicBezTo>
                  <a:cubicBezTo>
                    <a:pt x="91" y="61"/>
                    <a:pt x="31" y="122"/>
                    <a:pt x="31" y="183"/>
                  </a:cubicBezTo>
                  <a:cubicBezTo>
                    <a:pt x="0" y="213"/>
                    <a:pt x="0" y="274"/>
                    <a:pt x="0" y="304"/>
                  </a:cubicBezTo>
                  <a:lnTo>
                    <a:pt x="304" y="304"/>
                  </a:ln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5"/>
            <p:cNvSpPr/>
            <p:nvPr/>
          </p:nvSpPr>
          <p:spPr>
            <a:xfrm>
              <a:off x="4590775" y="3197150"/>
              <a:ext cx="15225" cy="7625"/>
            </a:xfrm>
            <a:custGeom>
              <a:rect b="b" l="l" r="r" t="t"/>
              <a:pathLst>
                <a:path extrusionOk="0" h="305" w="609">
                  <a:moveTo>
                    <a:pt x="305" y="0"/>
                  </a:moveTo>
                  <a:cubicBezTo>
                    <a:pt x="183" y="0"/>
                    <a:pt x="92" y="92"/>
                    <a:pt x="31" y="183"/>
                  </a:cubicBezTo>
                  <a:cubicBezTo>
                    <a:pt x="31" y="213"/>
                    <a:pt x="1" y="274"/>
                    <a:pt x="1" y="304"/>
                  </a:cubicBezTo>
                  <a:lnTo>
                    <a:pt x="609" y="304"/>
                  </a:lnTo>
                  <a:cubicBezTo>
                    <a:pt x="609" y="274"/>
                    <a:pt x="578" y="213"/>
                    <a:pt x="578" y="183"/>
                  </a:cubicBezTo>
                  <a:cubicBezTo>
                    <a:pt x="517" y="92"/>
                    <a:pt x="426"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5"/>
            <p:cNvSpPr/>
            <p:nvPr/>
          </p:nvSpPr>
          <p:spPr>
            <a:xfrm>
              <a:off x="4739725" y="3048975"/>
              <a:ext cx="7625" cy="14450"/>
            </a:xfrm>
            <a:custGeom>
              <a:rect b="b" l="l" r="r" t="t"/>
              <a:pathLst>
                <a:path extrusionOk="0" h="578" w="305">
                  <a:moveTo>
                    <a:pt x="304" y="0"/>
                  </a:moveTo>
                  <a:cubicBezTo>
                    <a:pt x="243" y="0"/>
                    <a:pt x="213" y="0"/>
                    <a:pt x="183" y="31"/>
                  </a:cubicBezTo>
                  <a:cubicBezTo>
                    <a:pt x="61" y="61"/>
                    <a:pt x="0" y="183"/>
                    <a:pt x="0" y="304"/>
                  </a:cubicBezTo>
                  <a:cubicBezTo>
                    <a:pt x="0" y="395"/>
                    <a:pt x="61" y="517"/>
                    <a:pt x="183" y="578"/>
                  </a:cubicBezTo>
                  <a:lnTo>
                    <a:pt x="304" y="578"/>
                  </a:ln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5"/>
            <p:cNvSpPr/>
            <p:nvPr/>
          </p:nvSpPr>
          <p:spPr>
            <a:xfrm>
              <a:off x="4587750" y="3048975"/>
              <a:ext cx="17500" cy="14700"/>
            </a:xfrm>
            <a:custGeom>
              <a:rect b="b" l="l" r="r" t="t"/>
              <a:pathLst>
                <a:path extrusionOk="0" h="588" w="700">
                  <a:moveTo>
                    <a:pt x="426" y="0"/>
                  </a:moveTo>
                  <a:cubicBezTo>
                    <a:pt x="152" y="0"/>
                    <a:pt x="0" y="304"/>
                    <a:pt x="213" y="487"/>
                  </a:cubicBezTo>
                  <a:cubicBezTo>
                    <a:pt x="274" y="557"/>
                    <a:pt x="348" y="588"/>
                    <a:pt x="420" y="588"/>
                  </a:cubicBezTo>
                  <a:cubicBezTo>
                    <a:pt x="564" y="588"/>
                    <a:pt x="699" y="466"/>
                    <a:pt x="699" y="304"/>
                  </a:cubicBezTo>
                  <a:cubicBezTo>
                    <a:pt x="699" y="122"/>
                    <a:pt x="578" y="0"/>
                    <a:pt x="4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5"/>
            <p:cNvSpPr/>
            <p:nvPr/>
          </p:nvSpPr>
          <p:spPr>
            <a:xfrm>
              <a:off x="4514025" y="3122800"/>
              <a:ext cx="17500" cy="15100"/>
            </a:xfrm>
            <a:custGeom>
              <a:rect b="b" l="l" r="r" t="t"/>
              <a:pathLst>
                <a:path extrusionOk="0" h="604" w="700">
                  <a:moveTo>
                    <a:pt x="393" y="0"/>
                  </a:moveTo>
                  <a:cubicBezTo>
                    <a:pt x="318" y="0"/>
                    <a:pt x="243" y="27"/>
                    <a:pt x="183" y="87"/>
                  </a:cubicBezTo>
                  <a:cubicBezTo>
                    <a:pt x="1" y="269"/>
                    <a:pt x="122" y="603"/>
                    <a:pt x="396" y="603"/>
                  </a:cubicBezTo>
                  <a:cubicBezTo>
                    <a:pt x="578" y="603"/>
                    <a:pt x="700" y="451"/>
                    <a:pt x="700" y="300"/>
                  </a:cubicBezTo>
                  <a:cubicBezTo>
                    <a:pt x="700" y="115"/>
                    <a:pt x="548" y="0"/>
                    <a:pt x="3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5"/>
            <p:cNvSpPr/>
            <p:nvPr/>
          </p:nvSpPr>
          <p:spPr>
            <a:xfrm>
              <a:off x="4665250" y="3122950"/>
              <a:ext cx="17500" cy="14950"/>
            </a:xfrm>
            <a:custGeom>
              <a:rect b="b" l="l" r="r" t="t"/>
              <a:pathLst>
                <a:path extrusionOk="0" h="598" w="700">
                  <a:moveTo>
                    <a:pt x="320" y="0"/>
                  </a:moveTo>
                  <a:cubicBezTo>
                    <a:pt x="161" y="0"/>
                    <a:pt x="0" y="125"/>
                    <a:pt x="0" y="294"/>
                  </a:cubicBezTo>
                  <a:cubicBezTo>
                    <a:pt x="0" y="476"/>
                    <a:pt x="122" y="597"/>
                    <a:pt x="304" y="597"/>
                  </a:cubicBezTo>
                  <a:cubicBezTo>
                    <a:pt x="547" y="597"/>
                    <a:pt x="699" y="263"/>
                    <a:pt x="517" y="81"/>
                  </a:cubicBezTo>
                  <a:cubicBezTo>
                    <a:pt x="461" y="25"/>
                    <a:pt x="391" y="0"/>
                    <a:pt x="3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5"/>
            <p:cNvSpPr/>
            <p:nvPr/>
          </p:nvSpPr>
          <p:spPr>
            <a:xfrm>
              <a:off x="4514025" y="2974500"/>
              <a:ext cx="17500" cy="14950"/>
            </a:xfrm>
            <a:custGeom>
              <a:rect b="b" l="l" r="r" t="t"/>
              <a:pathLst>
                <a:path extrusionOk="0" h="598" w="700">
                  <a:moveTo>
                    <a:pt x="396" y="0"/>
                  </a:moveTo>
                  <a:cubicBezTo>
                    <a:pt x="153" y="0"/>
                    <a:pt x="1" y="335"/>
                    <a:pt x="183" y="517"/>
                  </a:cubicBezTo>
                  <a:cubicBezTo>
                    <a:pt x="239" y="573"/>
                    <a:pt x="309" y="598"/>
                    <a:pt x="380" y="598"/>
                  </a:cubicBezTo>
                  <a:cubicBezTo>
                    <a:pt x="539" y="598"/>
                    <a:pt x="700" y="473"/>
                    <a:pt x="700" y="304"/>
                  </a:cubicBezTo>
                  <a:cubicBezTo>
                    <a:pt x="700" y="122"/>
                    <a:pt x="578"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5"/>
            <p:cNvSpPr/>
            <p:nvPr/>
          </p:nvSpPr>
          <p:spPr>
            <a:xfrm>
              <a:off x="4665250" y="2974600"/>
              <a:ext cx="17500" cy="15125"/>
            </a:xfrm>
            <a:custGeom>
              <a:rect b="b" l="l" r="r" t="t"/>
              <a:pathLst>
                <a:path extrusionOk="0" h="605" w="700">
                  <a:moveTo>
                    <a:pt x="307" y="1"/>
                  </a:moveTo>
                  <a:cubicBezTo>
                    <a:pt x="152" y="1"/>
                    <a:pt x="0" y="116"/>
                    <a:pt x="0" y="300"/>
                  </a:cubicBezTo>
                  <a:cubicBezTo>
                    <a:pt x="0" y="452"/>
                    <a:pt x="122" y="604"/>
                    <a:pt x="304" y="604"/>
                  </a:cubicBezTo>
                  <a:cubicBezTo>
                    <a:pt x="547" y="604"/>
                    <a:pt x="699" y="270"/>
                    <a:pt x="517" y="88"/>
                  </a:cubicBezTo>
                  <a:cubicBezTo>
                    <a:pt x="458" y="28"/>
                    <a:pt x="382"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5"/>
            <p:cNvSpPr/>
            <p:nvPr/>
          </p:nvSpPr>
          <p:spPr>
            <a:xfrm>
              <a:off x="4450200" y="3197150"/>
              <a:ext cx="6850" cy="7625"/>
            </a:xfrm>
            <a:custGeom>
              <a:rect b="b" l="l" r="r" t="t"/>
              <a:pathLst>
                <a:path extrusionOk="0" h="305" w="274">
                  <a:moveTo>
                    <a:pt x="0" y="0"/>
                  </a:moveTo>
                  <a:lnTo>
                    <a:pt x="0" y="304"/>
                  </a:lnTo>
                  <a:lnTo>
                    <a:pt x="274" y="304"/>
                  </a:lnTo>
                  <a:cubicBezTo>
                    <a:pt x="274" y="274"/>
                    <a:pt x="274" y="213"/>
                    <a:pt x="244" y="183"/>
                  </a:cubicBezTo>
                  <a:cubicBezTo>
                    <a:pt x="213" y="92"/>
                    <a:pt x="9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5"/>
            <p:cNvSpPr/>
            <p:nvPr/>
          </p:nvSpPr>
          <p:spPr>
            <a:xfrm>
              <a:off x="4450200" y="3048975"/>
              <a:ext cx="6850" cy="15225"/>
            </a:xfrm>
            <a:custGeom>
              <a:rect b="b" l="l" r="r" t="t"/>
              <a:pathLst>
                <a:path extrusionOk="0" h="609" w="274">
                  <a:moveTo>
                    <a:pt x="0" y="0"/>
                  </a:moveTo>
                  <a:lnTo>
                    <a:pt x="0" y="608"/>
                  </a:lnTo>
                  <a:cubicBezTo>
                    <a:pt x="152" y="608"/>
                    <a:pt x="274" y="456"/>
                    <a:pt x="274" y="304"/>
                  </a:cubicBezTo>
                  <a:cubicBezTo>
                    <a:pt x="274" y="122"/>
                    <a:pt x="15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5"/>
            <p:cNvSpPr/>
            <p:nvPr/>
          </p:nvSpPr>
          <p:spPr>
            <a:xfrm>
              <a:off x="4739725" y="2907625"/>
              <a:ext cx="7625" cy="7625"/>
            </a:xfrm>
            <a:custGeom>
              <a:rect b="b" l="l" r="r" t="t"/>
              <a:pathLst>
                <a:path extrusionOk="0" h="305" w="305">
                  <a:moveTo>
                    <a:pt x="0" y="1"/>
                  </a:moveTo>
                  <a:cubicBezTo>
                    <a:pt x="0" y="122"/>
                    <a:pt x="61" y="213"/>
                    <a:pt x="183" y="274"/>
                  </a:cubicBezTo>
                  <a:cubicBezTo>
                    <a:pt x="213" y="305"/>
                    <a:pt x="243"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5"/>
            <p:cNvSpPr/>
            <p:nvPr/>
          </p:nvSpPr>
          <p:spPr>
            <a:xfrm>
              <a:off x="4590775" y="2907625"/>
              <a:ext cx="14475" cy="7625"/>
            </a:xfrm>
            <a:custGeom>
              <a:rect b="b" l="l" r="r" t="t"/>
              <a:pathLst>
                <a:path extrusionOk="0" h="305" w="579">
                  <a:moveTo>
                    <a:pt x="1" y="1"/>
                  </a:moveTo>
                  <a:cubicBezTo>
                    <a:pt x="1" y="153"/>
                    <a:pt x="122" y="305"/>
                    <a:pt x="305" y="305"/>
                  </a:cubicBezTo>
                  <a:cubicBezTo>
                    <a:pt x="457" y="305"/>
                    <a:pt x="578" y="153"/>
                    <a:pt x="5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5"/>
            <p:cNvSpPr/>
            <p:nvPr/>
          </p:nvSpPr>
          <p:spPr>
            <a:xfrm>
              <a:off x="4739725" y="3494250"/>
              <a:ext cx="7625" cy="7625"/>
            </a:xfrm>
            <a:custGeom>
              <a:rect b="b" l="l" r="r" t="t"/>
              <a:pathLst>
                <a:path extrusionOk="0" h="305" w="305">
                  <a:moveTo>
                    <a:pt x="304" y="1"/>
                  </a:moveTo>
                  <a:cubicBezTo>
                    <a:pt x="243" y="1"/>
                    <a:pt x="213" y="31"/>
                    <a:pt x="183" y="31"/>
                  </a:cubicBezTo>
                  <a:cubicBezTo>
                    <a:pt x="91" y="62"/>
                    <a:pt x="31" y="123"/>
                    <a:pt x="31" y="183"/>
                  </a:cubicBezTo>
                  <a:cubicBezTo>
                    <a:pt x="0" y="214"/>
                    <a:pt x="0" y="275"/>
                    <a:pt x="0" y="305"/>
                  </a:cubicBezTo>
                  <a:lnTo>
                    <a:pt x="27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5"/>
            <p:cNvSpPr/>
            <p:nvPr/>
          </p:nvSpPr>
          <p:spPr>
            <a:xfrm>
              <a:off x="4590775" y="3494250"/>
              <a:ext cx="15225" cy="7625"/>
            </a:xfrm>
            <a:custGeom>
              <a:rect b="b" l="l" r="r" t="t"/>
              <a:pathLst>
                <a:path extrusionOk="0" h="305" w="609">
                  <a:moveTo>
                    <a:pt x="305" y="1"/>
                  </a:moveTo>
                  <a:cubicBezTo>
                    <a:pt x="183" y="1"/>
                    <a:pt x="92" y="92"/>
                    <a:pt x="31" y="183"/>
                  </a:cubicBezTo>
                  <a:cubicBezTo>
                    <a:pt x="1" y="214"/>
                    <a:pt x="1" y="275"/>
                    <a:pt x="1" y="305"/>
                  </a:cubicBezTo>
                  <a:lnTo>
                    <a:pt x="609" y="305"/>
                  </a:lnTo>
                  <a:cubicBezTo>
                    <a:pt x="609" y="275"/>
                    <a:pt x="609" y="214"/>
                    <a:pt x="578" y="183"/>
                  </a:cubicBezTo>
                  <a:cubicBezTo>
                    <a:pt x="517" y="92"/>
                    <a:pt x="426"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5"/>
            <p:cNvSpPr/>
            <p:nvPr/>
          </p:nvSpPr>
          <p:spPr>
            <a:xfrm>
              <a:off x="4738200" y="3346075"/>
              <a:ext cx="9150" cy="14475"/>
            </a:xfrm>
            <a:custGeom>
              <a:rect b="b" l="l" r="r" t="t"/>
              <a:pathLst>
                <a:path extrusionOk="0" h="579" w="366">
                  <a:moveTo>
                    <a:pt x="365" y="1"/>
                  </a:moveTo>
                  <a:cubicBezTo>
                    <a:pt x="304" y="1"/>
                    <a:pt x="274" y="1"/>
                    <a:pt x="244" y="31"/>
                  </a:cubicBezTo>
                  <a:cubicBezTo>
                    <a:pt x="0" y="122"/>
                    <a:pt x="0" y="457"/>
                    <a:pt x="244" y="578"/>
                  </a:cubicBezTo>
                  <a:lnTo>
                    <a:pt x="365" y="578"/>
                  </a:lnTo>
                  <a:lnTo>
                    <a:pt x="36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5"/>
            <p:cNvSpPr/>
            <p:nvPr/>
          </p:nvSpPr>
          <p:spPr>
            <a:xfrm>
              <a:off x="4590775" y="3345825"/>
              <a:ext cx="17500" cy="14725"/>
            </a:xfrm>
            <a:custGeom>
              <a:rect b="b" l="l" r="r" t="t"/>
              <a:pathLst>
                <a:path extrusionOk="0" h="589" w="700">
                  <a:moveTo>
                    <a:pt x="289" y="1"/>
                  </a:moveTo>
                  <a:cubicBezTo>
                    <a:pt x="136" y="1"/>
                    <a:pt x="1" y="122"/>
                    <a:pt x="1" y="284"/>
                  </a:cubicBezTo>
                  <a:cubicBezTo>
                    <a:pt x="1" y="467"/>
                    <a:pt x="122" y="588"/>
                    <a:pt x="305" y="588"/>
                  </a:cubicBezTo>
                  <a:cubicBezTo>
                    <a:pt x="548" y="588"/>
                    <a:pt x="700" y="284"/>
                    <a:pt x="517" y="102"/>
                  </a:cubicBezTo>
                  <a:cubicBezTo>
                    <a:pt x="446" y="31"/>
                    <a:pt x="365" y="1"/>
                    <a:pt x="2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5"/>
            <p:cNvSpPr/>
            <p:nvPr/>
          </p:nvSpPr>
          <p:spPr>
            <a:xfrm>
              <a:off x="4516300" y="3420050"/>
              <a:ext cx="17500" cy="14975"/>
            </a:xfrm>
            <a:custGeom>
              <a:rect b="b" l="l" r="r" t="t"/>
              <a:pathLst>
                <a:path extrusionOk="0" h="599" w="700">
                  <a:moveTo>
                    <a:pt x="321" y="1"/>
                  </a:moveTo>
                  <a:cubicBezTo>
                    <a:pt x="161" y="1"/>
                    <a:pt x="1" y="126"/>
                    <a:pt x="1" y="294"/>
                  </a:cubicBezTo>
                  <a:cubicBezTo>
                    <a:pt x="1" y="477"/>
                    <a:pt x="153" y="598"/>
                    <a:pt x="305" y="598"/>
                  </a:cubicBezTo>
                  <a:cubicBezTo>
                    <a:pt x="578" y="598"/>
                    <a:pt x="700" y="264"/>
                    <a:pt x="518" y="81"/>
                  </a:cubicBezTo>
                  <a:cubicBezTo>
                    <a:pt x="462" y="25"/>
                    <a:pt x="391" y="1"/>
                    <a:pt x="3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5"/>
            <p:cNvSpPr/>
            <p:nvPr/>
          </p:nvSpPr>
          <p:spPr>
            <a:xfrm>
              <a:off x="4665250" y="3420050"/>
              <a:ext cx="17500" cy="14975"/>
            </a:xfrm>
            <a:custGeom>
              <a:rect b="b" l="l" r="r" t="t"/>
              <a:pathLst>
                <a:path extrusionOk="0" h="599" w="700">
                  <a:moveTo>
                    <a:pt x="320" y="1"/>
                  </a:moveTo>
                  <a:cubicBezTo>
                    <a:pt x="161" y="1"/>
                    <a:pt x="0" y="126"/>
                    <a:pt x="0" y="294"/>
                  </a:cubicBezTo>
                  <a:cubicBezTo>
                    <a:pt x="0" y="477"/>
                    <a:pt x="122" y="598"/>
                    <a:pt x="304" y="598"/>
                  </a:cubicBezTo>
                  <a:cubicBezTo>
                    <a:pt x="578" y="598"/>
                    <a:pt x="699" y="294"/>
                    <a:pt x="517" y="81"/>
                  </a:cubicBezTo>
                  <a:cubicBezTo>
                    <a:pt x="461" y="25"/>
                    <a:pt x="391" y="1"/>
                    <a:pt x="3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5"/>
            <p:cNvSpPr/>
            <p:nvPr/>
          </p:nvSpPr>
          <p:spPr>
            <a:xfrm>
              <a:off x="4516300" y="3271725"/>
              <a:ext cx="17500" cy="15100"/>
            </a:xfrm>
            <a:custGeom>
              <a:rect b="b" l="l" r="r" t="t"/>
              <a:pathLst>
                <a:path extrusionOk="0" h="604" w="700">
                  <a:moveTo>
                    <a:pt x="307" y="1"/>
                  </a:moveTo>
                  <a:cubicBezTo>
                    <a:pt x="152" y="1"/>
                    <a:pt x="1" y="116"/>
                    <a:pt x="1" y="300"/>
                  </a:cubicBezTo>
                  <a:cubicBezTo>
                    <a:pt x="1" y="452"/>
                    <a:pt x="153" y="604"/>
                    <a:pt x="305" y="604"/>
                  </a:cubicBezTo>
                  <a:cubicBezTo>
                    <a:pt x="578" y="604"/>
                    <a:pt x="700" y="270"/>
                    <a:pt x="518" y="87"/>
                  </a:cubicBezTo>
                  <a:cubicBezTo>
                    <a:pt x="458" y="28"/>
                    <a:pt x="382"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5"/>
            <p:cNvSpPr/>
            <p:nvPr/>
          </p:nvSpPr>
          <p:spPr>
            <a:xfrm>
              <a:off x="4665250" y="3271625"/>
              <a:ext cx="17500" cy="14950"/>
            </a:xfrm>
            <a:custGeom>
              <a:rect b="b" l="l" r="r" t="t"/>
              <a:pathLst>
                <a:path extrusionOk="0" h="598" w="700">
                  <a:moveTo>
                    <a:pt x="304" y="0"/>
                  </a:moveTo>
                  <a:cubicBezTo>
                    <a:pt x="122" y="0"/>
                    <a:pt x="0" y="122"/>
                    <a:pt x="0" y="304"/>
                  </a:cubicBezTo>
                  <a:cubicBezTo>
                    <a:pt x="0" y="473"/>
                    <a:pt x="161" y="597"/>
                    <a:pt x="320" y="597"/>
                  </a:cubicBezTo>
                  <a:cubicBezTo>
                    <a:pt x="391" y="597"/>
                    <a:pt x="461" y="573"/>
                    <a:pt x="517" y="517"/>
                  </a:cubicBezTo>
                  <a:cubicBezTo>
                    <a:pt x="699" y="334"/>
                    <a:pt x="547"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5"/>
            <p:cNvSpPr/>
            <p:nvPr/>
          </p:nvSpPr>
          <p:spPr>
            <a:xfrm>
              <a:off x="4450200" y="3494250"/>
              <a:ext cx="6850" cy="7625"/>
            </a:xfrm>
            <a:custGeom>
              <a:rect b="b" l="l" r="r" t="t"/>
              <a:pathLst>
                <a:path extrusionOk="0" h="305" w="274">
                  <a:moveTo>
                    <a:pt x="0" y="1"/>
                  </a:moveTo>
                  <a:lnTo>
                    <a:pt x="0" y="305"/>
                  </a:lnTo>
                  <a:lnTo>
                    <a:pt x="274" y="305"/>
                  </a:lnTo>
                  <a:cubicBezTo>
                    <a:pt x="274" y="275"/>
                    <a:pt x="274" y="214"/>
                    <a:pt x="274" y="183"/>
                  </a:cubicBezTo>
                  <a:cubicBezTo>
                    <a:pt x="213" y="92"/>
                    <a:pt x="9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5"/>
            <p:cNvSpPr/>
            <p:nvPr/>
          </p:nvSpPr>
          <p:spPr>
            <a:xfrm>
              <a:off x="4450200" y="3346075"/>
              <a:ext cx="6850" cy="14475"/>
            </a:xfrm>
            <a:custGeom>
              <a:rect b="b" l="l" r="r" t="t"/>
              <a:pathLst>
                <a:path extrusionOk="0" h="579" w="274">
                  <a:moveTo>
                    <a:pt x="0" y="1"/>
                  </a:moveTo>
                  <a:lnTo>
                    <a:pt x="0" y="578"/>
                  </a:lnTo>
                  <a:cubicBezTo>
                    <a:pt x="152" y="578"/>
                    <a:pt x="274" y="457"/>
                    <a:pt x="274" y="305"/>
                  </a:cubicBezTo>
                  <a:cubicBezTo>
                    <a:pt x="274" y="122"/>
                    <a:pt x="15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5"/>
            <p:cNvSpPr/>
            <p:nvPr/>
          </p:nvSpPr>
          <p:spPr>
            <a:xfrm>
              <a:off x="4739725" y="3204750"/>
              <a:ext cx="7625" cy="7625"/>
            </a:xfrm>
            <a:custGeom>
              <a:rect b="b" l="l" r="r" t="t"/>
              <a:pathLst>
                <a:path extrusionOk="0" h="305" w="305">
                  <a:moveTo>
                    <a:pt x="0" y="0"/>
                  </a:moveTo>
                  <a:cubicBezTo>
                    <a:pt x="0" y="122"/>
                    <a:pt x="61" y="213"/>
                    <a:pt x="183" y="274"/>
                  </a:cubicBezTo>
                  <a:cubicBezTo>
                    <a:pt x="213" y="304"/>
                    <a:pt x="243" y="304"/>
                    <a:pt x="304" y="304"/>
                  </a:cubicBez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5"/>
            <p:cNvSpPr/>
            <p:nvPr/>
          </p:nvSpPr>
          <p:spPr>
            <a:xfrm>
              <a:off x="4590775" y="3204750"/>
              <a:ext cx="14475" cy="7625"/>
            </a:xfrm>
            <a:custGeom>
              <a:rect b="b" l="l" r="r" t="t"/>
              <a:pathLst>
                <a:path extrusionOk="0" h="305" w="579">
                  <a:moveTo>
                    <a:pt x="1" y="0"/>
                  </a:moveTo>
                  <a:cubicBezTo>
                    <a:pt x="1" y="31"/>
                    <a:pt x="1" y="91"/>
                    <a:pt x="31" y="122"/>
                  </a:cubicBezTo>
                  <a:cubicBezTo>
                    <a:pt x="61" y="243"/>
                    <a:pt x="183" y="304"/>
                    <a:pt x="305" y="304"/>
                  </a:cubicBezTo>
                  <a:cubicBezTo>
                    <a:pt x="396" y="304"/>
                    <a:pt x="517" y="213"/>
                    <a:pt x="578" y="122"/>
                  </a:cubicBezTo>
                  <a:cubicBezTo>
                    <a:pt x="578" y="91"/>
                    <a:pt x="578" y="31"/>
                    <a:pt x="5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5"/>
            <p:cNvSpPr/>
            <p:nvPr/>
          </p:nvSpPr>
          <p:spPr>
            <a:xfrm>
              <a:off x="4450200" y="3204750"/>
              <a:ext cx="6850" cy="7625"/>
            </a:xfrm>
            <a:custGeom>
              <a:rect b="b" l="l" r="r" t="t"/>
              <a:pathLst>
                <a:path extrusionOk="0" h="305" w="274">
                  <a:moveTo>
                    <a:pt x="0" y="0"/>
                  </a:moveTo>
                  <a:lnTo>
                    <a:pt x="0" y="304"/>
                  </a:lnTo>
                  <a:cubicBezTo>
                    <a:pt x="92" y="304"/>
                    <a:pt x="213" y="213"/>
                    <a:pt x="274" y="122"/>
                  </a:cubicBezTo>
                  <a:cubicBezTo>
                    <a:pt x="274" y="91"/>
                    <a:pt x="274" y="31"/>
                    <a:pt x="27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5"/>
            <p:cNvSpPr/>
            <p:nvPr/>
          </p:nvSpPr>
          <p:spPr>
            <a:xfrm>
              <a:off x="4739725" y="3791375"/>
              <a:ext cx="7625" cy="7625"/>
            </a:xfrm>
            <a:custGeom>
              <a:rect b="b" l="l" r="r" t="t"/>
              <a:pathLst>
                <a:path extrusionOk="0" h="305" w="305">
                  <a:moveTo>
                    <a:pt x="304" y="1"/>
                  </a:moveTo>
                  <a:cubicBezTo>
                    <a:pt x="243" y="1"/>
                    <a:pt x="213" y="31"/>
                    <a:pt x="183" y="31"/>
                  </a:cubicBezTo>
                  <a:cubicBezTo>
                    <a:pt x="61" y="92"/>
                    <a:pt x="0" y="183"/>
                    <a:pt x="0" y="305"/>
                  </a:cubicBezTo>
                  <a:lnTo>
                    <a:pt x="27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5"/>
            <p:cNvSpPr/>
            <p:nvPr/>
          </p:nvSpPr>
          <p:spPr>
            <a:xfrm>
              <a:off x="4590775" y="3791375"/>
              <a:ext cx="14475" cy="7625"/>
            </a:xfrm>
            <a:custGeom>
              <a:rect b="b" l="l" r="r" t="t"/>
              <a:pathLst>
                <a:path extrusionOk="0" h="305" w="579">
                  <a:moveTo>
                    <a:pt x="305" y="1"/>
                  </a:moveTo>
                  <a:cubicBezTo>
                    <a:pt x="122" y="1"/>
                    <a:pt x="1" y="153"/>
                    <a:pt x="1" y="305"/>
                  </a:cubicBezTo>
                  <a:lnTo>
                    <a:pt x="578" y="305"/>
                  </a:lnTo>
                  <a:cubicBezTo>
                    <a:pt x="578" y="153"/>
                    <a:pt x="457"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5"/>
            <p:cNvSpPr/>
            <p:nvPr/>
          </p:nvSpPr>
          <p:spPr>
            <a:xfrm>
              <a:off x="4739725" y="3643200"/>
              <a:ext cx="7625" cy="14475"/>
            </a:xfrm>
            <a:custGeom>
              <a:rect b="b" l="l" r="r" t="t"/>
              <a:pathLst>
                <a:path extrusionOk="0" h="579" w="305">
                  <a:moveTo>
                    <a:pt x="304" y="1"/>
                  </a:moveTo>
                  <a:cubicBezTo>
                    <a:pt x="243" y="1"/>
                    <a:pt x="213" y="1"/>
                    <a:pt x="183" y="31"/>
                  </a:cubicBezTo>
                  <a:cubicBezTo>
                    <a:pt x="61" y="61"/>
                    <a:pt x="0" y="183"/>
                    <a:pt x="0" y="304"/>
                  </a:cubicBezTo>
                  <a:cubicBezTo>
                    <a:pt x="0" y="426"/>
                    <a:pt x="61" y="517"/>
                    <a:pt x="183" y="578"/>
                  </a:cubicBezTo>
                  <a:lnTo>
                    <a:pt x="304" y="578"/>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5"/>
            <p:cNvSpPr/>
            <p:nvPr/>
          </p:nvSpPr>
          <p:spPr>
            <a:xfrm>
              <a:off x="4587750" y="3643200"/>
              <a:ext cx="17500" cy="14950"/>
            </a:xfrm>
            <a:custGeom>
              <a:rect b="b" l="l" r="r" t="t"/>
              <a:pathLst>
                <a:path extrusionOk="0" h="598" w="700">
                  <a:moveTo>
                    <a:pt x="426" y="1"/>
                  </a:moveTo>
                  <a:cubicBezTo>
                    <a:pt x="152" y="1"/>
                    <a:pt x="0" y="335"/>
                    <a:pt x="213" y="517"/>
                  </a:cubicBezTo>
                  <a:cubicBezTo>
                    <a:pt x="269" y="573"/>
                    <a:pt x="336" y="598"/>
                    <a:pt x="403" y="598"/>
                  </a:cubicBezTo>
                  <a:cubicBezTo>
                    <a:pt x="553" y="598"/>
                    <a:pt x="699" y="473"/>
                    <a:pt x="699" y="304"/>
                  </a:cubicBezTo>
                  <a:cubicBezTo>
                    <a:pt x="699" y="122"/>
                    <a:pt x="578" y="1"/>
                    <a:pt x="4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5"/>
            <p:cNvSpPr/>
            <p:nvPr/>
          </p:nvSpPr>
          <p:spPr>
            <a:xfrm>
              <a:off x="4514025" y="3717675"/>
              <a:ext cx="17500" cy="14350"/>
            </a:xfrm>
            <a:custGeom>
              <a:rect b="b" l="l" r="r" t="t"/>
              <a:pathLst>
                <a:path extrusionOk="0" h="574" w="700">
                  <a:moveTo>
                    <a:pt x="396" y="0"/>
                  </a:moveTo>
                  <a:cubicBezTo>
                    <a:pt x="153" y="0"/>
                    <a:pt x="1" y="304"/>
                    <a:pt x="183" y="487"/>
                  </a:cubicBezTo>
                  <a:cubicBezTo>
                    <a:pt x="243" y="546"/>
                    <a:pt x="318" y="573"/>
                    <a:pt x="393" y="573"/>
                  </a:cubicBezTo>
                  <a:cubicBezTo>
                    <a:pt x="548" y="573"/>
                    <a:pt x="700" y="458"/>
                    <a:pt x="700" y="274"/>
                  </a:cubicBezTo>
                  <a:cubicBezTo>
                    <a:pt x="700" y="122"/>
                    <a:pt x="578"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5"/>
            <p:cNvSpPr/>
            <p:nvPr/>
          </p:nvSpPr>
          <p:spPr>
            <a:xfrm>
              <a:off x="4662975" y="3717675"/>
              <a:ext cx="17500" cy="14350"/>
            </a:xfrm>
            <a:custGeom>
              <a:rect b="b" l="l" r="r" t="t"/>
              <a:pathLst>
                <a:path extrusionOk="0" h="574" w="700">
                  <a:moveTo>
                    <a:pt x="395" y="0"/>
                  </a:moveTo>
                  <a:cubicBezTo>
                    <a:pt x="122" y="0"/>
                    <a:pt x="0" y="304"/>
                    <a:pt x="183" y="487"/>
                  </a:cubicBezTo>
                  <a:cubicBezTo>
                    <a:pt x="242" y="546"/>
                    <a:pt x="318" y="573"/>
                    <a:pt x="393" y="573"/>
                  </a:cubicBezTo>
                  <a:cubicBezTo>
                    <a:pt x="548" y="573"/>
                    <a:pt x="699" y="458"/>
                    <a:pt x="699" y="274"/>
                  </a:cubicBezTo>
                  <a:cubicBezTo>
                    <a:pt x="699" y="122"/>
                    <a:pt x="547" y="0"/>
                    <a:pt x="3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5"/>
            <p:cNvSpPr/>
            <p:nvPr/>
          </p:nvSpPr>
          <p:spPr>
            <a:xfrm>
              <a:off x="4514025" y="3568725"/>
              <a:ext cx="17500" cy="15125"/>
            </a:xfrm>
            <a:custGeom>
              <a:rect b="b" l="l" r="r" t="t"/>
              <a:pathLst>
                <a:path extrusionOk="0" h="605" w="700">
                  <a:moveTo>
                    <a:pt x="396" y="1"/>
                  </a:moveTo>
                  <a:cubicBezTo>
                    <a:pt x="122" y="1"/>
                    <a:pt x="1" y="335"/>
                    <a:pt x="183" y="517"/>
                  </a:cubicBezTo>
                  <a:cubicBezTo>
                    <a:pt x="243" y="577"/>
                    <a:pt x="318" y="604"/>
                    <a:pt x="393" y="604"/>
                  </a:cubicBezTo>
                  <a:cubicBezTo>
                    <a:pt x="548" y="604"/>
                    <a:pt x="700" y="489"/>
                    <a:pt x="700" y="305"/>
                  </a:cubicBezTo>
                  <a:cubicBezTo>
                    <a:pt x="700" y="122"/>
                    <a:pt x="578" y="1"/>
                    <a:pt x="39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5"/>
            <p:cNvSpPr/>
            <p:nvPr/>
          </p:nvSpPr>
          <p:spPr>
            <a:xfrm>
              <a:off x="4662200" y="3568725"/>
              <a:ext cx="18275" cy="15125"/>
            </a:xfrm>
            <a:custGeom>
              <a:rect b="b" l="l" r="r" t="t"/>
              <a:pathLst>
                <a:path extrusionOk="0" h="605" w="731">
                  <a:moveTo>
                    <a:pt x="426" y="1"/>
                  </a:moveTo>
                  <a:cubicBezTo>
                    <a:pt x="153" y="1"/>
                    <a:pt x="1" y="335"/>
                    <a:pt x="214" y="517"/>
                  </a:cubicBezTo>
                  <a:cubicBezTo>
                    <a:pt x="273" y="577"/>
                    <a:pt x="346" y="604"/>
                    <a:pt x="417" y="604"/>
                  </a:cubicBezTo>
                  <a:cubicBezTo>
                    <a:pt x="565" y="604"/>
                    <a:pt x="710" y="489"/>
                    <a:pt x="730" y="305"/>
                  </a:cubicBezTo>
                  <a:cubicBezTo>
                    <a:pt x="730" y="122"/>
                    <a:pt x="578" y="1"/>
                    <a:pt x="4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5"/>
            <p:cNvSpPr/>
            <p:nvPr/>
          </p:nvSpPr>
          <p:spPr>
            <a:xfrm>
              <a:off x="4450200" y="3791375"/>
              <a:ext cx="6850" cy="7625"/>
            </a:xfrm>
            <a:custGeom>
              <a:rect b="b" l="l" r="r" t="t"/>
              <a:pathLst>
                <a:path extrusionOk="0" h="305" w="274">
                  <a:moveTo>
                    <a:pt x="0" y="1"/>
                  </a:moveTo>
                  <a:lnTo>
                    <a:pt x="0" y="305"/>
                  </a:lnTo>
                  <a:lnTo>
                    <a:pt x="274" y="305"/>
                  </a:lnTo>
                  <a:cubicBezTo>
                    <a:pt x="274" y="153"/>
                    <a:pt x="152"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5"/>
            <p:cNvSpPr/>
            <p:nvPr/>
          </p:nvSpPr>
          <p:spPr>
            <a:xfrm>
              <a:off x="4450200" y="3643200"/>
              <a:ext cx="9150" cy="15225"/>
            </a:xfrm>
            <a:custGeom>
              <a:rect b="b" l="l" r="r" t="t"/>
              <a:pathLst>
                <a:path extrusionOk="0" h="609" w="366">
                  <a:moveTo>
                    <a:pt x="0" y="1"/>
                  </a:moveTo>
                  <a:lnTo>
                    <a:pt x="0" y="608"/>
                  </a:lnTo>
                  <a:cubicBezTo>
                    <a:pt x="365" y="578"/>
                    <a:pt x="365"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5"/>
            <p:cNvSpPr/>
            <p:nvPr/>
          </p:nvSpPr>
          <p:spPr>
            <a:xfrm>
              <a:off x="4739725" y="3501850"/>
              <a:ext cx="7625" cy="7625"/>
            </a:xfrm>
            <a:custGeom>
              <a:rect b="b" l="l" r="r" t="t"/>
              <a:pathLst>
                <a:path extrusionOk="0" h="305" w="305">
                  <a:moveTo>
                    <a:pt x="0" y="1"/>
                  </a:moveTo>
                  <a:cubicBezTo>
                    <a:pt x="0" y="123"/>
                    <a:pt x="61" y="244"/>
                    <a:pt x="183" y="275"/>
                  </a:cubicBezTo>
                  <a:cubicBezTo>
                    <a:pt x="213" y="305"/>
                    <a:pt x="243"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5"/>
            <p:cNvSpPr/>
            <p:nvPr/>
          </p:nvSpPr>
          <p:spPr>
            <a:xfrm>
              <a:off x="4590775" y="3501850"/>
              <a:ext cx="15225" cy="7450"/>
            </a:xfrm>
            <a:custGeom>
              <a:rect b="b" l="l" r="r" t="t"/>
              <a:pathLst>
                <a:path extrusionOk="0" h="298" w="609">
                  <a:moveTo>
                    <a:pt x="1" y="1"/>
                  </a:moveTo>
                  <a:cubicBezTo>
                    <a:pt x="1" y="199"/>
                    <a:pt x="153" y="297"/>
                    <a:pt x="305" y="297"/>
                  </a:cubicBezTo>
                  <a:cubicBezTo>
                    <a:pt x="457" y="297"/>
                    <a:pt x="609" y="199"/>
                    <a:pt x="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5"/>
            <p:cNvSpPr/>
            <p:nvPr/>
          </p:nvSpPr>
          <p:spPr>
            <a:xfrm>
              <a:off x="4450200" y="3501850"/>
              <a:ext cx="6850" cy="7625"/>
            </a:xfrm>
            <a:custGeom>
              <a:rect b="b" l="l" r="r" t="t"/>
              <a:pathLst>
                <a:path extrusionOk="0" h="305" w="274">
                  <a:moveTo>
                    <a:pt x="0" y="1"/>
                  </a:moveTo>
                  <a:lnTo>
                    <a:pt x="0" y="305"/>
                  </a:lnTo>
                  <a:cubicBezTo>
                    <a:pt x="152" y="305"/>
                    <a:pt x="274" y="183"/>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5"/>
            <p:cNvSpPr/>
            <p:nvPr/>
          </p:nvSpPr>
          <p:spPr>
            <a:xfrm>
              <a:off x="4738200" y="3940325"/>
              <a:ext cx="9150" cy="14450"/>
            </a:xfrm>
            <a:custGeom>
              <a:rect b="b" l="l" r="r" t="t"/>
              <a:pathLst>
                <a:path extrusionOk="0" h="578" w="366">
                  <a:moveTo>
                    <a:pt x="365" y="0"/>
                  </a:moveTo>
                  <a:cubicBezTo>
                    <a:pt x="304" y="0"/>
                    <a:pt x="274" y="0"/>
                    <a:pt x="244" y="31"/>
                  </a:cubicBezTo>
                  <a:cubicBezTo>
                    <a:pt x="0" y="122"/>
                    <a:pt x="0" y="456"/>
                    <a:pt x="244" y="578"/>
                  </a:cubicBezTo>
                  <a:lnTo>
                    <a:pt x="365" y="578"/>
                  </a:lnTo>
                  <a:lnTo>
                    <a:pt x="36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5"/>
            <p:cNvSpPr/>
            <p:nvPr/>
          </p:nvSpPr>
          <p:spPr>
            <a:xfrm>
              <a:off x="4590775" y="3940425"/>
              <a:ext cx="17500" cy="14350"/>
            </a:xfrm>
            <a:custGeom>
              <a:rect b="b" l="l" r="r" t="t"/>
              <a:pathLst>
                <a:path extrusionOk="0" h="574" w="700">
                  <a:moveTo>
                    <a:pt x="284" y="1"/>
                  </a:moveTo>
                  <a:cubicBezTo>
                    <a:pt x="138" y="1"/>
                    <a:pt x="1" y="116"/>
                    <a:pt x="1" y="300"/>
                  </a:cubicBezTo>
                  <a:cubicBezTo>
                    <a:pt x="1" y="452"/>
                    <a:pt x="122" y="574"/>
                    <a:pt x="305" y="574"/>
                  </a:cubicBezTo>
                  <a:cubicBezTo>
                    <a:pt x="548" y="574"/>
                    <a:pt x="700" y="270"/>
                    <a:pt x="487" y="87"/>
                  </a:cubicBezTo>
                  <a:cubicBezTo>
                    <a:pt x="427" y="28"/>
                    <a:pt x="355" y="1"/>
                    <a:pt x="2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5"/>
            <p:cNvSpPr/>
            <p:nvPr/>
          </p:nvSpPr>
          <p:spPr>
            <a:xfrm>
              <a:off x="4516300" y="3865850"/>
              <a:ext cx="17500" cy="15100"/>
            </a:xfrm>
            <a:custGeom>
              <a:rect b="b" l="l" r="r" t="t"/>
              <a:pathLst>
                <a:path extrusionOk="0" h="604" w="700">
                  <a:moveTo>
                    <a:pt x="305" y="0"/>
                  </a:moveTo>
                  <a:cubicBezTo>
                    <a:pt x="153" y="0"/>
                    <a:pt x="1" y="122"/>
                    <a:pt x="1" y="304"/>
                  </a:cubicBezTo>
                  <a:cubicBezTo>
                    <a:pt x="1" y="489"/>
                    <a:pt x="152" y="604"/>
                    <a:pt x="307" y="604"/>
                  </a:cubicBezTo>
                  <a:cubicBezTo>
                    <a:pt x="382" y="604"/>
                    <a:pt x="458" y="577"/>
                    <a:pt x="518" y="517"/>
                  </a:cubicBezTo>
                  <a:cubicBezTo>
                    <a:pt x="700" y="335"/>
                    <a:pt x="578"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5"/>
            <p:cNvSpPr/>
            <p:nvPr/>
          </p:nvSpPr>
          <p:spPr>
            <a:xfrm>
              <a:off x="4665250" y="3865850"/>
              <a:ext cx="17500" cy="15100"/>
            </a:xfrm>
            <a:custGeom>
              <a:rect b="b" l="l" r="r" t="t"/>
              <a:pathLst>
                <a:path extrusionOk="0" h="604" w="700">
                  <a:moveTo>
                    <a:pt x="304" y="0"/>
                  </a:moveTo>
                  <a:cubicBezTo>
                    <a:pt x="122" y="0"/>
                    <a:pt x="0" y="122"/>
                    <a:pt x="0" y="304"/>
                  </a:cubicBezTo>
                  <a:cubicBezTo>
                    <a:pt x="0" y="489"/>
                    <a:pt x="152" y="604"/>
                    <a:pt x="307" y="604"/>
                  </a:cubicBezTo>
                  <a:cubicBezTo>
                    <a:pt x="382" y="604"/>
                    <a:pt x="458" y="577"/>
                    <a:pt x="517" y="517"/>
                  </a:cubicBezTo>
                  <a:cubicBezTo>
                    <a:pt x="699" y="335"/>
                    <a:pt x="547"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5"/>
            <p:cNvSpPr/>
            <p:nvPr/>
          </p:nvSpPr>
          <p:spPr>
            <a:xfrm>
              <a:off x="4450200" y="3940325"/>
              <a:ext cx="6850" cy="14450"/>
            </a:xfrm>
            <a:custGeom>
              <a:rect b="b" l="l" r="r" t="t"/>
              <a:pathLst>
                <a:path extrusionOk="0" h="578" w="274">
                  <a:moveTo>
                    <a:pt x="0" y="0"/>
                  </a:moveTo>
                  <a:lnTo>
                    <a:pt x="0" y="578"/>
                  </a:lnTo>
                  <a:cubicBezTo>
                    <a:pt x="152" y="578"/>
                    <a:pt x="274" y="456"/>
                    <a:pt x="274" y="304"/>
                  </a:cubicBezTo>
                  <a:cubicBezTo>
                    <a:pt x="274" y="122"/>
                    <a:pt x="152"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5"/>
            <p:cNvSpPr/>
            <p:nvPr/>
          </p:nvSpPr>
          <p:spPr>
            <a:xfrm>
              <a:off x="4739725" y="3798975"/>
              <a:ext cx="7625" cy="7625"/>
            </a:xfrm>
            <a:custGeom>
              <a:rect b="b" l="l" r="r" t="t"/>
              <a:pathLst>
                <a:path extrusionOk="0" h="305" w="305">
                  <a:moveTo>
                    <a:pt x="0" y="1"/>
                  </a:moveTo>
                  <a:cubicBezTo>
                    <a:pt x="0" y="31"/>
                    <a:pt x="0" y="92"/>
                    <a:pt x="31" y="122"/>
                  </a:cubicBezTo>
                  <a:cubicBezTo>
                    <a:pt x="31" y="183"/>
                    <a:pt x="91" y="244"/>
                    <a:pt x="183" y="274"/>
                  </a:cubicBezTo>
                  <a:cubicBezTo>
                    <a:pt x="213" y="305"/>
                    <a:pt x="243"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5"/>
            <p:cNvSpPr/>
            <p:nvPr/>
          </p:nvSpPr>
          <p:spPr>
            <a:xfrm>
              <a:off x="4590775" y="3798975"/>
              <a:ext cx="15225" cy="7625"/>
            </a:xfrm>
            <a:custGeom>
              <a:rect b="b" l="l" r="r" t="t"/>
              <a:pathLst>
                <a:path extrusionOk="0" h="305" w="609">
                  <a:moveTo>
                    <a:pt x="1" y="1"/>
                  </a:moveTo>
                  <a:cubicBezTo>
                    <a:pt x="1" y="31"/>
                    <a:pt x="1" y="92"/>
                    <a:pt x="31" y="122"/>
                  </a:cubicBezTo>
                  <a:cubicBezTo>
                    <a:pt x="92" y="244"/>
                    <a:pt x="183" y="305"/>
                    <a:pt x="305" y="305"/>
                  </a:cubicBezTo>
                  <a:cubicBezTo>
                    <a:pt x="426" y="305"/>
                    <a:pt x="517" y="213"/>
                    <a:pt x="578" y="122"/>
                  </a:cubicBezTo>
                  <a:cubicBezTo>
                    <a:pt x="609" y="92"/>
                    <a:pt x="609" y="31"/>
                    <a:pt x="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5"/>
            <p:cNvSpPr/>
            <p:nvPr/>
          </p:nvSpPr>
          <p:spPr>
            <a:xfrm>
              <a:off x="4450200" y="3798975"/>
              <a:ext cx="6850" cy="7625"/>
            </a:xfrm>
            <a:custGeom>
              <a:rect b="b" l="l" r="r" t="t"/>
              <a:pathLst>
                <a:path extrusionOk="0" h="305" w="274">
                  <a:moveTo>
                    <a:pt x="0" y="1"/>
                  </a:moveTo>
                  <a:lnTo>
                    <a:pt x="0" y="305"/>
                  </a:lnTo>
                  <a:cubicBezTo>
                    <a:pt x="92" y="305"/>
                    <a:pt x="213" y="213"/>
                    <a:pt x="274" y="122"/>
                  </a:cubicBezTo>
                  <a:cubicBezTo>
                    <a:pt x="274" y="92"/>
                    <a:pt x="274" y="31"/>
                    <a:pt x="2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5"/>
            <p:cNvSpPr/>
            <p:nvPr/>
          </p:nvSpPr>
          <p:spPr>
            <a:xfrm>
              <a:off x="4442600" y="3197150"/>
              <a:ext cx="7625" cy="7625"/>
            </a:xfrm>
            <a:custGeom>
              <a:rect b="b" l="l" r="r" t="t"/>
              <a:pathLst>
                <a:path extrusionOk="0" h="305" w="305">
                  <a:moveTo>
                    <a:pt x="304" y="0"/>
                  </a:moveTo>
                  <a:cubicBezTo>
                    <a:pt x="244" y="0"/>
                    <a:pt x="213" y="0"/>
                    <a:pt x="183" y="31"/>
                  </a:cubicBezTo>
                  <a:cubicBezTo>
                    <a:pt x="92" y="61"/>
                    <a:pt x="31" y="122"/>
                    <a:pt x="0" y="183"/>
                  </a:cubicBezTo>
                  <a:cubicBezTo>
                    <a:pt x="0" y="213"/>
                    <a:pt x="0" y="274"/>
                    <a:pt x="0" y="304"/>
                  </a:cubicBezTo>
                  <a:lnTo>
                    <a:pt x="304" y="304"/>
                  </a:ln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5"/>
            <p:cNvSpPr/>
            <p:nvPr/>
          </p:nvSpPr>
          <p:spPr>
            <a:xfrm>
              <a:off x="4442600" y="3048975"/>
              <a:ext cx="7625" cy="14450"/>
            </a:xfrm>
            <a:custGeom>
              <a:rect b="b" l="l" r="r" t="t"/>
              <a:pathLst>
                <a:path extrusionOk="0" h="578" w="305">
                  <a:moveTo>
                    <a:pt x="304" y="0"/>
                  </a:moveTo>
                  <a:cubicBezTo>
                    <a:pt x="244" y="0"/>
                    <a:pt x="213" y="0"/>
                    <a:pt x="183" y="31"/>
                  </a:cubicBezTo>
                  <a:cubicBezTo>
                    <a:pt x="61" y="61"/>
                    <a:pt x="0" y="183"/>
                    <a:pt x="0" y="304"/>
                  </a:cubicBezTo>
                  <a:cubicBezTo>
                    <a:pt x="0" y="395"/>
                    <a:pt x="61" y="517"/>
                    <a:pt x="183" y="578"/>
                  </a:cubicBezTo>
                  <a:lnTo>
                    <a:pt x="304" y="578"/>
                  </a:ln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5"/>
            <p:cNvSpPr/>
            <p:nvPr/>
          </p:nvSpPr>
          <p:spPr>
            <a:xfrm>
              <a:off x="4442600" y="3494250"/>
              <a:ext cx="7625" cy="7625"/>
            </a:xfrm>
            <a:custGeom>
              <a:rect b="b" l="l" r="r" t="t"/>
              <a:pathLst>
                <a:path extrusionOk="0" h="305" w="305">
                  <a:moveTo>
                    <a:pt x="304" y="1"/>
                  </a:moveTo>
                  <a:cubicBezTo>
                    <a:pt x="244" y="1"/>
                    <a:pt x="213" y="31"/>
                    <a:pt x="183" y="31"/>
                  </a:cubicBezTo>
                  <a:cubicBezTo>
                    <a:pt x="92" y="62"/>
                    <a:pt x="31" y="123"/>
                    <a:pt x="0" y="183"/>
                  </a:cubicBezTo>
                  <a:cubicBezTo>
                    <a:pt x="0" y="214"/>
                    <a:pt x="0" y="275"/>
                    <a:pt x="0" y="305"/>
                  </a:cubicBezTo>
                  <a:lnTo>
                    <a:pt x="30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5"/>
            <p:cNvSpPr/>
            <p:nvPr/>
          </p:nvSpPr>
          <p:spPr>
            <a:xfrm>
              <a:off x="4293650" y="3494250"/>
              <a:ext cx="15225" cy="7625"/>
            </a:xfrm>
            <a:custGeom>
              <a:rect b="b" l="l" r="r" t="t"/>
              <a:pathLst>
                <a:path extrusionOk="0" h="305" w="609">
                  <a:moveTo>
                    <a:pt x="305" y="1"/>
                  </a:moveTo>
                  <a:cubicBezTo>
                    <a:pt x="183" y="1"/>
                    <a:pt x="62" y="92"/>
                    <a:pt x="31" y="183"/>
                  </a:cubicBezTo>
                  <a:cubicBezTo>
                    <a:pt x="1" y="214"/>
                    <a:pt x="1" y="275"/>
                    <a:pt x="1" y="305"/>
                  </a:cubicBezTo>
                  <a:lnTo>
                    <a:pt x="609" y="305"/>
                  </a:lnTo>
                  <a:cubicBezTo>
                    <a:pt x="609" y="275"/>
                    <a:pt x="578" y="214"/>
                    <a:pt x="578" y="183"/>
                  </a:cubicBezTo>
                  <a:cubicBezTo>
                    <a:pt x="518" y="92"/>
                    <a:pt x="426"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5"/>
            <p:cNvSpPr/>
            <p:nvPr/>
          </p:nvSpPr>
          <p:spPr>
            <a:xfrm>
              <a:off x="4441075" y="3346075"/>
              <a:ext cx="9150" cy="14475"/>
            </a:xfrm>
            <a:custGeom>
              <a:rect b="b" l="l" r="r" t="t"/>
              <a:pathLst>
                <a:path extrusionOk="0" h="579" w="366">
                  <a:moveTo>
                    <a:pt x="365" y="1"/>
                  </a:moveTo>
                  <a:cubicBezTo>
                    <a:pt x="305" y="1"/>
                    <a:pt x="274" y="1"/>
                    <a:pt x="244" y="31"/>
                  </a:cubicBezTo>
                  <a:cubicBezTo>
                    <a:pt x="1" y="122"/>
                    <a:pt x="1" y="457"/>
                    <a:pt x="244" y="578"/>
                  </a:cubicBezTo>
                  <a:lnTo>
                    <a:pt x="365" y="578"/>
                  </a:lnTo>
                  <a:lnTo>
                    <a:pt x="36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5"/>
            <p:cNvSpPr/>
            <p:nvPr/>
          </p:nvSpPr>
          <p:spPr>
            <a:xfrm>
              <a:off x="4152325" y="3494250"/>
              <a:ext cx="7625" cy="7625"/>
            </a:xfrm>
            <a:custGeom>
              <a:rect b="b" l="l" r="r" t="t"/>
              <a:pathLst>
                <a:path extrusionOk="0" h="305" w="305">
                  <a:moveTo>
                    <a:pt x="0" y="1"/>
                  </a:moveTo>
                  <a:lnTo>
                    <a:pt x="0" y="305"/>
                  </a:lnTo>
                  <a:lnTo>
                    <a:pt x="304" y="305"/>
                  </a:lnTo>
                  <a:cubicBezTo>
                    <a:pt x="304" y="244"/>
                    <a:pt x="274" y="153"/>
                    <a:pt x="213" y="92"/>
                  </a:cubicBezTo>
                  <a:cubicBezTo>
                    <a:pt x="183" y="31"/>
                    <a:pt x="91"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5"/>
            <p:cNvSpPr/>
            <p:nvPr/>
          </p:nvSpPr>
          <p:spPr>
            <a:xfrm>
              <a:off x="4442600" y="3204750"/>
              <a:ext cx="7625" cy="7625"/>
            </a:xfrm>
            <a:custGeom>
              <a:rect b="b" l="l" r="r" t="t"/>
              <a:pathLst>
                <a:path extrusionOk="0" h="305" w="305">
                  <a:moveTo>
                    <a:pt x="0" y="0"/>
                  </a:moveTo>
                  <a:cubicBezTo>
                    <a:pt x="0" y="31"/>
                    <a:pt x="0" y="91"/>
                    <a:pt x="31" y="122"/>
                  </a:cubicBezTo>
                  <a:cubicBezTo>
                    <a:pt x="31" y="183"/>
                    <a:pt x="92" y="243"/>
                    <a:pt x="183" y="274"/>
                  </a:cubicBezTo>
                  <a:cubicBezTo>
                    <a:pt x="213" y="304"/>
                    <a:pt x="244" y="304"/>
                    <a:pt x="304" y="304"/>
                  </a:cubicBezTo>
                  <a:lnTo>
                    <a:pt x="3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5"/>
            <p:cNvSpPr/>
            <p:nvPr/>
          </p:nvSpPr>
          <p:spPr>
            <a:xfrm>
              <a:off x="4442600" y="3791375"/>
              <a:ext cx="7625" cy="7625"/>
            </a:xfrm>
            <a:custGeom>
              <a:rect b="b" l="l" r="r" t="t"/>
              <a:pathLst>
                <a:path extrusionOk="0" h="305" w="305">
                  <a:moveTo>
                    <a:pt x="304" y="1"/>
                  </a:moveTo>
                  <a:cubicBezTo>
                    <a:pt x="244" y="1"/>
                    <a:pt x="213" y="31"/>
                    <a:pt x="183" y="31"/>
                  </a:cubicBezTo>
                  <a:cubicBezTo>
                    <a:pt x="61" y="92"/>
                    <a:pt x="0" y="183"/>
                    <a:pt x="0" y="305"/>
                  </a:cubicBezTo>
                  <a:lnTo>
                    <a:pt x="304" y="305"/>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5"/>
            <p:cNvSpPr/>
            <p:nvPr/>
          </p:nvSpPr>
          <p:spPr>
            <a:xfrm>
              <a:off x="4293650" y="3791375"/>
              <a:ext cx="15225" cy="7625"/>
            </a:xfrm>
            <a:custGeom>
              <a:rect b="b" l="l" r="r" t="t"/>
              <a:pathLst>
                <a:path extrusionOk="0" h="305" w="609">
                  <a:moveTo>
                    <a:pt x="305" y="1"/>
                  </a:moveTo>
                  <a:cubicBezTo>
                    <a:pt x="122" y="1"/>
                    <a:pt x="1" y="153"/>
                    <a:pt x="1" y="305"/>
                  </a:cubicBezTo>
                  <a:lnTo>
                    <a:pt x="609" y="305"/>
                  </a:lnTo>
                  <a:cubicBezTo>
                    <a:pt x="609" y="153"/>
                    <a:pt x="457" y="1"/>
                    <a:pt x="3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5"/>
            <p:cNvSpPr/>
            <p:nvPr/>
          </p:nvSpPr>
          <p:spPr>
            <a:xfrm>
              <a:off x="4442600" y="3643200"/>
              <a:ext cx="7625" cy="14475"/>
            </a:xfrm>
            <a:custGeom>
              <a:rect b="b" l="l" r="r" t="t"/>
              <a:pathLst>
                <a:path extrusionOk="0" h="579" w="305">
                  <a:moveTo>
                    <a:pt x="304" y="1"/>
                  </a:moveTo>
                  <a:cubicBezTo>
                    <a:pt x="244" y="1"/>
                    <a:pt x="213" y="1"/>
                    <a:pt x="183" y="31"/>
                  </a:cubicBezTo>
                  <a:cubicBezTo>
                    <a:pt x="61" y="61"/>
                    <a:pt x="0" y="183"/>
                    <a:pt x="0" y="304"/>
                  </a:cubicBezTo>
                  <a:cubicBezTo>
                    <a:pt x="0" y="426"/>
                    <a:pt x="61" y="517"/>
                    <a:pt x="183" y="578"/>
                  </a:cubicBezTo>
                  <a:lnTo>
                    <a:pt x="304" y="578"/>
                  </a:ln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5"/>
            <p:cNvSpPr/>
            <p:nvPr/>
          </p:nvSpPr>
          <p:spPr>
            <a:xfrm>
              <a:off x="4293650" y="3643950"/>
              <a:ext cx="15225" cy="13725"/>
            </a:xfrm>
            <a:custGeom>
              <a:rect b="b" l="l" r="r" t="t"/>
              <a:pathLst>
                <a:path extrusionOk="0" h="549" w="609">
                  <a:moveTo>
                    <a:pt x="293" y="1"/>
                  </a:moveTo>
                  <a:cubicBezTo>
                    <a:pt x="153" y="1"/>
                    <a:pt x="16" y="92"/>
                    <a:pt x="1" y="274"/>
                  </a:cubicBezTo>
                  <a:cubicBezTo>
                    <a:pt x="1" y="335"/>
                    <a:pt x="31" y="396"/>
                    <a:pt x="92" y="457"/>
                  </a:cubicBezTo>
                  <a:lnTo>
                    <a:pt x="335" y="548"/>
                  </a:lnTo>
                  <a:cubicBezTo>
                    <a:pt x="487" y="548"/>
                    <a:pt x="609" y="396"/>
                    <a:pt x="609" y="274"/>
                  </a:cubicBezTo>
                  <a:cubicBezTo>
                    <a:pt x="578" y="92"/>
                    <a:pt x="434" y="1"/>
                    <a:pt x="29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5"/>
            <p:cNvSpPr/>
            <p:nvPr/>
          </p:nvSpPr>
          <p:spPr>
            <a:xfrm>
              <a:off x="4224500" y="3721475"/>
              <a:ext cx="9900" cy="10650"/>
            </a:xfrm>
            <a:custGeom>
              <a:rect b="b" l="l" r="r" t="t"/>
              <a:pathLst>
                <a:path extrusionOk="0" h="426" w="396">
                  <a:moveTo>
                    <a:pt x="366" y="0"/>
                  </a:moveTo>
                  <a:cubicBezTo>
                    <a:pt x="244" y="122"/>
                    <a:pt x="122" y="274"/>
                    <a:pt x="1" y="426"/>
                  </a:cubicBezTo>
                  <a:lnTo>
                    <a:pt x="92" y="426"/>
                  </a:lnTo>
                  <a:cubicBezTo>
                    <a:pt x="274" y="426"/>
                    <a:pt x="396" y="304"/>
                    <a:pt x="396" y="122"/>
                  </a:cubicBezTo>
                  <a:cubicBezTo>
                    <a:pt x="396" y="91"/>
                    <a:pt x="396" y="31"/>
                    <a:pt x="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5"/>
            <p:cNvSpPr/>
            <p:nvPr/>
          </p:nvSpPr>
          <p:spPr>
            <a:xfrm>
              <a:off x="4368125" y="3717675"/>
              <a:ext cx="17500" cy="14925"/>
            </a:xfrm>
            <a:custGeom>
              <a:rect b="b" l="l" r="r" t="t"/>
              <a:pathLst>
                <a:path extrusionOk="0" h="597" w="700">
                  <a:moveTo>
                    <a:pt x="305" y="0"/>
                  </a:moveTo>
                  <a:cubicBezTo>
                    <a:pt x="122" y="0"/>
                    <a:pt x="1" y="122"/>
                    <a:pt x="1" y="274"/>
                  </a:cubicBezTo>
                  <a:cubicBezTo>
                    <a:pt x="1" y="465"/>
                    <a:pt x="149" y="597"/>
                    <a:pt x="311" y="597"/>
                  </a:cubicBezTo>
                  <a:cubicBezTo>
                    <a:pt x="381" y="597"/>
                    <a:pt x="453" y="572"/>
                    <a:pt x="517" y="517"/>
                  </a:cubicBezTo>
                  <a:cubicBezTo>
                    <a:pt x="700" y="304"/>
                    <a:pt x="578"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5"/>
            <p:cNvSpPr/>
            <p:nvPr/>
          </p:nvSpPr>
          <p:spPr>
            <a:xfrm>
              <a:off x="4219200" y="3569500"/>
              <a:ext cx="17500" cy="14700"/>
            </a:xfrm>
            <a:custGeom>
              <a:rect b="b" l="l" r="r" t="t"/>
              <a:pathLst>
                <a:path extrusionOk="0" h="588" w="700">
                  <a:moveTo>
                    <a:pt x="304" y="0"/>
                  </a:moveTo>
                  <a:cubicBezTo>
                    <a:pt x="152" y="0"/>
                    <a:pt x="0" y="122"/>
                    <a:pt x="0" y="304"/>
                  </a:cubicBezTo>
                  <a:cubicBezTo>
                    <a:pt x="0" y="466"/>
                    <a:pt x="149" y="588"/>
                    <a:pt x="302" y="588"/>
                  </a:cubicBezTo>
                  <a:cubicBezTo>
                    <a:pt x="378" y="588"/>
                    <a:pt x="456" y="557"/>
                    <a:pt x="517" y="486"/>
                  </a:cubicBezTo>
                  <a:cubicBezTo>
                    <a:pt x="699" y="304"/>
                    <a:pt x="578" y="0"/>
                    <a:pt x="3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5"/>
            <p:cNvSpPr/>
            <p:nvPr/>
          </p:nvSpPr>
          <p:spPr>
            <a:xfrm>
              <a:off x="4365100" y="3568725"/>
              <a:ext cx="18250" cy="15125"/>
            </a:xfrm>
            <a:custGeom>
              <a:rect b="b" l="l" r="r" t="t"/>
              <a:pathLst>
                <a:path extrusionOk="0" h="605" w="730">
                  <a:moveTo>
                    <a:pt x="426" y="1"/>
                  </a:moveTo>
                  <a:cubicBezTo>
                    <a:pt x="152" y="1"/>
                    <a:pt x="0" y="335"/>
                    <a:pt x="213" y="517"/>
                  </a:cubicBezTo>
                  <a:cubicBezTo>
                    <a:pt x="272" y="577"/>
                    <a:pt x="345" y="604"/>
                    <a:pt x="416" y="604"/>
                  </a:cubicBezTo>
                  <a:cubicBezTo>
                    <a:pt x="561" y="604"/>
                    <a:pt x="699" y="489"/>
                    <a:pt x="699" y="305"/>
                  </a:cubicBezTo>
                  <a:cubicBezTo>
                    <a:pt x="730" y="122"/>
                    <a:pt x="578" y="1"/>
                    <a:pt x="4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5"/>
            <p:cNvSpPr/>
            <p:nvPr/>
          </p:nvSpPr>
          <p:spPr>
            <a:xfrm>
              <a:off x="4442600" y="3501850"/>
              <a:ext cx="7625" cy="7625"/>
            </a:xfrm>
            <a:custGeom>
              <a:rect b="b" l="l" r="r" t="t"/>
              <a:pathLst>
                <a:path extrusionOk="0" h="305" w="305">
                  <a:moveTo>
                    <a:pt x="0" y="1"/>
                  </a:moveTo>
                  <a:cubicBezTo>
                    <a:pt x="0" y="123"/>
                    <a:pt x="61" y="244"/>
                    <a:pt x="183" y="275"/>
                  </a:cubicBezTo>
                  <a:cubicBezTo>
                    <a:pt x="213" y="305"/>
                    <a:pt x="244"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5"/>
            <p:cNvSpPr/>
            <p:nvPr/>
          </p:nvSpPr>
          <p:spPr>
            <a:xfrm>
              <a:off x="4293650" y="3501850"/>
              <a:ext cx="15225" cy="7625"/>
            </a:xfrm>
            <a:custGeom>
              <a:rect b="b" l="l" r="r" t="t"/>
              <a:pathLst>
                <a:path extrusionOk="0" h="305" w="609">
                  <a:moveTo>
                    <a:pt x="31" y="1"/>
                  </a:moveTo>
                  <a:cubicBezTo>
                    <a:pt x="1" y="153"/>
                    <a:pt x="153" y="305"/>
                    <a:pt x="305" y="305"/>
                  </a:cubicBezTo>
                  <a:cubicBezTo>
                    <a:pt x="457" y="305"/>
                    <a:pt x="609" y="183"/>
                    <a:pt x="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5"/>
            <p:cNvSpPr/>
            <p:nvPr/>
          </p:nvSpPr>
          <p:spPr>
            <a:xfrm>
              <a:off x="4152325" y="3501850"/>
              <a:ext cx="7625" cy="7625"/>
            </a:xfrm>
            <a:custGeom>
              <a:rect b="b" l="l" r="r" t="t"/>
              <a:pathLst>
                <a:path extrusionOk="0" h="305" w="305">
                  <a:moveTo>
                    <a:pt x="0" y="1"/>
                  </a:moveTo>
                  <a:lnTo>
                    <a:pt x="0" y="305"/>
                  </a:lnTo>
                  <a:cubicBezTo>
                    <a:pt x="91" y="305"/>
                    <a:pt x="183" y="275"/>
                    <a:pt x="213" y="214"/>
                  </a:cubicBezTo>
                  <a:cubicBezTo>
                    <a:pt x="274" y="153"/>
                    <a:pt x="304" y="92"/>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5"/>
            <p:cNvSpPr/>
            <p:nvPr/>
          </p:nvSpPr>
          <p:spPr>
            <a:xfrm>
              <a:off x="4441075" y="3940325"/>
              <a:ext cx="9150" cy="14450"/>
            </a:xfrm>
            <a:custGeom>
              <a:rect b="b" l="l" r="r" t="t"/>
              <a:pathLst>
                <a:path extrusionOk="0" h="578" w="366">
                  <a:moveTo>
                    <a:pt x="365" y="0"/>
                  </a:moveTo>
                  <a:cubicBezTo>
                    <a:pt x="305" y="0"/>
                    <a:pt x="274" y="0"/>
                    <a:pt x="244" y="31"/>
                  </a:cubicBezTo>
                  <a:cubicBezTo>
                    <a:pt x="1" y="122"/>
                    <a:pt x="1" y="456"/>
                    <a:pt x="244" y="578"/>
                  </a:cubicBezTo>
                  <a:lnTo>
                    <a:pt x="365" y="578"/>
                  </a:lnTo>
                  <a:lnTo>
                    <a:pt x="36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5"/>
            <p:cNvSpPr/>
            <p:nvPr/>
          </p:nvSpPr>
          <p:spPr>
            <a:xfrm>
              <a:off x="4293650" y="3940425"/>
              <a:ext cx="17500" cy="14350"/>
            </a:xfrm>
            <a:custGeom>
              <a:rect b="b" l="l" r="r" t="t"/>
              <a:pathLst>
                <a:path extrusionOk="0" h="574" w="700">
                  <a:moveTo>
                    <a:pt x="307" y="1"/>
                  </a:moveTo>
                  <a:cubicBezTo>
                    <a:pt x="152" y="1"/>
                    <a:pt x="1" y="116"/>
                    <a:pt x="1" y="300"/>
                  </a:cubicBezTo>
                  <a:cubicBezTo>
                    <a:pt x="1" y="452"/>
                    <a:pt x="122" y="574"/>
                    <a:pt x="305" y="574"/>
                  </a:cubicBezTo>
                  <a:cubicBezTo>
                    <a:pt x="578" y="574"/>
                    <a:pt x="700" y="270"/>
                    <a:pt x="518" y="87"/>
                  </a:cubicBezTo>
                  <a:cubicBezTo>
                    <a:pt x="458" y="28"/>
                    <a:pt x="382"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5"/>
            <p:cNvSpPr/>
            <p:nvPr/>
          </p:nvSpPr>
          <p:spPr>
            <a:xfrm>
              <a:off x="4216900" y="3865850"/>
              <a:ext cx="17500" cy="15100"/>
            </a:xfrm>
            <a:custGeom>
              <a:rect b="b" l="l" r="r" t="t"/>
              <a:pathLst>
                <a:path extrusionOk="0" h="604" w="700">
                  <a:moveTo>
                    <a:pt x="396" y="0"/>
                  </a:moveTo>
                  <a:cubicBezTo>
                    <a:pt x="122" y="0"/>
                    <a:pt x="1" y="335"/>
                    <a:pt x="183" y="517"/>
                  </a:cubicBezTo>
                  <a:cubicBezTo>
                    <a:pt x="253" y="577"/>
                    <a:pt x="332" y="604"/>
                    <a:pt x="407" y="604"/>
                  </a:cubicBezTo>
                  <a:cubicBezTo>
                    <a:pt x="562" y="604"/>
                    <a:pt x="700" y="489"/>
                    <a:pt x="700" y="304"/>
                  </a:cubicBezTo>
                  <a:cubicBezTo>
                    <a:pt x="700" y="122"/>
                    <a:pt x="578"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5"/>
            <p:cNvSpPr/>
            <p:nvPr/>
          </p:nvSpPr>
          <p:spPr>
            <a:xfrm>
              <a:off x="4368125" y="3865850"/>
              <a:ext cx="17500" cy="15100"/>
            </a:xfrm>
            <a:custGeom>
              <a:rect b="b" l="l" r="r" t="t"/>
              <a:pathLst>
                <a:path extrusionOk="0" h="604" w="700">
                  <a:moveTo>
                    <a:pt x="305" y="0"/>
                  </a:moveTo>
                  <a:cubicBezTo>
                    <a:pt x="122" y="0"/>
                    <a:pt x="1" y="122"/>
                    <a:pt x="1" y="304"/>
                  </a:cubicBezTo>
                  <a:cubicBezTo>
                    <a:pt x="1" y="489"/>
                    <a:pt x="138" y="604"/>
                    <a:pt x="293" y="604"/>
                  </a:cubicBezTo>
                  <a:cubicBezTo>
                    <a:pt x="369" y="604"/>
                    <a:pt x="448" y="577"/>
                    <a:pt x="517" y="517"/>
                  </a:cubicBezTo>
                  <a:cubicBezTo>
                    <a:pt x="700" y="335"/>
                    <a:pt x="578" y="0"/>
                    <a:pt x="3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5"/>
            <p:cNvSpPr/>
            <p:nvPr/>
          </p:nvSpPr>
          <p:spPr>
            <a:xfrm>
              <a:off x="4442600" y="3798975"/>
              <a:ext cx="7625" cy="7625"/>
            </a:xfrm>
            <a:custGeom>
              <a:rect b="b" l="l" r="r" t="t"/>
              <a:pathLst>
                <a:path extrusionOk="0" h="305" w="305">
                  <a:moveTo>
                    <a:pt x="0" y="1"/>
                  </a:moveTo>
                  <a:cubicBezTo>
                    <a:pt x="0" y="122"/>
                    <a:pt x="61" y="213"/>
                    <a:pt x="183" y="274"/>
                  </a:cubicBezTo>
                  <a:cubicBezTo>
                    <a:pt x="213" y="305"/>
                    <a:pt x="244" y="305"/>
                    <a:pt x="304" y="305"/>
                  </a:cubicBezTo>
                  <a:lnTo>
                    <a:pt x="30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
            <p:cNvSpPr/>
            <p:nvPr/>
          </p:nvSpPr>
          <p:spPr>
            <a:xfrm>
              <a:off x="4293650" y="3798975"/>
              <a:ext cx="15225" cy="7625"/>
            </a:xfrm>
            <a:custGeom>
              <a:rect b="b" l="l" r="r" t="t"/>
              <a:pathLst>
                <a:path extrusionOk="0" h="305" w="609">
                  <a:moveTo>
                    <a:pt x="31" y="1"/>
                  </a:moveTo>
                  <a:cubicBezTo>
                    <a:pt x="1" y="31"/>
                    <a:pt x="31" y="92"/>
                    <a:pt x="31" y="122"/>
                  </a:cubicBezTo>
                  <a:cubicBezTo>
                    <a:pt x="92" y="213"/>
                    <a:pt x="183" y="305"/>
                    <a:pt x="305" y="305"/>
                  </a:cubicBezTo>
                  <a:cubicBezTo>
                    <a:pt x="426" y="305"/>
                    <a:pt x="548" y="244"/>
                    <a:pt x="578" y="122"/>
                  </a:cubicBezTo>
                  <a:cubicBezTo>
                    <a:pt x="609" y="92"/>
                    <a:pt x="609" y="31"/>
                    <a:pt x="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5"/>
            <p:cNvSpPr/>
            <p:nvPr/>
          </p:nvSpPr>
          <p:spPr>
            <a:xfrm>
              <a:off x="4145475" y="3494250"/>
              <a:ext cx="6875" cy="7625"/>
            </a:xfrm>
            <a:custGeom>
              <a:rect b="b" l="l" r="r" t="t"/>
              <a:pathLst>
                <a:path extrusionOk="0" h="305" w="275">
                  <a:moveTo>
                    <a:pt x="274" y="1"/>
                  </a:moveTo>
                  <a:cubicBezTo>
                    <a:pt x="153" y="1"/>
                    <a:pt x="62" y="92"/>
                    <a:pt x="1" y="183"/>
                  </a:cubicBezTo>
                  <a:cubicBezTo>
                    <a:pt x="1" y="214"/>
                    <a:pt x="1" y="275"/>
                    <a:pt x="1" y="305"/>
                  </a:cubicBezTo>
                  <a:lnTo>
                    <a:pt x="274" y="305"/>
                  </a:lnTo>
                  <a:lnTo>
                    <a:pt x="27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5"/>
            <p:cNvSpPr/>
            <p:nvPr/>
          </p:nvSpPr>
          <p:spPr>
            <a:xfrm>
              <a:off x="3996550" y="3494250"/>
              <a:ext cx="15225" cy="7625"/>
            </a:xfrm>
            <a:custGeom>
              <a:rect b="b" l="l" r="r" t="t"/>
              <a:pathLst>
                <a:path extrusionOk="0" h="305" w="609">
                  <a:moveTo>
                    <a:pt x="304" y="1"/>
                  </a:moveTo>
                  <a:cubicBezTo>
                    <a:pt x="183" y="1"/>
                    <a:pt x="61" y="92"/>
                    <a:pt x="31" y="183"/>
                  </a:cubicBezTo>
                  <a:cubicBezTo>
                    <a:pt x="0" y="214"/>
                    <a:pt x="0" y="275"/>
                    <a:pt x="0" y="305"/>
                  </a:cubicBezTo>
                  <a:lnTo>
                    <a:pt x="608" y="305"/>
                  </a:lnTo>
                  <a:cubicBezTo>
                    <a:pt x="608" y="275"/>
                    <a:pt x="578" y="214"/>
                    <a:pt x="578" y="183"/>
                  </a:cubicBezTo>
                  <a:cubicBezTo>
                    <a:pt x="517" y="92"/>
                    <a:pt x="426" y="1"/>
                    <a:pt x="3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5"/>
            <p:cNvSpPr/>
            <p:nvPr/>
          </p:nvSpPr>
          <p:spPr>
            <a:xfrm>
              <a:off x="4071000" y="3420450"/>
              <a:ext cx="17525" cy="14450"/>
            </a:xfrm>
            <a:custGeom>
              <a:rect b="b" l="l" r="r" t="t"/>
              <a:pathLst>
                <a:path extrusionOk="0" h="578" w="701">
                  <a:moveTo>
                    <a:pt x="259" y="1"/>
                  </a:moveTo>
                  <a:cubicBezTo>
                    <a:pt x="102" y="1"/>
                    <a:pt x="1" y="139"/>
                    <a:pt x="1" y="278"/>
                  </a:cubicBezTo>
                  <a:cubicBezTo>
                    <a:pt x="1" y="462"/>
                    <a:pt x="139" y="578"/>
                    <a:pt x="294" y="578"/>
                  </a:cubicBezTo>
                  <a:cubicBezTo>
                    <a:pt x="369" y="578"/>
                    <a:pt x="448" y="551"/>
                    <a:pt x="518" y="491"/>
                  </a:cubicBezTo>
                  <a:cubicBezTo>
                    <a:pt x="700" y="309"/>
                    <a:pt x="548" y="5"/>
                    <a:pt x="305" y="5"/>
                  </a:cubicBezTo>
                  <a:cubicBezTo>
                    <a:pt x="289" y="2"/>
                    <a:pt x="274" y="1"/>
                    <a:pt x="2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5"/>
            <p:cNvSpPr/>
            <p:nvPr/>
          </p:nvSpPr>
          <p:spPr>
            <a:xfrm>
              <a:off x="4145475" y="3501850"/>
              <a:ext cx="6875" cy="7625"/>
            </a:xfrm>
            <a:custGeom>
              <a:rect b="b" l="l" r="r" t="t"/>
              <a:pathLst>
                <a:path extrusionOk="0" h="305" w="275">
                  <a:moveTo>
                    <a:pt x="1" y="1"/>
                  </a:moveTo>
                  <a:cubicBezTo>
                    <a:pt x="1" y="183"/>
                    <a:pt x="122" y="305"/>
                    <a:pt x="274" y="305"/>
                  </a:cubicBezTo>
                  <a:lnTo>
                    <a:pt x="274"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5"/>
            <p:cNvSpPr/>
            <p:nvPr/>
          </p:nvSpPr>
          <p:spPr>
            <a:xfrm>
              <a:off x="3996550" y="3501850"/>
              <a:ext cx="15225" cy="7625"/>
            </a:xfrm>
            <a:custGeom>
              <a:rect b="b" l="l" r="r" t="t"/>
              <a:pathLst>
                <a:path extrusionOk="0" h="305" w="609">
                  <a:moveTo>
                    <a:pt x="0" y="1"/>
                  </a:moveTo>
                  <a:cubicBezTo>
                    <a:pt x="0" y="183"/>
                    <a:pt x="122" y="305"/>
                    <a:pt x="304" y="305"/>
                  </a:cubicBezTo>
                  <a:cubicBezTo>
                    <a:pt x="456" y="305"/>
                    <a:pt x="608" y="183"/>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5"/>
            <p:cNvSpPr/>
            <p:nvPr/>
          </p:nvSpPr>
          <p:spPr>
            <a:xfrm>
              <a:off x="4422075" y="3182700"/>
              <a:ext cx="230275" cy="506125"/>
            </a:xfrm>
            <a:custGeom>
              <a:rect b="b" l="l" r="r" t="t"/>
              <a:pathLst>
                <a:path extrusionOk="0" fill="none" h="20245" w="9211">
                  <a:moveTo>
                    <a:pt x="1" y="20244"/>
                  </a:moveTo>
                  <a:cubicBezTo>
                    <a:pt x="1217" y="20183"/>
                    <a:pt x="2372" y="19636"/>
                    <a:pt x="3192" y="18724"/>
                  </a:cubicBezTo>
                  <a:cubicBezTo>
                    <a:pt x="4469" y="17205"/>
                    <a:pt x="9211" y="1"/>
                    <a:pt x="9211" y="1"/>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5"/>
            <p:cNvSpPr/>
            <p:nvPr/>
          </p:nvSpPr>
          <p:spPr>
            <a:xfrm>
              <a:off x="4625725" y="3161425"/>
              <a:ext cx="82850" cy="139100"/>
            </a:xfrm>
            <a:custGeom>
              <a:rect b="b" l="l" r="r" t="t"/>
              <a:pathLst>
                <a:path extrusionOk="0" fill="none" h="5564" w="3314">
                  <a:moveTo>
                    <a:pt x="1" y="5563"/>
                  </a:moveTo>
                  <a:lnTo>
                    <a:pt x="3314" y="1"/>
                  </a:ln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5"/>
            <p:cNvSpPr/>
            <p:nvPr/>
          </p:nvSpPr>
          <p:spPr>
            <a:xfrm>
              <a:off x="5147025" y="3109000"/>
              <a:ext cx="117050" cy="348050"/>
            </a:xfrm>
            <a:custGeom>
              <a:rect b="b" l="l" r="r" t="t"/>
              <a:pathLst>
                <a:path extrusionOk="0" h="13922" w="4682">
                  <a:moveTo>
                    <a:pt x="0" y="0"/>
                  </a:moveTo>
                  <a:cubicBezTo>
                    <a:pt x="1" y="2"/>
                    <a:pt x="1459" y="5290"/>
                    <a:pt x="1216" y="13922"/>
                  </a:cubicBezTo>
                  <a:lnTo>
                    <a:pt x="4681" y="12432"/>
                  </a:lnTo>
                  <a:lnTo>
                    <a:pt x="0"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5"/>
            <p:cNvSpPr/>
            <p:nvPr/>
          </p:nvSpPr>
          <p:spPr>
            <a:xfrm>
              <a:off x="4436525" y="3650800"/>
              <a:ext cx="65375" cy="212800"/>
            </a:xfrm>
            <a:custGeom>
              <a:rect b="b" l="l" r="r" t="t"/>
              <a:pathLst>
                <a:path extrusionOk="0" fill="none" h="8512" w="2615">
                  <a:moveTo>
                    <a:pt x="2614" y="0"/>
                  </a:moveTo>
                  <a:cubicBezTo>
                    <a:pt x="2614" y="0"/>
                    <a:pt x="0" y="4955"/>
                    <a:pt x="943" y="8511"/>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5"/>
            <p:cNvSpPr/>
            <p:nvPr/>
          </p:nvSpPr>
          <p:spPr>
            <a:xfrm>
              <a:off x="4409925" y="3707025"/>
              <a:ext cx="44850" cy="183175"/>
            </a:xfrm>
            <a:custGeom>
              <a:rect b="b" l="l" r="r" t="t"/>
              <a:pathLst>
                <a:path extrusionOk="0" fill="none" h="7327" w="1794">
                  <a:moveTo>
                    <a:pt x="1794" y="1"/>
                  </a:moveTo>
                  <a:cubicBezTo>
                    <a:pt x="1794" y="1"/>
                    <a:pt x="0" y="4013"/>
                    <a:pt x="821" y="7326"/>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5"/>
            <p:cNvSpPr/>
            <p:nvPr/>
          </p:nvSpPr>
          <p:spPr>
            <a:xfrm>
              <a:off x="4348375" y="3707025"/>
              <a:ext cx="106400" cy="103375"/>
            </a:xfrm>
            <a:custGeom>
              <a:rect b="b" l="l" r="r" t="t"/>
              <a:pathLst>
                <a:path extrusionOk="0" fill="none" h="4135" w="4256">
                  <a:moveTo>
                    <a:pt x="4256" y="1"/>
                  </a:moveTo>
                  <a:cubicBezTo>
                    <a:pt x="4256" y="1"/>
                    <a:pt x="821" y="1399"/>
                    <a:pt x="0" y="4135"/>
                  </a:cubicBezTo>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5"/>
            <p:cNvSpPr/>
            <p:nvPr/>
          </p:nvSpPr>
          <p:spPr>
            <a:xfrm>
              <a:off x="3982100" y="2759450"/>
              <a:ext cx="1439275" cy="1245475"/>
            </a:xfrm>
            <a:custGeom>
              <a:rect b="b" l="l" r="r" t="t"/>
              <a:pathLst>
                <a:path extrusionOk="0" fill="none" h="49819" w="57571">
                  <a:moveTo>
                    <a:pt x="39849" y="1247"/>
                  </a:moveTo>
                  <a:cubicBezTo>
                    <a:pt x="37965" y="183"/>
                    <a:pt x="35746" y="0"/>
                    <a:pt x="33709" y="730"/>
                  </a:cubicBezTo>
                  <a:cubicBezTo>
                    <a:pt x="32007" y="1307"/>
                    <a:pt x="30336" y="1976"/>
                    <a:pt x="28694" y="2736"/>
                  </a:cubicBezTo>
                  <a:cubicBezTo>
                    <a:pt x="25503" y="4286"/>
                    <a:pt x="20548" y="7812"/>
                    <a:pt x="19241" y="8998"/>
                  </a:cubicBezTo>
                  <a:cubicBezTo>
                    <a:pt x="17964" y="10183"/>
                    <a:pt x="16779" y="17052"/>
                    <a:pt x="16779" y="21065"/>
                  </a:cubicBezTo>
                  <a:cubicBezTo>
                    <a:pt x="16718" y="23709"/>
                    <a:pt x="16384" y="26323"/>
                    <a:pt x="15715" y="28907"/>
                  </a:cubicBezTo>
                  <a:cubicBezTo>
                    <a:pt x="16262" y="28907"/>
                    <a:pt x="17387" y="29393"/>
                    <a:pt x="9484" y="27782"/>
                  </a:cubicBezTo>
                  <a:cubicBezTo>
                    <a:pt x="7508" y="27326"/>
                    <a:pt x="5715" y="26323"/>
                    <a:pt x="4226" y="24925"/>
                  </a:cubicBezTo>
                  <a:cubicBezTo>
                    <a:pt x="2949" y="25229"/>
                    <a:pt x="1824" y="26049"/>
                    <a:pt x="1156" y="27174"/>
                  </a:cubicBezTo>
                  <a:cubicBezTo>
                    <a:pt x="548" y="28238"/>
                    <a:pt x="153" y="29393"/>
                    <a:pt x="1" y="30609"/>
                  </a:cubicBezTo>
                  <a:cubicBezTo>
                    <a:pt x="1" y="30609"/>
                    <a:pt x="3071" y="31430"/>
                    <a:pt x="3770" y="32129"/>
                  </a:cubicBezTo>
                  <a:cubicBezTo>
                    <a:pt x="4469" y="32858"/>
                    <a:pt x="13922" y="36445"/>
                    <a:pt x="15594" y="36810"/>
                  </a:cubicBezTo>
                  <a:cubicBezTo>
                    <a:pt x="16232" y="36961"/>
                    <a:pt x="16901" y="37083"/>
                    <a:pt x="17600" y="37144"/>
                  </a:cubicBezTo>
                  <a:lnTo>
                    <a:pt x="10973" y="37661"/>
                  </a:lnTo>
                  <a:cubicBezTo>
                    <a:pt x="10973" y="37661"/>
                    <a:pt x="8481" y="39180"/>
                    <a:pt x="8359" y="42858"/>
                  </a:cubicBezTo>
                  <a:cubicBezTo>
                    <a:pt x="8238" y="46536"/>
                    <a:pt x="10274" y="49819"/>
                    <a:pt x="10274" y="49819"/>
                  </a:cubicBezTo>
                  <a:lnTo>
                    <a:pt x="45473" y="49819"/>
                  </a:lnTo>
                  <a:cubicBezTo>
                    <a:pt x="45473" y="49819"/>
                    <a:pt x="47843" y="47691"/>
                    <a:pt x="48421" y="45442"/>
                  </a:cubicBezTo>
                  <a:cubicBezTo>
                    <a:pt x="49029" y="43223"/>
                    <a:pt x="47843" y="31703"/>
                    <a:pt x="47843" y="31703"/>
                  </a:cubicBezTo>
                  <a:cubicBezTo>
                    <a:pt x="47843" y="31703"/>
                    <a:pt x="56354" y="31460"/>
                    <a:pt x="56962" y="30183"/>
                  </a:cubicBezTo>
                  <a:cubicBezTo>
                    <a:pt x="57570" y="28876"/>
                    <a:pt x="56111" y="26505"/>
                    <a:pt x="54470" y="23922"/>
                  </a:cubicBezTo>
                  <a:cubicBezTo>
                    <a:pt x="52828" y="21308"/>
                    <a:pt x="49515" y="14226"/>
                    <a:pt x="47722" y="10548"/>
                  </a:cubicBezTo>
                  <a:cubicBezTo>
                    <a:pt x="45959" y="6900"/>
                    <a:pt x="45138" y="4529"/>
                    <a:pt x="41369" y="2159"/>
                  </a:cubicBezTo>
                  <a:cubicBezTo>
                    <a:pt x="40792" y="1794"/>
                    <a:pt x="40275" y="1490"/>
                    <a:pt x="39849" y="1247"/>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5"/>
            <p:cNvSpPr/>
            <p:nvPr/>
          </p:nvSpPr>
          <p:spPr>
            <a:xfrm>
              <a:off x="4618125" y="2399250"/>
              <a:ext cx="561600" cy="658850"/>
            </a:xfrm>
            <a:custGeom>
              <a:rect b="b" l="l" r="r" t="t"/>
              <a:pathLst>
                <a:path extrusionOk="0" h="26354" w="22464">
                  <a:moveTo>
                    <a:pt x="11217" y="1"/>
                  </a:moveTo>
                  <a:lnTo>
                    <a:pt x="1" y="123"/>
                  </a:lnTo>
                  <a:cubicBezTo>
                    <a:pt x="1" y="123"/>
                    <a:pt x="1460" y="13253"/>
                    <a:pt x="1460" y="18208"/>
                  </a:cubicBezTo>
                  <a:lnTo>
                    <a:pt x="1460" y="26354"/>
                  </a:lnTo>
                  <a:lnTo>
                    <a:pt x="9758" y="25503"/>
                  </a:lnTo>
                  <a:lnTo>
                    <a:pt x="10791" y="20548"/>
                  </a:lnTo>
                  <a:lnTo>
                    <a:pt x="10913" y="24895"/>
                  </a:lnTo>
                  <a:lnTo>
                    <a:pt x="18086" y="23436"/>
                  </a:lnTo>
                  <a:lnTo>
                    <a:pt x="18086" y="20548"/>
                  </a:lnTo>
                  <a:lnTo>
                    <a:pt x="19971" y="23162"/>
                  </a:lnTo>
                  <a:lnTo>
                    <a:pt x="22463" y="22585"/>
                  </a:lnTo>
                  <a:cubicBezTo>
                    <a:pt x="22463" y="22585"/>
                    <a:pt x="17053" y="13101"/>
                    <a:pt x="14712" y="9302"/>
                  </a:cubicBezTo>
                  <a:cubicBezTo>
                    <a:pt x="12402" y="5503"/>
                    <a:pt x="11217" y="1"/>
                    <a:pt x="11217"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5"/>
            <p:cNvSpPr/>
            <p:nvPr/>
          </p:nvSpPr>
          <p:spPr>
            <a:xfrm>
              <a:off x="4428150" y="2063850"/>
              <a:ext cx="569200" cy="476775"/>
            </a:xfrm>
            <a:custGeom>
              <a:rect b="b" l="l" r="r" t="t"/>
              <a:pathLst>
                <a:path extrusionOk="0" h="19071" w="22768">
                  <a:moveTo>
                    <a:pt x="10329" y="1"/>
                  </a:moveTo>
                  <a:cubicBezTo>
                    <a:pt x="10085" y="1"/>
                    <a:pt x="9852" y="32"/>
                    <a:pt x="9636" y="104"/>
                  </a:cubicBezTo>
                  <a:cubicBezTo>
                    <a:pt x="7873" y="681"/>
                    <a:pt x="5685" y="985"/>
                    <a:pt x="3800" y="3599"/>
                  </a:cubicBezTo>
                  <a:cubicBezTo>
                    <a:pt x="1916" y="6213"/>
                    <a:pt x="2037" y="6213"/>
                    <a:pt x="1186" y="8128"/>
                  </a:cubicBezTo>
                  <a:cubicBezTo>
                    <a:pt x="487" y="9526"/>
                    <a:pt x="92" y="11077"/>
                    <a:pt x="1" y="12657"/>
                  </a:cubicBezTo>
                  <a:cubicBezTo>
                    <a:pt x="1" y="12657"/>
                    <a:pt x="9636" y="16730"/>
                    <a:pt x="14013" y="17885"/>
                  </a:cubicBezTo>
                  <a:cubicBezTo>
                    <a:pt x="18390" y="19071"/>
                    <a:pt x="21004" y="19071"/>
                    <a:pt x="21004" y="19071"/>
                  </a:cubicBezTo>
                  <a:cubicBezTo>
                    <a:pt x="21399" y="17916"/>
                    <a:pt x="21764" y="16730"/>
                    <a:pt x="22038" y="15545"/>
                  </a:cubicBezTo>
                  <a:cubicBezTo>
                    <a:pt x="22311" y="14086"/>
                    <a:pt x="22767" y="11624"/>
                    <a:pt x="21886" y="9739"/>
                  </a:cubicBezTo>
                  <a:cubicBezTo>
                    <a:pt x="21004" y="7824"/>
                    <a:pt x="19971" y="4177"/>
                    <a:pt x="18238" y="3022"/>
                  </a:cubicBezTo>
                  <a:cubicBezTo>
                    <a:pt x="17023" y="2262"/>
                    <a:pt x="15685" y="1775"/>
                    <a:pt x="14287" y="1563"/>
                  </a:cubicBezTo>
                  <a:cubicBezTo>
                    <a:pt x="14287" y="1563"/>
                    <a:pt x="12049" y="1"/>
                    <a:pt x="103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5"/>
            <p:cNvSpPr/>
            <p:nvPr/>
          </p:nvSpPr>
          <p:spPr>
            <a:xfrm>
              <a:off x="4448675" y="2270850"/>
              <a:ext cx="533475" cy="181625"/>
            </a:xfrm>
            <a:custGeom>
              <a:rect b="b" l="l" r="r" t="t"/>
              <a:pathLst>
                <a:path extrusionOk="0" h="7265" w="21339">
                  <a:moveTo>
                    <a:pt x="274" y="0"/>
                  </a:moveTo>
                  <a:cubicBezTo>
                    <a:pt x="183" y="243"/>
                    <a:pt x="92" y="456"/>
                    <a:pt x="1" y="669"/>
                  </a:cubicBezTo>
                  <a:cubicBezTo>
                    <a:pt x="6779" y="3739"/>
                    <a:pt x="13891" y="5958"/>
                    <a:pt x="21217" y="7265"/>
                  </a:cubicBezTo>
                  <a:cubicBezTo>
                    <a:pt x="21247" y="7052"/>
                    <a:pt x="21308" y="6839"/>
                    <a:pt x="21338" y="6566"/>
                  </a:cubicBezTo>
                  <a:cubicBezTo>
                    <a:pt x="14074" y="5259"/>
                    <a:pt x="6992" y="3070"/>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5"/>
            <p:cNvSpPr/>
            <p:nvPr/>
          </p:nvSpPr>
          <p:spPr>
            <a:xfrm>
              <a:off x="4465400" y="2117350"/>
              <a:ext cx="522075" cy="297125"/>
            </a:xfrm>
            <a:custGeom>
              <a:rect b="b" l="l" r="r" t="t"/>
              <a:pathLst>
                <a:path extrusionOk="0" h="11885" w="20883">
                  <a:moveTo>
                    <a:pt x="3830" y="942"/>
                  </a:moveTo>
                  <a:lnTo>
                    <a:pt x="3830" y="973"/>
                  </a:lnTo>
                  <a:cubicBezTo>
                    <a:pt x="4529" y="1338"/>
                    <a:pt x="5259" y="1702"/>
                    <a:pt x="6019" y="2006"/>
                  </a:cubicBezTo>
                  <a:cubicBezTo>
                    <a:pt x="5380" y="2523"/>
                    <a:pt x="4833" y="3070"/>
                    <a:pt x="4316" y="3648"/>
                  </a:cubicBezTo>
                  <a:cubicBezTo>
                    <a:pt x="3726" y="4327"/>
                    <a:pt x="2791" y="5322"/>
                    <a:pt x="2431" y="5322"/>
                  </a:cubicBezTo>
                  <a:cubicBezTo>
                    <a:pt x="2421" y="5322"/>
                    <a:pt x="2411" y="5321"/>
                    <a:pt x="2402" y="5319"/>
                  </a:cubicBezTo>
                  <a:cubicBezTo>
                    <a:pt x="2341" y="5319"/>
                    <a:pt x="2341" y="5319"/>
                    <a:pt x="2310" y="5289"/>
                  </a:cubicBezTo>
                  <a:cubicBezTo>
                    <a:pt x="2067" y="4772"/>
                    <a:pt x="2888" y="2675"/>
                    <a:pt x="3830" y="942"/>
                  </a:cubicBezTo>
                  <a:close/>
                  <a:moveTo>
                    <a:pt x="6809" y="2341"/>
                  </a:moveTo>
                  <a:lnTo>
                    <a:pt x="7204" y="2493"/>
                  </a:lnTo>
                  <a:cubicBezTo>
                    <a:pt x="7295" y="2645"/>
                    <a:pt x="7356" y="2827"/>
                    <a:pt x="7417" y="3040"/>
                  </a:cubicBezTo>
                  <a:cubicBezTo>
                    <a:pt x="7660" y="4225"/>
                    <a:pt x="7782" y="5411"/>
                    <a:pt x="7782" y="6626"/>
                  </a:cubicBezTo>
                  <a:cubicBezTo>
                    <a:pt x="7782" y="7052"/>
                    <a:pt x="7812" y="7447"/>
                    <a:pt x="7873" y="7873"/>
                  </a:cubicBezTo>
                  <a:cubicBezTo>
                    <a:pt x="5927" y="7174"/>
                    <a:pt x="4286" y="6474"/>
                    <a:pt x="2918" y="5867"/>
                  </a:cubicBezTo>
                  <a:cubicBezTo>
                    <a:pt x="3496" y="5593"/>
                    <a:pt x="4134" y="4894"/>
                    <a:pt x="4833" y="4134"/>
                  </a:cubicBezTo>
                  <a:cubicBezTo>
                    <a:pt x="5411" y="3465"/>
                    <a:pt x="6292" y="2493"/>
                    <a:pt x="6809" y="2341"/>
                  </a:cubicBezTo>
                  <a:close/>
                  <a:moveTo>
                    <a:pt x="8086" y="2797"/>
                  </a:moveTo>
                  <a:cubicBezTo>
                    <a:pt x="9566" y="3310"/>
                    <a:pt x="11077" y="3734"/>
                    <a:pt x="12587" y="4097"/>
                  </a:cubicBezTo>
                  <a:lnTo>
                    <a:pt x="12587" y="4097"/>
                  </a:lnTo>
                  <a:cubicBezTo>
                    <a:pt x="11868" y="4728"/>
                    <a:pt x="11209" y="5390"/>
                    <a:pt x="10639" y="6140"/>
                  </a:cubicBezTo>
                  <a:cubicBezTo>
                    <a:pt x="10000" y="6870"/>
                    <a:pt x="9058" y="7964"/>
                    <a:pt x="8754" y="7994"/>
                  </a:cubicBezTo>
                  <a:cubicBezTo>
                    <a:pt x="8541" y="7994"/>
                    <a:pt x="8511" y="7569"/>
                    <a:pt x="8511" y="6596"/>
                  </a:cubicBezTo>
                  <a:cubicBezTo>
                    <a:pt x="8481" y="5350"/>
                    <a:pt x="8359" y="4073"/>
                    <a:pt x="8086" y="2857"/>
                  </a:cubicBezTo>
                  <a:cubicBezTo>
                    <a:pt x="8086" y="2827"/>
                    <a:pt x="8086" y="2797"/>
                    <a:pt x="8086" y="2797"/>
                  </a:cubicBezTo>
                  <a:close/>
                  <a:moveTo>
                    <a:pt x="13461" y="4404"/>
                  </a:moveTo>
                  <a:cubicBezTo>
                    <a:pt x="13474" y="4404"/>
                    <a:pt x="13485" y="4405"/>
                    <a:pt x="13496" y="4408"/>
                  </a:cubicBezTo>
                  <a:cubicBezTo>
                    <a:pt x="13770" y="4864"/>
                    <a:pt x="13830" y="6110"/>
                    <a:pt x="13891" y="7204"/>
                  </a:cubicBezTo>
                  <a:cubicBezTo>
                    <a:pt x="13891" y="8085"/>
                    <a:pt x="13982" y="8937"/>
                    <a:pt x="14165" y="9788"/>
                  </a:cubicBezTo>
                  <a:cubicBezTo>
                    <a:pt x="12493" y="9362"/>
                    <a:pt x="10912" y="8876"/>
                    <a:pt x="9453" y="8389"/>
                  </a:cubicBezTo>
                  <a:cubicBezTo>
                    <a:pt x="10061" y="7842"/>
                    <a:pt x="10639" y="7234"/>
                    <a:pt x="11186" y="6596"/>
                  </a:cubicBezTo>
                  <a:cubicBezTo>
                    <a:pt x="11835" y="5829"/>
                    <a:pt x="13057" y="4404"/>
                    <a:pt x="13461" y="4404"/>
                  </a:cubicBezTo>
                  <a:close/>
                  <a:moveTo>
                    <a:pt x="14286" y="4438"/>
                  </a:moveTo>
                  <a:lnTo>
                    <a:pt x="14286" y="4438"/>
                  </a:lnTo>
                  <a:cubicBezTo>
                    <a:pt x="15168" y="4620"/>
                    <a:pt x="16080" y="4772"/>
                    <a:pt x="17083" y="4924"/>
                  </a:cubicBezTo>
                  <a:cubicBezTo>
                    <a:pt x="16840" y="5502"/>
                    <a:pt x="16657" y="6110"/>
                    <a:pt x="16536" y="6718"/>
                  </a:cubicBezTo>
                  <a:cubicBezTo>
                    <a:pt x="16232" y="7964"/>
                    <a:pt x="15776" y="9666"/>
                    <a:pt x="15168" y="10000"/>
                  </a:cubicBezTo>
                  <a:lnTo>
                    <a:pt x="15107" y="10031"/>
                  </a:lnTo>
                  <a:lnTo>
                    <a:pt x="14985" y="10000"/>
                  </a:lnTo>
                  <a:cubicBezTo>
                    <a:pt x="14712" y="9696"/>
                    <a:pt x="14651" y="8085"/>
                    <a:pt x="14621" y="7174"/>
                  </a:cubicBezTo>
                  <a:cubicBezTo>
                    <a:pt x="14590" y="6262"/>
                    <a:pt x="14499" y="5350"/>
                    <a:pt x="14286" y="4438"/>
                  </a:cubicBezTo>
                  <a:close/>
                  <a:moveTo>
                    <a:pt x="17751" y="5137"/>
                  </a:moveTo>
                  <a:cubicBezTo>
                    <a:pt x="18177" y="5745"/>
                    <a:pt x="18450" y="7356"/>
                    <a:pt x="18694" y="8663"/>
                  </a:cubicBezTo>
                  <a:cubicBezTo>
                    <a:pt x="18815" y="9423"/>
                    <a:pt x="18967" y="10152"/>
                    <a:pt x="19180" y="10912"/>
                  </a:cubicBezTo>
                  <a:cubicBezTo>
                    <a:pt x="18086" y="10699"/>
                    <a:pt x="16991" y="10487"/>
                    <a:pt x="15958" y="10244"/>
                  </a:cubicBezTo>
                  <a:cubicBezTo>
                    <a:pt x="16536" y="9514"/>
                    <a:pt x="16900" y="8116"/>
                    <a:pt x="17235" y="6870"/>
                  </a:cubicBezTo>
                  <a:cubicBezTo>
                    <a:pt x="17356" y="6292"/>
                    <a:pt x="17539" y="5684"/>
                    <a:pt x="17751" y="5137"/>
                  </a:cubicBezTo>
                  <a:close/>
                  <a:moveTo>
                    <a:pt x="3648" y="0"/>
                  </a:moveTo>
                  <a:cubicBezTo>
                    <a:pt x="3465" y="152"/>
                    <a:pt x="3283" y="335"/>
                    <a:pt x="3101" y="517"/>
                  </a:cubicBezTo>
                  <a:lnTo>
                    <a:pt x="3222" y="578"/>
                  </a:lnTo>
                  <a:cubicBezTo>
                    <a:pt x="2736" y="1459"/>
                    <a:pt x="1429" y="4043"/>
                    <a:pt x="1581" y="5259"/>
                  </a:cubicBezTo>
                  <a:cubicBezTo>
                    <a:pt x="1095" y="5015"/>
                    <a:pt x="669" y="4803"/>
                    <a:pt x="304" y="4620"/>
                  </a:cubicBezTo>
                  <a:cubicBezTo>
                    <a:pt x="213" y="4803"/>
                    <a:pt x="122" y="5015"/>
                    <a:pt x="0" y="5259"/>
                  </a:cubicBezTo>
                  <a:cubicBezTo>
                    <a:pt x="4681" y="7599"/>
                    <a:pt x="9605" y="9423"/>
                    <a:pt x="14681" y="10669"/>
                  </a:cubicBezTo>
                  <a:cubicBezTo>
                    <a:pt x="14803" y="10730"/>
                    <a:pt x="14925" y="10760"/>
                    <a:pt x="15077" y="10760"/>
                  </a:cubicBezTo>
                  <a:cubicBezTo>
                    <a:pt x="16870" y="11186"/>
                    <a:pt x="18785" y="11581"/>
                    <a:pt x="20791" y="11885"/>
                  </a:cubicBezTo>
                  <a:cubicBezTo>
                    <a:pt x="20821" y="11672"/>
                    <a:pt x="20852" y="11429"/>
                    <a:pt x="20852" y="11186"/>
                  </a:cubicBezTo>
                  <a:lnTo>
                    <a:pt x="20396" y="11125"/>
                  </a:lnTo>
                  <a:cubicBezTo>
                    <a:pt x="20578" y="10791"/>
                    <a:pt x="20761" y="10426"/>
                    <a:pt x="20882" y="10092"/>
                  </a:cubicBezTo>
                  <a:cubicBezTo>
                    <a:pt x="20882" y="9575"/>
                    <a:pt x="20821" y="9058"/>
                    <a:pt x="20700" y="8572"/>
                  </a:cubicBezTo>
                  <a:cubicBezTo>
                    <a:pt x="20487" y="9271"/>
                    <a:pt x="20183" y="10000"/>
                    <a:pt x="19849" y="10669"/>
                  </a:cubicBezTo>
                  <a:cubicBezTo>
                    <a:pt x="19636" y="9970"/>
                    <a:pt x="19484" y="9271"/>
                    <a:pt x="19393" y="8541"/>
                  </a:cubicBezTo>
                  <a:cubicBezTo>
                    <a:pt x="19210" y="7386"/>
                    <a:pt x="18937" y="6231"/>
                    <a:pt x="18542" y="5137"/>
                  </a:cubicBezTo>
                  <a:lnTo>
                    <a:pt x="18542" y="5137"/>
                  </a:lnTo>
                  <a:lnTo>
                    <a:pt x="19423" y="5259"/>
                  </a:lnTo>
                  <a:cubicBezTo>
                    <a:pt x="19332" y="4985"/>
                    <a:pt x="19210" y="4742"/>
                    <a:pt x="19119" y="4499"/>
                  </a:cubicBezTo>
                  <a:cubicBezTo>
                    <a:pt x="15168" y="4073"/>
                    <a:pt x="11308" y="3192"/>
                    <a:pt x="7599" y="1854"/>
                  </a:cubicBezTo>
                  <a:cubicBezTo>
                    <a:pt x="7478" y="1733"/>
                    <a:pt x="7356" y="1672"/>
                    <a:pt x="7204" y="1642"/>
                  </a:cubicBezTo>
                  <a:cubicBezTo>
                    <a:pt x="7143" y="1611"/>
                    <a:pt x="7052" y="1611"/>
                    <a:pt x="6961" y="1611"/>
                  </a:cubicBezTo>
                  <a:cubicBezTo>
                    <a:pt x="5836" y="1155"/>
                    <a:pt x="4712" y="639"/>
                    <a:pt x="36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5"/>
            <p:cNvSpPr/>
            <p:nvPr/>
          </p:nvSpPr>
          <p:spPr>
            <a:xfrm>
              <a:off x="4566450" y="2099100"/>
              <a:ext cx="371625" cy="117050"/>
            </a:xfrm>
            <a:custGeom>
              <a:rect b="b" l="l" r="r" t="t"/>
              <a:pathLst>
                <a:path extrusionOk="0" h="4682" w="14865">
                  <a:moveTo>
                    <a:pt x="639" y="1"/>
                  </a:moveTo>
                  <a:cubicBezTo>
                    <a:pt x="426" y="122"/>
                    <a:pt x="214" y="274"/>
                    <a:pt x="1" y="426"/>
                  </a:cubicBezTo>
                  <a:cubicBezTo>
                    <a:pt x="1855" y="1642"/>
                    <a:pt x="6779" y="4256"/>
                    <a:pt x="14864" y="4682"/>
                  </a:cubicBezTo>
                  <a:cubicBezTo>
                    <a:pt x="14743" y="4438"/>
                    <a:pt x="14621" y="4195"/>
                    <a:pt x="14500" y="3952"/>
                  </a:cubicBezTo>
                  <a:cubicBezTo>
                    <a:pt x="7235" y="3466"/>
                    <a:pt x="2615" y="1186"/>
                    <a:pt x="6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5"/>
            <p:cNvSpPr/>
            <p:nvPr/>
          </p:nvSpPr>
          <p:spPr>
            <a:xfrm>
              <a:off x="4428150" y="2052000"/>
              <a:ext cx="569200" cy="488625"/>
            </a:xfrm>
            <a:custGeom>
              <a:rect b="b" l="l" r="r" t="t"/>
              <a:pathLst>
                <a:path extrusionOk="0" fill="none" h="19545" w="22768">
                  <a:moveTo>
                    <a:pt x="1" y="13131"/>
                  </a:moveTo>
                  <a:cubicBezTo>
                    <a:pt x="1" y="13131"/>
                    <a:pt x="9636" y="17204"/>
                    <a:pt x="14013" y="18359"/>
                  </a:cubicBezTo>
                  <a:cubicBezTo>
                    <a:pt x="18390" y="19545"/>
                    <a:pt x="21004" y="19545"/>
                    <a:pt x="21004" y="19545"/>
                  </a:cubicBezTo>
                  <a:cubicBezTo>
                    <a:pt x="21399" y="18390"/>
                    <a:pt x="21764" y="17204"/>
                    <a:pt x="22038" y="16019"/>
                  </a:cubicBezTo>
                  <a:cubicBezTo>
                    <a:pt x="22311" y="14560"/>
                    <a:pt x="22767" y="12098"/>
                    <a:pt x="21886" y="10213"/>
                  </a:cubicBezTo>
                  <a:cubicBezTo>
                    <a:pt x="21004" y="8298"/>
                    <a:pt x="19971" y="4651"/>
                    <a:pt x="18238" y="3496"/>
                  </a:cubicBezTo>
                  <a:cubicBezTo>
                    <a:pt x="17023" y="2736"/>
                    <a:pt x="15685" y="2249"/>
                    <a:pt x="14287" y="2037"/>
                  </a:cubicBezTo>
                  <a:cubicBezTo>
                    <a:pt x="14287" y="2037"/>
                    <a:pt x="11369" y="0"/>
                    <a:pt x="9636" y="578"/>
                  </a:cubicBezTo>
                  <a:cubicBezTo>
                    <a:pt x="7873" y="1155"/>
                    <a:pt x="5685" y="1459"/>
                    <a:pt x="3800" y="4073"/>
                  </a:cubicBezTo>
                  <a:cubicBezTo>
                    <a:pt x="1916" y="6687"/>
                    <a:pt x="2037" y="6687"/>
                    <a:pt x="1186" y="8602"/>
                  </a:cubicBezTo>
                  <a:cubicBezTo>
                    <a:pt x="487" y="10000"/>
                    <a:pt x="92" y="11551"/>
                    <a:pt x="1" y="13131"/>
                  </a:cubicBezTo>
                  <a:close/>
                </a:path>
              </a:pathLst>
            </a:custGeom>
            <a:no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5"/>
            <p:cNvSpPr/>
            <p:nvPr/>
          </p:nvSpPr>
          <p:spPr>
            <a:xfrm>
              <a:off x="4198675" y="4059625"/>
              <a:ext cx="114775" cy="905050"/>
            </a:xfrm>
            <a:custGeom>
              <a:rect b="b" l="l" r="r" t="t"/>
              <a:pathLst>
                <a:path extrusionOk="0" h="36202" w="4591">
                  <a:moveTo>
                    <a:pt x="0" y="0"/>
                  </a:moveTo>
                  <a:lnTo>
                    <a:pt x="122" y="36201"/>
                  </a:lnTo>
                  <a:lnTo>
                    <a:pt x="1490" y="36201"/>
                  </a:lnTo>
                  <a:lnTo>
                    <a:pt x="459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5"/>
            <p:cNvSpPr/>
            <p:nvPr/>
          </p:nvSpPr>
          <p:spPr>
            <a:xfrm>
              <a:off x="4198675" y="4059625"/>
              <a:ext cx="114775" cy="44100"/>
            </a:xfrm>
            <a:custGeom>
              <a:rect b="b" l="l" r="r" t="t"/>
              <a:pathLst>
                <a:path extrusionOk="0" h="1764" w="4591">
                  <a:moveTo>
                    <a:pt x="0" y="0"/>
                  </a:moveTo>
                  <a:lnTo>
                    <a:pt x="0" y="1763"/>
                  </a:lnTo>
                  <a:lnTo>
                    <a:pt x="4438" y="1763"/>
                  </a:lnTo>
                  <a:lnTo>
                    <a:pt x="4590"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5"/>
            <p:cNvSpPr/>
            <p:nvPr/>
          </p:nvSpPr>
          <p:spPr>
            <a:xfrm>
              <a:off x="4582425" y="4059625"/>
              <a:ext cx="104875" cy="905050"/>
            </a:xfrm>
            <a:custGeom>
              <a:rect b="b" l="l" r="r" t="t"/>
              <a:pathLst>
                <a:path extrusionOk="0" h="36202" w="4195">
                  <a:moveTo>
                    <a:pt x="0" y="0"/>
                  </a:moveTo>
                  <a:lnTo>
                    <a:pt x="122" y="36201"/>
                  </a:lnTo>
                  <a:lnTo>
                    <a:pt x="1368" y="36201"/>
                  </a:lnTo>
                  <a:lnTo>
                    <a:pt x="4195"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5"/>
            <p:cNvSpPr/>
            <p:nvPr/>
          </p:nvSpPr>
          <p:spPr>
            <a:xfrm>
              <a:off x="5133350" y="4059625"/>
              <a:ext cx="114750" cy="905050"/>
            </a:xfrm>
            <a:custGeom>
              <a:rect b="b" l="l" r="r" t="t"/>
              <a:pathLst>
                <a:path extrusionOk="0" h="36202" w="4590">
                  <a:moveTo>
                    <a:pt x="0" y="0"/>
                  </a:moveTo>
                  <a:lnTo>
                    <a:pt x="3100" y="36201"/>
                  </a:lnTo>
                  <a:lnTo>
                    <a:pt x="4468" y="36201"/>
                  </a:lnTo>
                  <a:lnTo>
                    <a:pt x="459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5"/>
            <p:cNvSpPr/>
            <p:nvPr/>
          </p:nvSpPr>
          <p:spPr>
            <a:xfrm>
              <a:off x="5132575" y="4059625"/>
              <a:ext cx="115525" cy="44100"/>
            </a:xfrm>
            <a:custGeom>
              <a:rect b="b" l="l" r="r" t="t"/>
              <a:pathLst>
                <a:path extrusionOk="0" h="1764" w="4621">
                  <a:moveTo>
                    <a:pt x="1" y="0"/>
                  </a:moveTo>
                  <a:lnTo>
                    <a:pt x="153" y="1763"/>
                  </a:lnTo>
                  <a:lnTo>
                    <a:pt x="4590" y="1763"/>
                  </a:lnTo>
                  <a:lnTo>
                    <a:pt x="4621" y="0"/>
                  </a:ln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5"/>
            <p:cNvSpPr/>
            <p:nvPr/>
          </p:nvSpPr>
          <p:spPr>
            <a:xfrm>
              <a:off x="4612050" y="4059625"/>
              <a:ext cx="114775" cy="905050"/>
            </a:xfrm>
            <a:custGeom>
              <a:rect b="b" l="l" r="r" t="t"/>
              <a:pathLst>
                <a:path extrusionOk="0" h="36202" w="4591">
                  <a:moveTo>
                    <a:pt x="1" y="0"/>
                  </a:moveTo>
                  <a:lnTo>
                    <a:pt x="3101" y="36201"/>
                  </a:lnTo>
                  <a:lnTo>
                    <a:pt x="4469" y="36201"/>
                  </a:lnTo>
                  <a:lnTo>
                    <a:pt x="459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5"/>
            <p:cNvSpPr/>
            <p:nvPr/>
          </p:nvSpPr>
          <p:spPr>
            <a:xfrm>
              <a:off x="4612050" y="4059625"/>
              <a:ext cx="114775" cy="44100"/>
            </a:xfrm>
            <a:custGeom>
              <a:rect b="b" l="l" r="r" t="t"/>
              <a:pathLst>
                <a:path extrusionOk="0" h="1764" w="4591">
                  <a:moveTo>
                    <a:pt x="1" y="0"/>
                  </a:moveTo>
                  <a:lnTo>
                    <a:pt x="153" y="1763"/>
                  </a:lnTo>
                  <a:lnTo>
                    <a:pt x="4590" y="1763"/>
                  </a:lnTo>
                  <a:lnTo>
                    <a:pt x="4590"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5"/>
            <p:cNvSpPr/>
            <p:nvPr/>
          </p:nvSpPr>
          <p:spPr>
            <a:xfrm>
              <a:off x="4170550" y="4003400"/>
              <a:ext cx="1107950" cy="66875"/>
            </a:xfrm>
            <a:custGeom>
              <a:rect b="b" l="l" r="r" t="t"/>
              <a:pathLst>
                <a:path extrusionOk="0" h="2675" w="44318">
                  <a:moveTo>
                    <a:pt x="1" y="0"/>
                  </a:moveTo>
                  <a:lnTo>
                    <a:pt x="1" y="2675"/>
                  </a:lnTo>
                  <a:lnTo>
                    <a:pt x="44318" y="2675"/>
                  </a:lnTo>
                  <a:lnTo>
                    <a:pt x="44318"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5"/>
            <p:cNvSpPr/>
            <p:nvPr/>
          </p:nvSpPr>
          <p:spPr>
            <a:xfrm>
              <a:off x="4620425" y="4003400"/>
              <a:ext cx="658075" cy="66875"/>
            </a:xfrm>
            <a:custGeom>
              <a:rect b="b" l="l" r="r" t="t"/>
              <a:pathLst>
                <a:path extrusionOk="0" h="2675" w="26323">
                  <a:moveTo>
                    <a:pt x="0" y="0"/>
                  </a:moveTo>
                  <a:lnTo>
                    <a:pt x="0" y="2675"/>
                  </a:lnTo>
                  <a:lnTo>
                    <a:pt x="26323" y="2675"/>
                  </a:lnTo>
                  <a:lnTo>
                    <a:pt x="26323"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5"/>
            <p:cNvSpPr/>
            <p:nvPr/>
          </p:nvSpPr>
          <p:spPr>
            <a:xfrm>
              <a:off x="4170550" y="3931925"/>
              <a:ext cx="1107950" cy="71500"/>
            </a:xfrm>
            <a:custGeom>
              <a:rect b="b" l="l" r="r" t="t"/>
              <a:pathLst>
                <a:path extrusionOk="0" h="2860" w="44318">
                  <a:moveTo>
                    <a:pt x="39105" y="1"/>
                  </a:moveTo>
                  <a:cubicBezTo>
                    <a:pt x="39070" y="1"/>
                    <a:pt x="39034" y="1"/>
                    <a:pt x="38998" y="2"/>
                  </a:cubicBezTo>
                  <a:lnTo>
                    <a:pt x="5198" y="2"/>
                  </a:lnTo>
                  <a:cubicBezTo>
                    <a:pt x="5167" y="1"/>
                    <a:pt x="5135" y="1"/>
                    <a:pt x="5104" y="1"/>
                  </a:cubicBezTo>
                  <a:cubicBezTo>
                    <a:pt x="3254" y="1"/>
                    <a:pt x="1502" y="878"/>
                    <a:pt x="396" y="2342"/>
                  </a:cubicBezTo>
                  <a:lnTo>
                    <a:pt x="1" y="2859"/>
                  </a:lnTo>
                  <a:lnTo>
                    <a:pt x="44318" y="2859"/>
                  </a:lnTo>
                  <a:lnTo>
                    <a:pt x="43497" y="1917"/>
                  </a:lnTo>
                  <a:cubicBezTo>
                    <a:pt x="42366" y="697"/>
                    <a:pt x="40769" y="1"/>
                    <a:pt x="39105" y="1"/>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5"/>
            <p:cNvSpPr/>
            <p:nvPr/>
          </p:nvSpPr>
          <p:spPr>
            <a:xfrm>
              <a:off x="4598400" y="3191825"/>
              <a:ext cx="738625" cy="810075"/>
            </a:xfrm>
            <a:custGeom>
              <a:rect b="b" l="l" r="r" t="t"/>
              <a:pathLst>
                <a:path extrusionOk="0" h="32403" w="29545">
                  <a:moveTo>
                    <a:pt x="3378" y="0"/>
                  </a:moveTo>
                  <a:cubicBezTo>
                    <a:pt x="1519" y="0"/>
                    <a:pt x="0" y="1477"/>
                    <a:pt x="60" y="3222"/>
                  </a:cubicBezTo>
                  <a:lnTo>
                    <a:pt x="1124" y="32402"/>
                  </a:lnTo>
                  <a:lnTo>
                    <a:pt x="26565" y="32402"/>
                  </a:lnTo>
                  <a:lnTo>
                    <a:pt x="29392" y="3526"/>
                  </a:lnTo>
                  <a:cubicBezTo>
                    <a:pt x="29544" y="1733"/>
                    <a:pt x="28024" y="122"/>
                    <a:pt x="26049" y="122"/>
                  </a:cubicBezTo>
                  <a:lnTo>
                    <a:pt x="3434" y="1"/>
                  </a:lnTo>
                  <a:cubicBezTo>
                    <a:pt x="3415" y="0"/>
                    <a:pt x="3396" y="0"/>
                    <a:pt x="3378" y="0"/>
                  </a:cubicBezTo>
                  <a:close/>
                </a:path>
              </a:pathLst>
            </a:custGeom>
            <a:solidFill>
              <a:srgbClr val="263238"/>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5"/>
            <p:cNvSpPr/>
            <p:nvPr/>
          </p:nvSpPr>
          <p:spPr>
            <a:xfrm>
              <a:off x="4641700" y="3191825"/>
              <a:ext cx="738625" cy="810075"/>
            </a:xfrm>
            <a:custGeom>
              <a:rect b="b" l="l" r="r" t="t"/>
              <a:pathLst>
                <a:path extrusionOk="0" h="32403" w="29545">
                  <a:moveTo>
                    <a:pt x="3377" y="0"/>
                  </a:moveTo>
                  <a:cubicBezTo>
                    <a:pt x="1490" y="0"/>
                    <a:pt x="1" y="1477"/>
                    <a:pt x="61" y="3222"/>
                  </a:cubicBezTo>
                  <a:lnTo>
                    <a:pt x="1125" y="32402"/>
                  </a:lnTo>
                  <a:lnTo>
                    <a:pt x="25472" y="32402"/>
                  </a:lnTo>
                  <a:lnTo>
                    <a:pt x="29362" y="3526"/>
                  </a:lnTo>
                  <a:cubicBezTo>
                    <a:pt x="29545" y="1733"/>
                    <a:pt x="27995" y="122"/>
                    <a:pt x="26049" y="122"/>
                  </a:cubicBezTo>
                  <a:lnTo>
                    <a:pt x="3435" y="1"/>
                  </a:lnTo>
                  <a:cubicBezTo>
                    <a:pt x="3416" y="0"/>
                    <a:pt x="3396" y="0"/>
                    <a:pt x="3377" y="0"/>
                  </a:cubicBez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5"/>
            <p:cNvSpPr/>
            <p:nvPr/>
          </p:nvSpPr>
          <p:spPr>
            <a:xfrm>
              <a:off x="4672850" y="3191075"/>
              <a:ext cx="737875" cy="810825"/>
            </a:xfrm>
            <a:custGeom>
              <a:rect b="b" l="l" r="r" t="t"/>
              <a:pathLst>
                <a:path extrusionOk="0" h="32433" w="29515">
                  <a:moveTo>
                    <a:pt x="3405" y="0"/>
                  </a:moveTo>
                  <a:cubicBezTo>
                    <a:pt x="1520" y="0"/>
                    <a:pt x="0" y="1459"/>
                    <a:pt x="61" y="3252"/>
                  </a:cubicBezTo>
                  <a:lnTo>
                    <a:pt x="1095" y="32432"/>
                  </a:lnTo>
                  <a:lnTo>
                    <a:pt x="24226" y="32432"/>
                  </a:lnTo>
                  <a:lnTo>
                    <a:pt x="29332" y="3556"/>
                  </a:lnTo>
                  <a:cubicBezTo>
                    <a:pt x="29515" y="1763"/>
                    <a:pt x="27995" y="152"/>
                    <a:pt x="26049" y="152"/>
                  </a:cubicBezTo>
                  <a:lnTo>
                    <a:pt x="3405" y="0"/>
                  </a:lnTo>
                  <a:close/>
                </a:path>
              </a:pathLst>
            </a:custGeom>
            <a:solidFill>
              <a:schemeClr val="accent5"/>
            </a:solidFill>
            <a:ln cap="rnd" cmpd="sng" w="106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06" name="Shape 9406"/>
        <p:cNvGrpSpPr/>
        <p:nvPr/>
      </p:nvGrpSpPr>
      <p:grpSpPr>
        <a:xfrm>
          <a:off x="0" y="0"/>
          <a:ext cx="0" cy="0"/>
          <a:chOff x="0" y="0"/>
          <a:chExt cx="0" cy="0"/>
        </a:xfrm>
      </p:grpSpPr>
      <p:sp>
        <p:nvSpPr>
          <p:cNvPr id="9407" name="Google Shape;9407;p8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408" name="Google Shape;9408;p8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9409" name="Google Shape;9409;p80"/>
          <p:cNvGrpSpPr/>
          <p:nvPr/>
        </p:nvGrpSpPr>
        <p:grpSpPr>
          <a:xfrm>
            <a:off x="877057" y="1532946"/>
            <a:ext cx="294401" cy="353645"/>
            <a:chOff x="-35814600" y="3202075"/>
            <a:chExt cx="242625" cy="291450"/>
          </a:xfrm>
        </p:grpSpPr>
        <p:sp>
          <p:nvSpPr>
            <p:cNvPr id="9410" name="Google Shape;9410;p8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80"/>
          <p:cNvGrpSpPr/>
          <p:nvPr/>
        </p:nvGrpSpPr>
        <p:grpSpPr>
          <a:xfrm>
            <a:off x="847435" y="1973866"/>
            <a:ext cx="353645" cy="353888"/>
            <a:chOff x="-35839800" y="3561025"/>
            <a:chExt cx="291450" cy="291650"/>
          </a:xfrm>
        </p:grpSpPr>
        <p:sp>
          <p:nvSpPr>
            <p:cNvPr id="9418" name="Google Shape;9418;p8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5" name="Google Shape;9425;p80"/>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6" name="Google Shape;9426;p80"/>
          <p:cNvGrpSpPr/>
          <p:nvPr/>
        </p:nvGrpSpPr>
        <p:grpSpPr>
          <a:xfrm>
            <a:off x="3084980" y="1532946"/>
            <a:ext cx="353645" cy="353645"/>
            <a:chOff x="-34003850" y="3227275"/>
            <a:chExt cx="291450" cy="291450"/>
          </a:xfrm>
        </p:grpSpPr>
        <p:sp>
          <p:nvSpPr>
            <p:cNvPr id="9427" name="Google Shape;9427;p8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80"/>
          <p:cNvGrpSpPr/>
          <p:nvPr/>
        </p:nvGrpSpPr>
        <p:grpSpPr>
          <a:xfrm>
            <a:off x="3084510" y="1973638"/>
            <a:ext cx="354586" cy="354343"/>
            <a:chOff x="-34004625" y="3585850"/>
            <a:chExt cx="292225" cy="292025"/>
          </a:xfrm>
        </p:grpSpPr>
        <p:sp>
          <p:nvSpPr>
            <p:cNvPr id="9433" name="Google Shape;9433;p8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8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80"/>
          <p:cNvGrpSpPr/>
          <p:nvPr/>
        </p:nvGrpSpPr>
        <p:grpSpPr>
          <a:xfrm>
            <a:off x="3084025" y="2408839"/>
            <a:ext cx="355557" cy="354616"/>
            <a:chOff x="-34005425" y="3945575"/>
            <a:chExt cx="293025" cy="292250"/>
          </a:xfrm>
        </p:grpSpPr>
        <p:sp>
          <p:nvSpPr>
            <p:cNvPr id="9439" name="Google Shape;9439;p8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80"/>
          <p:cNvGrpSpPr/>
          <p:nvPr/>
        </p:nvGrpSpPr>
        <p:grpSpPr>
          <a:xfrm>
            <a:off x="1731124" y="2882015"/>
            <a:ext cx="358408" cy="355557"/>
            <a:chOff x="-32174975" y="3192625"/>
            <a:chExt cx="295375" cy="293025"/>
          </a:xfrm>
        </p:grpSpPr>
        <p:sp>
          <p:nvSpPr>
            <p:cNvPr id="9443" name="Google Shape;9443;p8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7" name="Google Shape;9447;p80"/>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0"/>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9" name="Google Shape;9449;p80"/>
          <p:cNvGrpSpPr/>
          <p:nvPr/>
        </p:nvGrpSpPr>
        <p:grpSpPr>
          <a:xfrm>
            <a:off x="3970274" y="2882970"/>
            <a:ext cx="354586" cy="353645"/>
            <a:chOff x="-30345325" y="3184750"/>
            <a:chExt cx="292225" cy="291450"/>
          </a:xfrm>
        </p:grpSpPr>
        <p:sp>
          <p:nvSpPr>
            <p:cNvPr id="9450" name="Google Shape;9450;p8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80"/>
          <p:cNvGrpSpPr/>
          <p:nvPr/>
        </p:nvGrpSpPr>
        <p:grpSpPr>
          <a:xfrm>
            <a:off x="1295026" y="1532946"/>
            <a:ext cx="353645" cy="353645"/>
            <a:chOff x="-35481425" y="3202075"/>
            <a:chExt cx="291450" cy="291450"/>
          </a:xfrm>
        </p:grpSpPr>
        <p:sp>
          <p:nvSpPr>
            <p:cNvPr id="9456" name="Google Shape;9456;p8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80"/>
          <p:cNvGrpSpPr/>
          <p:nvPr/>
        </p:nvGrpSpPr>
        <p:grpSpPr>
          <a:xfrm>
            <a:off x="1294556" y="1974472"/>
            <a:ext cx="354586" cy="352675"/>
            <a:chOff x="-35482200" y="3561225"/>
            <a:chExt cx="292225" cy="290650"/>
          </a:xfrm>
        </p:grpSpPr>
        <p:sp>
          <p:nvSpPr>
            <p:cNvPr id="9464" name="Google Shape;9464;p8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7" name="Google Shape;9467;p80"/>
          <p:cNvGrpSpPr/>
          <p:nvPr/>
        </p:nvGrpSpPr>
        <p:grpSpPr>
          <a:xfrm>
            <a:off x="1295026" y="2409340"/>
            <a:ext cx="353645" cy="353615"/>
            <a:chOff x="-35481425" y="3919600"/>
            <a:chExt cx="291450" cy="291425"/>
          </a:xfrm>
        </p:grpSpPr>
        <p:sp>
          <p:nvSpPr>
            <p:cNvPr id="9468" name="Google Shape;9468;p8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80"/>
          <p:cNvGrpSpPr/>
          <p:nvPr/>
        </p:nvGrpSpPr>
        <p:grpSpPr>
          <a:xfrm>
            <a:off x="3530661" y="1533431"/>
            <a:ext cx="357468" cy="352675"/>
            <a:chOff x="-33645475" y="3228075"/>
            <a:chExt cx="294600" cy="290650"/>
          </a:xfrm>
        </p:grpSpPr>
        <p:sp>
          <p:nvSpPr>
            <p:cNvPr id="9477" name="Google Shape;9477;p8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8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0"/>
          <p:cNvGrpSpPr/>
          <p:nvPr/>
        </p:nvGrpSpPr>
        <p:grpSpPr>
          <a:xfrm>
            <a:off x="3531631" y="1973516"/>
            <a:ext cx="355526" cy="354586"/>
            <a:chOff x="-33646250" y="3586425"/>
            <a:chExt cx="293000" cy="292225"/>
          </a:xfrm>
        </p:grpSpPr>
        <p:sp>
          <p:nvSpPr>
            <p:cNvPr id="9485" name="Google Shape;9485;p8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80"/>
          <p:cNvGrpSpPr/>
          <p:nvPr/>
        </p:nvGrpSpPr>
        <p:grpSpPr>
          <a:xfrm>
            <a:off x="3532101" y="2408369"/>
            <a:ext cx="354586" cy="355557"/>
            <a:chOff x="-33645475" y="3944800"/>
            <a:chExt cx="292225" cy="293025"/>
          </a:xfrm>
        </p:grpSpPr>
        <p:sp>
          <p:nvSpPr>
            <p:cNvPr id="9488" name="Google Shape;9488;p8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80"/>
          <p:cNvGrpSpPr/>
          <p:nvPr/>
        </p:nvGrpSpPr>
        <p:grpSpPr>
          <a:xfrm>
            <a:off x="2185320" y="2882106"/>
            <a:ext cx="352675" cy="355375"/>
            <a:chOff x="-31809525" y="3192625"/>
            <a:chExt cx="290650" cy="292875"/>
          </a:xfrm>
        </p:grpSpPr>
        <p:sp>
          <p:nvSpPr>
            <p:cNvPr id="9499" name="Google Shape;9499;p8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80"/>
          <p:cNvGrpSpPr/>
          <p:nvPr/>
        </p:nvGrpSpPr>
        <p:grpSpPr>
          <a:xfrm>
            <a:off x="2184835" y="3352658"/>
            <a:ext cx="353645" cy="355557"/>
            <a:chOff x="-31811100" y="3550975"/>
            <a:chExt cx="291450" cy="293025"/>
          </a:xfrm>
        </p:grpSpPr>
        <p:sp>
          <p:nvSpPr>
            <p:cNvPr id="9504" name="Google Shape;9504;p8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80"/>
          <p:cNvGrpSpPr/>
          <p:nvPr/>
        </p:nvGrpSpPr>
        <p:grpSpPr>
          <a:xfrm>
            <a:off x="2178631" y="3816962"/>
            <a:ext cx="366052" cy="356831"/>
            <a:chOff x="-31817400" y="3910025"/>
            <a:chExt cx="301675" cy="294075"/>
          </a:xfrm>
        </p:grpSpPr>
        <p:sp>
          <p:nvSpPr>
            <p:cNvPr id="9512" name="Google Shape;9512;p8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80"/>
          <p:cNvGrpSpPr/>
          <p:nvPr/>
        </p:nvGrpSpPr>
        <p:grpSpPr>
          <a:xfrm>
            <a:off x="3970259" y="3353143"/>
            <a:ext cx="354616" cy="354586"/>
            <a:chOff x="-30354000" y="3569100"/>
            <a:chExt cx="292250" cy="292225"/>
          </a:xfrm>
        </p:grpSpPr>
        <p:sp>
          <p:nvSpPr>
            <p:cNvPr id="9516" name="Google Shape;9516;p8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80"/>
          <p:cNvGrpSpPr/>
          <p:nvPr/>
        </p:nvGrpSpPr>
        <p:grpSpPr>
          <a:xfrm>
            <a:off x="1748837" y="1532946"/>
            <a:ext cx="342148" cy="353645"/>
            <a:chOff x="-35118325" y="3202075"/>
            <a:chExt cx="281975" cy="291450"/>
          </a:xfrm>
        </p:grpSpPr>
        <p:sp>
          <p:nvSpPr>
            <p:cNvPr id="9523" name="Google Shape;9523;p8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80"/>
          <p:cNvGrpSpPr/>
          <p:nvPr/>
        </p:nvGrpSpPr>
        <p:grpSpPr>
          <a:xfrm>
            <a:off x="1742618" y="1974199"/>
            <a:ext cx="354586" cy="353221"/>
            <a:chOff x="-35123050" y="3561225"/>
            <a:chExt cx="292225" cy="291100"/>
          </a:xfrm>
        </p:grpSpPr>
        <p:sp>
          <p:nvSpPr>
            <p:cNvPr id="9528" name="Google Shape;9528;p8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80"/>
          <p:cNvGrpSpPr/>
          <p:nvPr/>
        </p:nvGrpSpPr>
        <p:grpSpPr>
          <a:xfrm>
            <a:off x="1784677" y="2409340"/>
            <a:ext cx="270467" cy="353615"/>
            <a:chOff x="-35089175" y="3919600"/>
            <a:chExt cx="222900" cy="291425"/>
          </a:xfrm>
        </p:grpSpPr>
        <p:sp>
          <p:nvSpPr>
            <p:cNvPr id="9531" name="Google Shape;9531;p8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8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80"/>
          <p:cNvGrpSpPr/>
          <p:nvPr/>
        </p:nvGrpSpPr>
        <p:grpSpPr>
          <a:xfrm>
            <a:off x="3981673" y="1532703"/>
            <a:ext cx="336445" cy="354131"/>
            <a:chOff x="-33277650" y="3226875"/>
            <a:chExt cx="277275" cy="291850"/>
          </a:xfrm>
        </p:grpSpPr>
        <p:sp>
          <p:nvSpPr>
            <p:cNvPr id="9534" name="Google Shape;9534;p8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80"/>
          <p:cNvGrpSpPr/>
          <p:nvPr/>
        </p:nvGrpSpPr>
        <p:grpSpPr>
          <a:xfrm>
            <a:off x="3973073" y="1973987"/>
            <a:ext cx="353645" cy="353645"/>
            <a:chOff x="-33286325" y="3586425"/>
            <a:chExt cx="291450" cy="291450"/>
          </a:xfrm>
        </p:grpSpPr>
        <p:sp>
          <p:nvSpPr>
            <p:cNvPr id="9542" name="Google Shape;9542;p8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7" name="Google Shape;9547;p80"/>
          <p:cNvGrpSpPr/>
          <p:nvPr/>
        </p:nvGrpSpPr>
        <p:grpSpPr>
          <a:xfrm>
            <a:off x="3973073" y="2408369"/>
            <a:ext cx="353645" cy="355557"/>
            <a:chOff x="-33286325" y="3944800"/>
            <a:chExt cx="291450" cy="293025"/>
          </a:xfrm>
        </p:grpSpPr>
        <p:sp>
          <p:nvSpPr>
            <p:cNvPr id="9548" name="Google Shape;9548;p8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8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0"/>
          <p:cNvGrpSpPr/>
          <p:nvPr/>
        </p:nvGrpSpPr>
        <p:grpSpPr>
          <a:xfrm>
            <a:off x="2631470" y="2881529"/>
            <a:ext cx="353645" cy="356527"/>
            <a:chOff x="-31452725" y="3191825"/>
            <a:chExt cx="291450" cy="293825"/>
          </a:xfrm>
        </p:grpSpPr>
        <p:sp>
          <p:nvSpPr>
            <p:cNvPr id="9553" name="Google Shape;9553;p8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80"/>
          <p:cNvGrpSpPr/>
          <p:nvPr/>
        </p:nvGrpSpPr>
        <p:grpSpPr>
          <a:xfrm>
            <a:off x="2631000" y="3353144"/>
            <a:ext cx="354586" cy="354586"/>
            <a:chOff x="-31452725" y="3551775"/>
            <a:chExt cx="292225" cy="292225"/>
          </a:xfrm>
        </p:grpSpPr>
        <p:sp>
          <p:nvSpPr>
            <p:cNvPr id="9558" name="Google Shape;9558;p8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80"/>
          <p:cNvGrpSpPr/>
          <p:nvPr/>
        </p:nvGrpSpPr>
        <p:grpSpPr>
          <a:xfrm>
            <a:off x="2629559" y="3817129"/>
            <a:ext cx="357468" cy="356497"/>
            <a:chOff x="-31455100" y="3909350"/>
            <a:chExt cx="294600" cy="293800"/>
          </a:xfrm>
        </p:grpSpPr>
        <p:sp>
          <p:nvSpPr>
            <p:cNvPr id="9563" name="Google Shape;9563;p8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5" name="Google Shape;9565;p80"/>
          <p:cNvGrpSpPr/>
          <p:nvPr/>
        </p:nvGrpSpPr>
        <p:grpSpPr>
          <a:xfrm>
            <a:off x="3970744" y="3818084"/>
            <a:ext cx="353645" cy="354586"/>
            <a:chOff x="-30345325" y="3918800"/>
            <a:chExt cx="291450" cy="292225"/>
          </a:xfrm>
        </p:grpSpPr>
        <p:sp>
          <p:nvSpPr>
            <p:cNvPr id="9566" name="Google Shape;9566;p8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8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80"/>
          <p:cNvGrpSpPr/>
          <p:nvPr/>
        </p:nvGrpSpPr>
        <p:grpSpPr>
          <a:xfrm>
            <a:off x="2200736" y="1532946"/>
            <a:ext cx="332593" cy="353645"/>
            <a:chOff x="-34755225" y="3202075"/>
            <a:chExt cx="274100" cy="291450"/>
          </a:xfrm>
        </p:grpSpPr>
        <p:sp>
          <p:nvSpPr>
            <p:cNvPr id="9572" name="Google Shape;9572;p8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8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80"/>
          <p:cNvGrpSpPr/>
          <p:nvPr/>
        </p:nvGrpSpPr>
        <p:grpSpPr>
          <a:xfrm>
            <a:off x="2190209" y="1973987"/>
            <a:ext cx="353645" cy="353645"/>
            <a:chOff x="-34763900" y="3561225"/>
            <a:chExt cx="291450" cy="291450"/>
          </a:xfrm>
        </p:grpSpPr>
        <p:sp>
          <p:nvSpPr>
            <p:cNvPr id="9580" name="Google Shape;9580;p8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3" name="Google Shape;9583;p80"/>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4" name="Google Shape;9584;p80"/>
          <p:cNvGrpSpPr/>
          <p:nvPr/>
        </p:nvGrpSpPr>
        <p:grpSpPr>
          <a:xfrm>
            <a:off x="845106" y="2882499"/>
            <a:ext cx="354586" cy="354586"/>
            <a:chOff x="-32927950" y="3227275"/>
            <a:chExt cx="292225" cy="292225"/>
          </a:xfrm>
        </p:grpSpPr>
        <p:sp>
          <p:nvSpPr>
            <p:cNvPr id="9585" name="Google Shape;9585;p8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8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8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0" name="Google Shape;9590;p80"/>
          <p:cNvGrpSpPr/>
          <p:nvPr/>
        </p:nvGrpSpPr>
        <p:grpSpPr>
          <a:xfrm>
            <a:off x="844621" y="3353613"/>
            <a:ext cx="355557" cy="353645"/>
            <a:chOff x="-32927950" y="3586425"/>
            <a:chExt cx="293025" cy="291450"/>
          </a:xfrm>
        </p:grpSpPr>
        <p:sp>
          <p:nvSpPr>
            <p:cNvPr id="9591" name="Google Shape;9591;p8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8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80"/>
          <p:cNvGrpSpPr/>
          <p:nvPr/>
        </p:nvGrpSpPr>
        <p:grpSpPr>
          <a:xfrm>
            <a:off x="845106" y="3817598"/>
            <a:ext cx="354586" cy="355557"/>
            <a:chOff x="-32927950" y="3944800"/>
            <a:chExt cx="292225" cy="293025"/>
          </a:xfrm>
        </p:grpSpPr>
        <p:sp>
          <p:nvSpPr>
            <p:cNvPr id="9597" name="Google Shape;9597;p8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8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8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8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8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6" name="Google Shape;9606;p80"/>
          <p:cNvGrpSpPr/>
          <p:nvPr/>
        </p:nvGrpSpPr>
        <p:grpSpPr>
          <a:xfrm>
            <a:off x="3073898" y="2882849"/>
            <a:ext cx="354586" cy="353888"/>
            <a:chOff x="-31094350" y="3194000"/>
            <a:chExt cx="292225" cy="291650"/>
          </a:xfrm>
        </p:grpSpPr>
        <p:sp>
          <p:nvSpPr>
            <p:cNvPr id="9607" name="Google Shape;9607;p8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8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8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5" name="Google Shape;9615;p80"/>
          <p:cNvGrpSpPr/>
          <p:nvPr/>
        </p:nvGrpSpPr>
        <p:grpSpPr>
          <a:xfrm>
            <a:off x="3074368" y="3353341"/>
            <a:ext cx="353645" cy="354191"/>
            <a:chOff x="-31093575" y="3552550"/>
            <a:chExt cx="291450" cy="291900"/>
          </a:xfrm>
        </p:grpSpPr>
        <p:sp>
          <p:nvSpPr>
            <p:cNvPr id="9616" name="Google Shape;9616;p8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8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80"/>
          <p:cNvGrpSpPr/>
          <p:nvPr/>
        </p:nvGrpSpPr>
        <p:grpSpPr>
          <a:xfrm>
            <a:off x="3074368" y="3818569"/>
            <a:ext cx="353645" cy="353615"/>
            <a:chOff x="-31093575" y="3911725"/>
            <a:chExt cx="291450" cy="291425"/>
          </a:xfrm>
        </p:grpSpPr>
        <p:sp>
          <p:nvSpPr>
            <p:cNvPr id="9621" name="Google Shape;9621;p8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3" name="Google Shape;9623;p80"/>
          <p:cNvGrpSpPr/>
          <p:nvPr/>
        </p:nvGrpSpPr>
        <p:grpSpPr>
          <a:xfrm>
            <a:off x="2183798" y="4275536"/>
            <a:ext cx="356497" cy="354586"/>
            <a:chOff x="-29946000" y="3183175"/>
            <a:chExt cx="293800" cy="292225"/>
          </a:xfrm>
        </p:grpSpPr>
        <p:sp>
          <p:nvSpPr>
            <p:cNvPr id="9624" name="Google Shape;9624;p8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8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80"/>
          <p:cNvGrpSpPr/>
          <p:nvPr/>
        </p:nvGrpSpPr>
        <p:grpSpPr>
          <a:xfrm>
            <a:off x="2628330" y="1532689"/>
            <a:ext cx="358408" cy="354161"/>
            <a:chOff x="-34408675" y="3202075"/>
            <a:chExt cx="295375" cy="291875"/>
          </a:xfrm>
        </p:grpSpPr>
        <p:sp>
          <p:nvSpPr>
            <p:cNvPr id="9631" name="Google Shape;9631;p8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8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8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5" name="Google Shape;9635;p80"/>
          <p:cNvGrpSpPr/>
          <p:nvPr/>
        </p:nvGrpSpPr>
        <p:grpSpPr>
          <a:xfrm>
            <a:off x="2630241" y="1972683"/>
            <a:ext cx="354586" cy="356254"/>
            <a:chOff x="-34405525" y="3558075"/>
            <a:chExt cx="292225" cy="293600"/>
          </a:xfrm>
        </p:grpSpPr>
        <p:sp>
          <p:nvSpPr>
            <p:cNvPr id="9636" name="Google Shape;9636;p8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8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80"/>
          <p:cNvGrpSpPr/>
          <p:nvPr/>
        </p:nvGrpSpPr>
        <p:grpSpPr>
          <a:xfrm>
            <a:off x="2629755" y="2409340"/>
            <a:ext cx="355557" cy="353615"/>
            <a:chOff x="-34406325" y="3919600"/>
            <a:chExt cx="293025" cy="291425"/>
          </a:xfrm>
        </p:grpSpPr>
        <p:sp>
          <p:nvSpPr>
            <p:cNvPr id="9640" name="Google Shape;9640;p8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8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8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8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8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7" name="Google Shape;9647;p80"/>
          <p:cNvGrpSpPr/>
          <p:nvPr/>
        </p:nvGrpSpPr>
        <p:grpSpPr>
          <a:xfrm>
            <a:off x="1293653" y="2888703"/>
            <a:ext cx="353645" cy="342179"/>
            <a:chOff x="-32568800" y="3232000"/>
            <a:chExt cx="291450" cy="282000"/>
          </a:xfrm>
        </p:grpSpPr>
        <p:sp>
          <p:nvSpPr>
            <p:cNvPr id="9648" name="Google Shape;9648;p8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8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0" name="Google Shape;9650;p80"/>
          <p:cNvGrpSpPr/>
          <p:nvPr/>
        </p:nvGrpSpPr>
        <p:grpSpPr>
          <a:xfrm>
            <a:off x="1293183" y="3353613"/>
            <a:ext cx="354586" cy="353645"/>
            <a:chOff x="-32569575" y="3586425"/>
            <a:chExt cx="292225" cy="291450"/>
          </a:xfrm>
        </p:grpSpPr>
        <p:sp>
          <p:nvSpPr>
            <p:cNvPr id="9651" name="Google Shape;9651;p8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80"/>
          <p:cNvGrpSpPr/>
          <p:nvPr/>
        </p:nvGrpSpPr>
        <p:grpSpPr>
          <a:xfrm>
            <a:off x="1284098" y="3818205"/>
            <a:ext cx="372756" cy="354343"/>
            <a:chOff x="-32576675" y="3944600"/>
            <a:chExt cx="307200" cy="292025"/>
          </a:xfrm>
        </p:grpSpPr>
        <p:sp>
          <p:nvSpPr>
            <p:cNvPr id="9654" name="Google Shape;9654;p8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8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6" name="Google Shape;9656;p80"/>
          <p:cNvGrpSpPr/>
          <p:nvPr/>
        </p:nvGrpSpPr>
        <p:grpSpPr>
          <a:xfrm>
            <a:off x="3529065" y="2882500"/>
            <a:ext cx="354586" cy="354586"/>
            <a:chOff x="-30735200" y="3192625"/>
            <a:chExt cx="292225" cy="292225"/>
          </a:xfrm>
        </p:grpSpPr>
        <p:sp>
          <p:nvSpPr>
            <p:cNvPr id="9657" name="Google Shape;9657;p8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8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8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8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80"/>
          <p:cNvGrpSpPr/>
          <p:nvPr/>
        </p:nvGrpSpPr>
        <p:grpSpPr>
          <a:xfrm>
            <a:off x="3529065" y="3353932"/>
            <a:ext cx="354586" cy="353008"/>
            <a:chOff x="-30735200" y="3552550"/>
            <a:chExt cx="292225" cy="290925"/>
          </a:xfrm>
        </p:grpSpPr>
        <p:sp>
          <p:nvSpPr>
            <p:cNvPr id="9665" name="Google Shape;9665;p8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7" name="Google Shape;9667;p80"/>
          <p:cNvGrpSpPr/>
          <p:nvPr/>
        </p:nvGrpSpPr>
        <p:grpSpPr>
          <a:xfrm>
            <a:off x="3529065" y="3818554"/>
            <a:ext cx="354586" cy="353645"/>
            <a:chOff x="-30735200" y="3910925"/>
            <a:chExt cx="292225" cy="291450"/>
          </a:xfrm>
        </p:grpSpPr>
        <p:sp>
          <p:nvSpPr>
            <p:cNvPr id="9668" name="Google Shape;9668;p8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8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0" name="Google Shape;9670;p80"/>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1" name="Google Shape;9671;p80"/>
          <p:cNvGrpSpPr/>
          <p:nvPr/>
        </p:nvGrpSpPr>
        <p:grpSpPr>
          <a:xfrm>
            <a:off x="4882910" y="1531421"/>
            <a:ext cx="358971" cy="359224"/>
            <a:chOff x="-57956275" y="3197925"/>
            <a:chExt cx="319000" cy="319225"/>
          </a:xfrm>
        </p:grpSpPr>
        <p:sp>
          <p:nvSpPr>
            <p:cNvPr id="9672" name="Google Shape;9672;p8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8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8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8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80"/>
          <p:cNvGrpSpPr/>
          <p:nvPr/>
        </p:nvGrpSpPr>
        <p:grpSpPr>
          <a:xfrm>
            <a:off x="4905064" y="1987846"/>
            <a:ext cx="314662" cy="358971"/>
            <a:chOff x="-57940525" y="3590375"/>
            <a:chExt cx="279625" cy="319000"/>
          </a:xfrm>
        </p:grpSpPr>
        <p:sp>
          <p:nvSpPr>
            <p:cNvPr id="9680" name="Google Shape;9680;p8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8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8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5" name="Google Shape;9685;p80"/>
          <p:cNvGrpSpPr/>
          <p:nvPr/>
        </p:nvGrpSpPr>
        <p:grpSpPr>
          <a:xfrm>
            <a:off x="4875945" y="2429217"/>
            <a:ext cx="358099" cy="358999"/>
            <a:chOff x="-57959425" y="3982600"/>
            <a:chExt cx="318225" cy="319025"/>
          </a:xfrm>
        </p:grpSpPr>
        <p:sp>
          <p:nvSpPr>
            <p:cNvPr id="9686" name="Google Shape;9686;p8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8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80"/>
          <p:cNvGrpSpPr/>
          <p:nvPr/>
        </p:nvGrpSpPr>
        <p:grpSpPr>
          <a:xfrm>
            <a:off x="7076112" y="1532546"/>
            <a:ext cx="357226" cy="357226"/>
            <a:chOff x="-55987225" y="3198925"/>
            <a:chExt cx="317450" cy="317450"/>
          </a:xfrm>
        </p:grpSpPr>
        <p:sp>
          <p:nvSpPr>
            <p:cNvPr id="9691" name="Google Shape;9691;p8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8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8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5" name="Google Shape;9695;p80"/>
          <p:cNvGrpSpPr/>
          <p:nvPr/>
        </p:nvGrpSpPr>
        <p:grpSpPr>
          <a:xfrm>
            <a:off x="7076112" y="1988578"/>
            <a:ext cx="357226" cy="357367"/>
            <a:chOff x="-55987225" y="3591025"/>
            <a:chExt cx="317450" cy="317575"/>
          </a:xfrm>
        </p:grpSpPr>
        <p:sp>
          <p:nvSpPr>
            <p:cNvPr id="9696" name="Google Shape;9696;p8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8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8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1" name="Google Shape;9701;p80"/>
          <p:cNvGrpSpPr/>
          <p:nvPr/>
        </p:nvGrpSpPr>
        <p:grpSpPr>
          <a:xfrm>
            <a:off x="7090027" y="2429217"/>
            <a:ext cx="358999" cy="358999"/>
            <a:chOff x="-55988800" y="3982600"/>
            <a:chExt cx="319025" cy="319025"/>
          </a:xfrm>
        </p:grpSpPr>
        <p:sp>
          <p:nvSpPr>
            <p:cNvPr id="9702" name="Google Shape;9702;p8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8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8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80"/>
          <p:cNvGrpSpPr/>
          <p:nvPr/>
        </p:nvGrpSpPr>
        <p:grpSpPr>
          <a:xfrm>
            <a:off x="5748546" y="2887174"/>
            <a:ext cx="356326" cy="358971"/>
            <a:chOff x="-54026025" y="3192625"/>
            <a:chExt cx="316650" cy="319000"/>
          </a:xfrm>
        </p:grpSpPr>
        <p:sp>
          <p:nvSpPr>
            <p:cNvPr id="9708" name="Google Shape;9708;p8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8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8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8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8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80"/>
          <p:cNvGrpSpPr/>
          <p:nvPr/>
        </p:nvGrpSpPr>
        <p:grpSpPr>
          <a:xfrm>
            <a:off x="5768492" y="3358148"/>
            <a:ext cx="316434" cy="358099"/>
            <a:chOff x="-54007925" y="3584850"/>
            <a:chExt cx="281200" cy="318225"/>
          </a:xfrm>
        </p:grpSpPr>
        <p:sp>
          <p:nvSpPr>
            <p:cNvPr id="9717" name="Google Shape;9717;p8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8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8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8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80"/>
          <p:cNvGrpSpPr/>
          <p:nvPr/>
        </p:nvGrpSpPr>
        <p:grpSpPr>
          <a:xfrm>
            <a:off x="5768492" y="3820033"/>
            <a:ext cx="316434" cy="358914"/>
            <a:chOff x="-54007925" y="3975575"/>
            <a:chExt cx="281200" cy="318950"/>
          </a:xfrm>
        </p:grpSpPr>
        <p:sp>
          <p:nvSpPr>
            <p:cNvPr id="9724" name="Google Shape;9724;p8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8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8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8" name="Google Shape;9728;p80"/>
          <p:cNvGrpSpPr/>
          <p:nvPr/>
        </p:nvGrpSpPr>
        <p:grpSpPr>
          <a:xfrm>
            <a:off x="8003359" y="2904504"/>
            <a:ext cx="274770" cy="358492"/>
            <a:chOff x="-52005775" y="3208025"/>
            <a:chExt cx="244175" cy="318575"/>
          </a:xfrm>
        </p:grpSpPr>
        <p:sp>
          <p:nvSpPr>
            <p:cNvPr id="9729" name="Google Shape;9729;p8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8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8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8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8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8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8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8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8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8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8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80"/>
          <p:cNvGrpSpPr/>
          <p:nvPr/>
        </p:nvGrpSpPr>
        <p:grpSpPr>
          <a:xfrm>
            <a:off x="5309825" y="1532546"/>
            <a:ext cx="358099" cy="358099"/>
            <a:chOff x="-57568775" y="3198925"/>
            <a:chExt cx="318225" cy="318225"/>
          </a:xfrm>
        </p:grpSpPr>
        <p:sp>
          <p:nvSpPr>
            <p:cNvPr id="9741" name="Google Shape;9741;p8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8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8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8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8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8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7" name="Google Shape;9747;p80"/>
          <p:cNvGrpSpPr/>
          <p:nvPr/>
        </p:nvGrpSpPr>
        <p:grpSpPr>
          <a:xfrm>
            <a:off x="5331543" y="1987846"/>
            <a:ext cx="314662" cy="358099"/>
            <a:chOff x="-57549075" y="3590375"/>
            <a:chExt cx="279625" cy="318225"/>
          </a:xfrm>
        </p:grpSpPr>
        <p:sp>
          <p:nvSpPr>
            <p:cNvPr id="9748" name="Google Shape;9748;p8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8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8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8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80"/>
          <p:cNvGrpSpPr/>
          <p:nvPr/>
        </p:nvGrpSpPr>
        <p:grpSpPr>
          <a:xfrm>
            <a:off x="5323740" y="2429217"/>
            <a:ext cx="359871" cy="359871"/>
            <a:chOff x="-57570350" y="3982600"/>
            <a:chExt cx="319800" cy="319800"/>
          </a:xfrm>
        </p:grpSpPr>
        <p:sp>
          <p:nvSpPr>
            <p:cNvPr id="9753" name="Google Shape;9753;p8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8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8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8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7" name="Google Shape;9757;p80"/>
          <p:cNvGrpSpPr/>
          <p:nvPr/>
        </p:nvGrpSpPr>
        <p:grpSpPr>
          <a:xfrm>
            <a:off x="7538779" y="1531646"/>
            <a:ext cx="314662" cy="358999"/>
            <a:chOff x="-55576850" y="3198125"/>
            <a:chExt cx="279625" cy="319025"/>
          </a:xfrm>
        </p:grpSpPr>
        <p:sp>
          <p:nvSpPr>
            <p:cNvPr id="9758" name="Google Shape;9758;p8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8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8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8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2" name="Google Shape;9762;p80"/>
          <p:cNvGrpSpPr/>
          <p:nvPr/>
        </p:nvGrpSpPr>
        <p:grpSpPr>
          <a:xfrm>
            <a:off x="7516174" y="1987621"/>
            <a:ext cx="359871" cy="358324"/>
            <a:chOff x="-55596550" y="3590175"/>
            <a:chExt cx="319800" cy="318425"/>
          </a:xfrm>
        </p:grpSpPr>
        <p:sp>
          <p:nvSpPr>
            <p:cNvPr id="9763" name="Google Shape;9763;p8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8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8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8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7" name="Google Shape;9767;p80"/>
          <p:cNvGrpSpPr/>
          <p:nvPr/>
        </p:nvGrpSpPr>
        <p:grpSpPr>
          <a:xfrm>
            <a:off x="7531412" y="2428964"/>
            <a:ext cx="358999" cy="359252"/>
            <a:chOff x="-55595775" y="3982375"/>
            <a:chExt cx="319025" cy="319250"/>
          </a:xfrm>
        </p:grpSpPr>
        <p:sp>
          <p:nvSpPr>
            <p:cNvPr id="9768" name="Google Shape;9768;p8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8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8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8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8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8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4" name="Google Shape;9774;p80"/>
          <p:cNvGrpSpPr/>
          <p:nvPr/>
        </p:nvGrpSpPr>
        <p:grpSpPr>
          <a:xfrm>
            <a:off x="6188595" y="2887174"/>
            <a:ext cx="358999" cy="358099"/>
            <a:chOff x="-53635375" y="3192625"/>
            <a:chExt cx="319025" cy="318225"/>
          </a:xfrm>
        </p:grpSpPr>
        <p:sp>
          <p:nvSpPr>
            <p:cNvPr id="9775" name="Google Shape;9775;p8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8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8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8" name="Google Shape;9778;p80"/>
          <p:cNvGrpSpPr/>
          <p:nvPr/>
        </p:nvGrpSpPr>
        <p:grpSpPr>
          <a:xfrm>
            <a:off x="6210763" y="3358148"/>
            <a:ext cx="314662" cy="358999"/>
            <a:chOff x="-53615675" y="3584850"/>
            <a:chExt cx="279625" cy="319025"/>
          </a:xfrm>
        </p:grpSpPr>
        <p:sp>
          <p:nvSpPr>
            <p:cNvPr id="9779" name="Google Shape;9779;p8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8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8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2" name="Google Shape;9782;p80"/>
          <p:cNvGrpSpPr/>
          <p:nvPr/>
        </p:nvGrpSpPr>
        <p:grpSpPr>
          <a:xfrm>
            <a:off x="6188609" y="3821074"/>
            <a:ext cx="358971" cy="357874"/>
            <a:chOff x="-53634575" y="3976500"/>
            <a:chExt cx="319000" cy="318025"/>
          </a:xfrm>
        </p:grpSpPr>
        <p:sp>
          <p:nvSpPr>
            <p:cNvPr id="9783" name="Google Shape;9783;p8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8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8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8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8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8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8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8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1" name="Google Shape;9791;p80"/>
          <p:cNvGrpSpPr/>
          <p:nvPr/>
        </p:nvGrpSpPr>
        <p:grpSpPr>
          <a:xfrm>
            <a:off x="7983413" y="3364028"/>
            <a:ext cx="314662" cy="358436"/>
            <a:chOff x="-52023900" y="3590075"/>
            <a:chExt cx="279625" cy="318525"/>
          </a:xfrm>
        </p:grpSpPr>
        <p:sp>
          <p:nvSpPr>
            <p:cNvPr id="9792" name="Google Shape;9792;p8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8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8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8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8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8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8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9" name="Google Shape;9799;p80"/>
          <p:cNvGrpSpPr/>
          <p:nvPr/>
        </p:nvGrpSpPr>
        <p:grpSpPr>
          <a:xfrm>
            <a:off x="5746654" y="1532546"/>
            <a:ext cx="358971" cy="358971"/>
            <a:chOff x="-57173375" y="3198925"/>
            <a:chExt cx="319000" cy="319000"/>
          </a:xfrm>
        </p:grpSpPr>
        <p:sp>
          <p:nvSpPr>
            <p:cNvPr id="9800" name="Google Shape;9800;p8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8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8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8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80"/>
          <p:cNvGrpSpPr/>
          <p:nvPr/>
        </p:nvGrpSpPr>
        <p:grpSpPr>
          <a:xfrm>
            <a:off x="5747541" y="2009987"/>
            <a:ext cx="357198" cy="314690"/>
            <a:chOff x="-57176525" y="3610050"/>
            <a:chExt cx="317425" cy="279650"/>
          </a:xfrm>
        </p:grpSpPr>
        <p:sp>
          <p:nvSpPr>
            <p:cNvPr id="9805" name="Google Shape;9805;p8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8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8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8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8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0" name="Google Shape;9810;p80"/>
          <p:cNvGrpSpPr/>
          <p:nvPr/>
        </p:nvGrpSpPr>
        <p:grpSpPr>
          <a:xfrm>
            <a:off x="5779179" y="2428542"/>
            <a:ext cx="323524" cy="358774"/>
            <a:chOff x="-57162350" y="3982000"/>
            <a:chExt cx="287500" cy="318825"/>
          </a:xfrm>
        </p:grpSpPr>
        <p:sp>
          <p:nvSpPr>
            <p:cNvPr id="9811" name="Google Shape;9811;p8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8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8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8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8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8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8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8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9" name="Google Shape;9819;p80"/>
          <p:cNvGrpSpPr/>
          <p:nvPr/>
        </p:nvGrpSpPr>
        <p:grpSpPr>
          <a:xfrm>
            <a:off x="7957995" y="1532546"/>
            <a:ext cx="358099" cy="356326"/>
            <a:chOff x="-55202750" y="3198925"/>
            <a:chExt cx="318225" cy="316650"/>
          </a:xfrm>
        </p:grpSpPr>
        <p:sp>
          <p:nvSpPr>
            <p:cNvPr id="9820" name="Google Shape;9820;p8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8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2" name="Google Shape;9822;p80"/>
          <p:cNvGrpSpPr/>
          <p:nvPr/>
        </p:nvGrpSpPr>
        <p:grpSpPr>
          <a:xfrm>
            <a:off x="7968629" y="1987846"/>
            <a:ext cx="336830" cy="358099"/>
            <a:chOff x="-55194875" y="3590375"/>
            <a:chExt cx="299325" cy="318225"/>
          </a:xfrm>
        </p:grpSpPr>
        <p:sp>
          <p:nvSpPr>
            <p:cNvPr id="9823" name="Google Shape;9823;p8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8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8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8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8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80"/>
          <p:cNvGrpSpPr/>
          <p:nvPr/>
        </p:nvGrpSpPr>
        <p:grpSpPr>
          <a:xfrm>
            <a:off x="7973247" y="2430117"/>
            <a:ext cx="357198" cy="357198"/>
            <a:chOff x="-55203525" y="3983400"/>
            <a:chExt cx="317425" cy="317425"/>
          </a:xfrm>
        </p:grpSpPr>
        <p:sp>
          <p:nvSpPr>
            <p:cNvPr id="9829" name="Google Shape;9829;p8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8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8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2" name="Google Shape;9832;p80"/>
          <p:cNvGrpSpPr/>
          <p:nvPr/>
        </p:nvGrpSpPr>
        <p:grpSpPr>
          <a:xfrm>
            <a:off x="6639727" y="2887174"/>
            <a:ext cx="335930" cy="358971"/>
            <a:chOff x="-53232900" y="3192625"/>
            <a:chExt cx="298525" cy="319000"/>
          </a:xfrm>
        </p:grpSpPr>
        <p:sp>
          <p:nvSpPr>
            <p:cNvPr id="9833" name="Google Shape;9833;p8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8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8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8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8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8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8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8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1" name="Google Shape;9841;p80"/>
          <p:cNvGrpSpPr/>
          <p:nvPr/>
        </p:nvGrpSpPr>
        <p:grpSpPr>
          <a:xfrm>
            <a:off x="6629093" y="3358148"/>
            <a:ext cx="357198" cy="356326"/>
            <a:chOff x="-53242350" y="3584850"/>
            <a:chExt cx="317425" cy="316650"/>
          </a:xfrm>
        </p:grpSpPr>
        <p:sp>
          <p:nvSpPr>
            <p:cNvPr id="9842" name="Google Shape;9842;p8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8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8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8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8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7" name="Google Shape;9847;p80"/>
          <p:cNvGrpSpPr/>
          <p:nvPr/>
        </p:nvGrpSpPr>
        <p:grpSpPr>
          <a:xfrm>
            <a:off x="6650362" y="3820849"/>
            <a:ext cx="314662" cy="358999"/>
            <a:chOff x="-53224225" y="3976300"/>
            <a:chExt cx="279625" cy="319025"/>
          </a:xfrm>
        </p:grpSpPr>
        <p:sp>
          <p:nvSpPr>
            <p:cNvPr id="9848" name="Google Shape;9848;p8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8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8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8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8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8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8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5" name="Google Shape;9855;p80"/>
          <p:cNvGrpSpPr/>
          <p:nvPr/>
        </p:nvGrpSpPr>
        <p:grpSpPr>
          <a:xfrm>
            <a:off x="7961258" y="3828529"/>
            <a:ext cx="358971" cy="358408"/>
            <a:chOff x="-52043575" y="3983125"/>
            <a:chExt cx="319000" cy="318500"/>
          </a:xfrm>
        </p:grpSpPr>
        <p:sp>
          <p:nvSpPr>
            <p:cNvPr id="9856" name="Google Shape;9856;p8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8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8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8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8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8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8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8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8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5" name="Google Shape;9865;p80"/>
          <p:cNvGrpSpPr/>
          <p:nvPr/>
        </p:nvGrpSpPr>
        <p:grpSpPr>
          <a:xfrm>
            <a:off x="6215199" y="1532546"/>
            <a:ext cx="314662" cy="358971"/>
            <a:chOff x="-56766175" y="3198925"/>
            <a:chExt cx="279625" cy="319000"/>
          </a:xfrm>
        </p:grpSpPr>
        <p:sp>
          <p:nvSpPr>
            <p:cNvPr id="9866" name="Google Shape;9866;p8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8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8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8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8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8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8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3" name="Google Shape;9873;p80"/>
          <p:cNvGrpSpPr/>
          <p:nvPr/>
        </p:nvGrpSpPr>
        <p:grpSpPr>
          <a:xfrm>
            <a:off x="6214313" y="1987846"/>
            <a:ext cx="316434" cy="358099"/>
            <a:chOff x="-56766175" y="3590375"/>
            <a:chExt cx="281200" cy="318225"/>
          </a:xfrm>
        </p:grpSpPr>
        <p:sp>
          <p:nvSpPr>
            <p:cNvPr id="9874" name="Google Shape;9874;p8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8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8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8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8" name="Google Shape;9878;p80"/>
          <p:cNvGrpSpPr/>
          <p:nvPr/>
        </p:nvGrpSpPr>
        <p:grpSpPr>
          <a:xfrm>
            <a:off x="6251269" y="2429217"/>
            <a:ext cx="272126" cy="358099"/>
            <a:chOff x="-56747275" y="3982600"/>
            <a:chExt cx="241825" cy="318225"/>
          </a:xfrm>
        </p:grpSpPr>
        <p:sp>
          <p:nvSpPr>
            <p:cNvPr id="9879" name="Google Shape;9879;p8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8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8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8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8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8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8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6" name="Google Shape;9886;p80"/>
          <p:cNvGrpSpPr/>
          <p:nvPr/>
        </p:nvGrpSpPr>
        <p:grpSpPr>
          <a:xfrm>
            <a:off x="4881188" y="2894264"/>
            <a:ext cx="314662" cy="358971"/>
            <a:chOff x="-54793175" y="3198925"/>
            <a:chExt cx="279625" cy="319000"/>
          </a:xfrm>
        </p:grpSpPr>
        <p:sp>
          <p:nvSpPr>
            <p:cNvPr id="9887" name="Google Shape;9887;p8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8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8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8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8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8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8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80"/>
          <p:cNvGrpSpPr/>
          <p:nvPr/>
        </p:nvGrpSpPr>
        <p:grpSpPr>
          <a:xfrm>
            <a:off x="4859020" y="3371455"/>
            <a:ext cx="358999" cy="342991"/>
            <a:chOff x="-54812875" y="3596675"/>
            <a:chExt cx="319025" cy="304800"/>
          </a:xfrm>
        </p:grpSpPr>
        <p:sp>
          <p:nvSpPr>
            <p:cNvPr id="9895" name="Google Shape;9895;p8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8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8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8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8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8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2" name="Google Shape;9902;p80"/>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80"/>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4" name="Google Shape;9904;p80"/>
          <p:cNvGrpSpPr/>
          <p:nvPr/>
        </p:nvGrpSpPr>
        <p:grpSpPr>
          <a:xfrm>
            <a:off x="4881188" y="3827938"/>
            <a:ext cx="314662" cy="358099"/>
            <a:chOff x="-54793175" y="3982600"/>
            <a:chExt cx="279625" cy="318225"/>
          </a:xfrm>
        </p:grpSpPr>
        <p:sp>
          <p:nvSpPr>
            <p:cNvPr id="9905" name="Google Shape;9905;p8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8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8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8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8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8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8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2" name="Google Shape;9912;p80"/>
          <p:cNvGrpSpPr/>
          <p:nvPr/>
        </p:nvGrpSpPr>
        <p:grpSpPr>
          <a:xfrm>
            <a:off x="7092647" y="2887174"/>
            <a:ext cx="314662" cy="358099"/>
            <a:chOff x="-52832000" y="3192625"/>
            <a:chExt cx="279625" cy="318225"/>
          </a:xfrm>
        </p:grpSpPr>
        <p:sp>
          <p:nvSpPr>
            <p:cNvPr id="9913" name="Google Shape;9913;p8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8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8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8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8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8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8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8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1" name="Google Shape;9921;p80"/>
          <p:cNvGrpSpPr/>
          <p:nvPr/>
        </p:nvGrpSpPr>
        <p:grpSpPr>
          <a:xfrm>
            <a:off x="7070492" y="3359048"/>
            <a:ext cx="358971" cy="357198"/>
            <a:chOff x="-52851675" y="3585650"/>
            <a:chExt cx="319000" cy="317425"/>
          </a:xfrm>
        </p:grpSpPr>
        <p:sp>
          <p:nvSpPr>
            <p:cNvPr id="9922" name="Google Shape;9922;p8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8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8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8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8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8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8" name="Google Shape;9928;p80"/>
          <p:cNvGrpSpPr/>
          <p:nvPr/>
        </p:nvGrpSpPr>
        <p:grpSpPr>
          <a:xfrm>
            <a:off x="7092647" y="3820849"/>
            <a:ext cx="314662" cy="358999"/>
            <a:chOff x="-52832000" y="3976300"/>
            <a:chExt cx="279625" cy="319025"/>
          </a:xfrm>
        </p:grpSpPr>
        <p:sp>
          <p:nvSpPr>
            <p:cNvPr id="9929" name="Google Shape;9929;p8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8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8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8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8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4" name="Google Shape;9934;p80"/>
          <p:cNvGrpSpPr/>
          <p:nvPr/>
        </p:nvGrpSpPr>
        <p:grpSpPr>
          <a:xfrm>
            <a:off x="6209853" y="4275497"/>
            <a:ext cx="316434" cy="358099"/>
            <a:chOff x="-51633225" y="3198925"/>
            <a:chExt cx="281200" cy="318225"/>
          </a:xfrm>
        </p:grpSpPr>
        <p:sp>
          <p:nvSpPr>
            <p:cNvPr id="9935" name="Google Shape;9935;p8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8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8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8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8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8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2" name="Google Shape;9942;p80"/>
          <p:cNvGrpSpPr/>
          <p:nvPr/>
        </p:nvGrpSpPr>
        <p:grpSpPr>
          <a:xfrm>
            <a:off x="6628676" y="1533418"/>
            <a:ext cx="365188" cy="357226"/>
            <a:chOff x="-56396775" y="3199700"/>
            <a:chExt cx="324525" cy="317450"/>
          </a:xfrm>
        </p:grpSpPr>
        <p:sp>
          <p:nvSpPr>
            <p:cNvPr id="9943" name="Google Shape;9943;p8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8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8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8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8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8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80"/>
          <p:cNvGrpSpPr/>
          <p:nvPr/>
        </p:nvGrpSpPr>
        <p:grpSpPr>
          <a:xfrm>
            <a:off x="6631771" y="1999353"/>
            <a:ext cx="358999" cy="335958"/>
            <a:chOff x="-56394425" y="3600600"/>
            <a:chExt cx="319025" cy="298550"/>
          </a:xfrm>
        </p:grpSpPr>
        <p:sp>
          <p:nvSpPr>
            <p:cNvPr id="9950" name="Google Shape;9950;p8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8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8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3" name="Google Shape;9953;p80"/>
          <p:cNvGrpSpPr/>
          <p:nvPr/>
        </p:nvGrpSpPr>
        <p:grpSpPr>
          <a:xfrm>
            <a:off x="6662538" y="2430117"/>
            <a:ext cx="327068" cy="357198"/>
            <a:chOff x="-56379450" y="3983400"/>
            <a:chExt cx="290650" cy="317425"/>
          </a:xfrm>
        </p:grpSpPr>
        <p:sp>
          <p:nvSpPr>
            <p:cNvPr id="9954" name="Google Shape;9954;p8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8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8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8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8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8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8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2" name="Google Shape;9962;p80"/>
          <p:cNvGrpSpPr/>
          <p:nvPr/>
        </p:nvGrpSpPr>
        <p:grpSpPr>
          <a:xfrm>
            <a:off x="5326242" y="2894264"/>
            <a:ext cx="316434" cy="358971"/>
            <a:chOff x="-54401725" y="3198925"/>
            <a:chExt cx="281200" cy="319000"/>
          </a:xfrm>
        </p:grpSpPr>
        <p:sp>
          <p:nvSpPr>
            <p:cNvPr id="9963" name="Google Shape;9963;p8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8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8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8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8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8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8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8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8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8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4" name="Google Shape;9974;p80"/>
          <p:cNvGrpSpPr/>
          <p:nvPr/>
        </p:nvGrpSpPr>
        <p:grpSpPr>
          <a:xfrm>
            <a:off x="5327128" y="3364365"/>
            <a:ext cx="314662" cy="358099"/>
            <a:chOff x="-54401725" y="3590375"/>
            <a:chExt cx="279625" cy="318225"/>
          </a:xfrm>
        </p:grpSpPr>
        <p:sp>
          <p:nvSpPr>
            <p:cNvPr id="9975" name="Google Shape;9975;p8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8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8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8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8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8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80"/>
          <p:cNvGrpSpPr/>
          <p:nvPr/>
        </p:nvGrpSpPr>
        <p:grpSpPr>
          <a:xfrm>
            <a:off x="5324920" y="3827938"/>
            <a:ext cx="319079" cy="358099"/>
            <a:chOff x="-54403300" y="3982600"/>
            <a:chExt cx="283550" cy="318225"/>
          </a:xfrm>
        </p:grpSpPr>
        <p:sp>
          <p:nvSpPr>
            <p:cNvPr id="9982" name="Google Shape;9982;p8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8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8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8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7" name="Google Shape;9987;p80"/>
          <p:cNvGrpSpPr/>
          <p:nvPr/>
        </p:nvGrpSpPr>
        <p:grpSpPr>
          <a:xfrm>
            <a:off x="7512313" y="2889172"/>
            <a:ext cx="356298" cy="356973"/>
            <a:chOff x="-52458650" y="3194400"/>
            <a:chExt cx="316625" cy="317225"/>
          </a:xfrm>
        </p:grpSpPr>
        <p:sp>
          <p:nvSpPr>
            <p:cNvPr id="9988" name="Google Shape;9988;p8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8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8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8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8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8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8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6" name="Google Shape;9996;p80"/>
          <p:cNvGrpSpPr/>
          <p:nvPr/>
        </p:nvGrpSpPr>
        <p:grpSpPr>
          <a:xfrm>
            <a:off x="7521611" y="3358148"/>
            <a:ext cx="337703" cy="357845"/>
            <a:chOff x="-52450000" y="3584850"/>
            <a:chExt cx="300100" cy="318000"/>
          </a:xfrm>
        </p:grpSpPr>
        <p:sp>
          <p:nvSpPr>
            <p:cNvPr id="9997" name="Google Shape;9997;p8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8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8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8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8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8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8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4" name="Google Shape;10004;p80"/>
          <p:cNvGrpSpPr/>
          <p:nvPr/>
        </p:nvGrpSpPr>
        <p:grpSpPr>
          <a:xfrm>
            <a:off x="7533131" y="3822621"/>
            <a:ext cx="314662" cy="357226"/>
            <a:chOff x="-52440550" y="3977875"/>
            <a:chExt cx="279625" cy="317450"/>
          </a:xfrm>
        </p:grpSpPr>
        <p:sp>
          <p:nvSpPr>
            <p:cNvPr id="10005" name="Google Shape;10005;p8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8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8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8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8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8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8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3" name="Google Shape;10013;p80"/>
          <p:cNvGrpSpPr/>
          <p:nvPr/>
        </p:nvGrpSpPr>
        <p:grpSpPr>
          <a:xfrm>
            <a:off x="6645066" y="4278827"/>
            <a:ext cx="314662" cy="358999"/>
            <a:chOff x="-51623775" y="3584850"/>
            <a:chExt cx="279625" cy="319025"/>
          </a:xfrm>
        </p:grpSpPr>
        <p:sp>
          <p:nvSpPr>
            <p:cNvPr id="10014" name="Google Shape;10014;p8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8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8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8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8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8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8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8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26" name="Shape 10026"/>
        <p:cNvGrpSpPr/>
        <p:nvPr/>
      </p:nvGrpSpPr>
      <p:grpSpPr>
        <a:xfrm>
          <a:off x="0" y="0"/>
          <a:ext cx="0" cy="0"/>
          <a:chOff x="0" y="0"/>
          <a:chExt cx="0" cy="0"/>
        </a:xfrm>
      </p:grpSpPr>
      <p:sp>
        <p:nvSpPr>
          <p:cNvPr id="10027" name="Google Shape;10027;p81"/>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028" name="Google Shape;10028;p81"/>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0029" name="Google Shape;10029;p81"/>
          <p:cNvGrpSpPr/>
          <p:nvPr/>
        </p:nvGrpSpPr>
        <p:grpSpPr>
          <a:xfrm>
            <a:off x="885675" y="1539249"/>
            <a:ext cx="276003" cy="357300"/>
            <a:chOff x="-50469125" y="3183175"/>
            <a:chExt cx="233150" cy="301825"/>
          </a:xfrm>
        </p:grpSpPr>
        <p:sp>
          <p:nvSpPr>
            <p:cNvPr id="10030" name="Google Shape;10030;p8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8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8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3" name="Google Shape;10033;p81"/>
          <p:cNvGrpSpPr/>
          <p:nvPr/>
        </p:nvGrpSpPr>
        <p:grpSpPr>
          <a:xfrm>
            <a:off x="845574" y="1974651"/>
            <a:ext cx="356205" cy="355288"/>
            <a:chOff x="-50504575" y="3550975"/>
            <a:chExt cx="300900" cy="300125"/>
          </a:xfrm>
        </p:grpSpPr>
        <p:sp>
          <p:nvSpPr>
            <p:cNvPr id="10034" name="Google Shape;10034;p8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8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8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8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8" name="Google Shape;10038;p81"/>
          <p:cNvGrpSpPr/>
          <p:nvPr/>
        </p:nvGrpSpPr>
        <p:grpSpPr>
          <a:xfrm>
            <a:off x="845574" y="2412893"/>
            <a:ext cx="356205" cy="354341"/>
            <a:chOff x="-50503000" y="3921175"/>
            <a:chExt cx="300900" cy="299325"/>
          </a:xfrm>
        </p:grpSpPr>
        <p:sp>
          <p:nvSpPr>
            <p:cNvPr id="10039" name="Google Shape;10039;p8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8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8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8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4" name="Google Shape;10044;p81"/>
          <p:cNvGrpSpPr/>
          <p:nvPr/>
        </p:nvGrpSpPr>
        <p:grpSpPr>
          <a:xfrm>
            <a:off x="3049627" y="1558811"/>
            <a:ext cx="355258" cy="356205"/>
            <a:chOff x="-48630025" y="3199700"/>
            <a:chExt cx="300100" cy="300900"/>
          </a:xfrm>
        </p:grpSpPr>
        <p:sp>
          <p:nvSpPr>
            <p:cNvPr id="10045" name="Google Shape;10045;p8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8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8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81"/>
          <p:cNvGrpSpPr/>
          <p:nvPr/>
        </p:nvGrpSpPr>
        <p:grpSpPr>
          <a:xfrm>
            <a:off x="3049627" y="1996107"/>
            <a:ext cx="355258" cy="355258"/>
            <a:chOff x="-48630025" y="3569100"/>
            <a:chExt cx="300100" cy="300100"/>
          </a:xfrm>
        </p:grpSpPr>
        <p:sp>
          <p:nvSpPr>
            <p:cNvPr id="10049" name="Google Shape;10049;p8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8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8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8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8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8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8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8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8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9" name="Google Shape;10059;p81"/>
          <p:cNvGrpSpPr/>
          <p:nvPr/>
        </p:nvGrpSpPr>
        <p:grpSpPr>
          <a:xfrm>
            <a:off x="3050101" y="2433403"/>
            <a:ext cx="354311" cy="353394"/>
            <a:chOff x="-48629225" y="3938500"/>
            <a:chExt cx="299300" cy="298525"/>
          </a:xfrm>
        </p:grpSpPr>
        <p:sp>
          <p:nvSpPr>
            <p:cNvPr id="10060" name="Google Shape;10060;p8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8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8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8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4" name="Google Shape;10064;p81"/>
          <p:cNvGrpSpPr/>
          <p:nvPr/>
        </p:nvGrpSpPr>
        <p:grpSpPr>
          <a:xfrm>
            <a:off x="1785504" y="2904744"/>
            <a:ext cx="311458" cy="354341"/>
            <a:chOff x="-46762575" y="3200500"/>
            <a:chExt cx="263100" cy="299325"/>
          </a:xfrm>
        </p:grpSpPr>
        <p:sp>
          <p:nvSpPr>
            <p:cNvPr id="10065" name="Google Shape;10065;p8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8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8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8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8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0" name="Google Shape;10070;p81"/>
          <p:cNvGrpSpPr/>
          <p:nvPr/>
        </p:nvGrpSpPr>
        <p:grpSpPr>
          <a:xfrm>
            <a:off x="1763589" y="3363466"/>
            <a:ext cx="355288" cy="312375"/>
            <a:chOff x="-46779900" y="3588000"/>
            <a:chExt cx="300125" cy="263875"/>
          </a:xfrm>
        </p:grpSpPr>
        <p:sp>
          <p:nvSpPr>
            <p:cNvPr id="10071" name="Google Shape;10071;p8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8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8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8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5" name="Google Shape;10075;p81"/>
          <p:cNvGrpSpPr/>
          <p:nvPr/>
        </p:nvGrpSpPr>
        <p:grpSpPr>
          <a:xfrm>
            <a:off x="1764062" y="3778388"/>
            <a:ext cx="354341" cy="353394"/>
            <a:chOff x="-46779100" y="3938500"/>
            <a:chExt cx="299325" cy="298525"/>
          </a:xfrm>
        </p:grpSpPr>
        <p:sp>
          <p:nvSpPr>
            <p:cNvPr id="10076" name="Google Shape;10076;p8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8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8" name="Google Shape;10078;p81"/>
          <p:cNvGrpSpPr/>
          <p:nvPr/>
        </p:nvGrpSpPr>
        <p:grpSpPr>
          <a:xfrm>
            <a:off x="3971800" y="2911255"/>
            <a:ext cx="355258" cy="355288"/>
            <a:chOff x="-44924250" y="3206000"/>
            <a:chExt cx="300100" cy="300125"/>
          </a:xfrm>
        </p:grpSpPr>
        <p:sp>
          <p:nvSpPr>
            <p:cNvPr id="10079" name="Google Shape;10079;p8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8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8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8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8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4" name="Google Shape;10084;p81"/>
          <p:cNvGrpSpPr/>
          <p:nvPr/>
        </p:nvGrpSpPr>
        <p:grpSpPr>
          <a:xfrm>
            <a:off x="1286286" y="1539249"/>
            <a:ext cx="355258" cy="355258"/>
            <a:chOff x="-50134375" y="3183175"/>
            <a:chExt cx="300100" cy="300100"/>
          </a:xfrm>
        </p:grpSpPr>
        <p:sp>
          <p:nvSpPr>
            <p:cNvPr id="10085" name="Google Shape;10085;p8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8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8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8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8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8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8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8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8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5" name="Google Shape;10095;p81"/>
          <p:cNvGrpSpPr/>
          <p:nvPr/>
        </p:nvGrpSpPr>
        <p:grpSpPr>
          <a:xfrm>
            <a:off x="1286286" y="1974651"/>
            <a:ext cx="355258" cy="355288"/>
            <a:chOff x="-50134375" y="3550975"/>
            <a:chExt cx="300100" cy="300125"/>
          </a:xfrm>
        </p:grpSpPr>
        <p:sp>
          <p:nvSpPr>
            <p:cNvPr id="10096" name="Google Shape;10096;p8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8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8" name="Google Shape;10098;p81"/>
          <p:cNvGrpSpPr/>
          <p:nvPr/>
        </p:nvGrpSpPr>
        <p:grpSpPr>
          <a:xfrm>
            <a:off x="1286286" y="2412183"/>
            <a:ext cx="355258" cy="355051"/>
            <a:chOff x="-50134375" y="3920575"/>
            <a:chExt cx="300100" cy="299925"/>
          </a:xfrm>
        </p:grpSpPr>
        <p:sp>
          <p:nvSpPr>
            <p:cNvPr id="10099" name="Google Shape;10099;p8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8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8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2" name="Google Shape;10102;p81"/>
          <p:cNvGrpSpPr/>
          <p:nvPr/>
        </p:nvGrpSpPr>
        <p:grpSpPr>
          <a:xfrm>
            <a:off x="3497010" y="1559758"/>
            <a:ext cx="357123" cy="355258"/>
            <a:chOff x="-48262200" y="3200500"/>
            <a:chExt cx="301675" cy="300100"/>
          </a:xfrm>
        </p:grpSpPr>
        <p:sp>
          <p:nvSpPr>
            <p:cNvPr id="10103" name="Google Shape;10103;p8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8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8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8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8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8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8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8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2" name="Google Shape;10112;p81"/>
          <p:cNvGrpSpPr/>
          <p:nvPr/>
        </p:nvGrpSpPr>
        <p:grpSpPr>
          <a:xfrm>
            <a:off x="3526383" y="1996847"/>
            <a:ext cx="298377" cy="354519"/>
            <a:chOff x="-48233050" y="3569725"/>
            <a:chExt cx="252050" cy="299475"/>
          </a:xfrm>
        </p:grpSpPr>
        <p:sp>
          <p:nvSpPr>
            <p:cNvPr id="10113" name="Google Shape;10113;p8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8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8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6" name="Google Shape;10116;p81"/>
          <p:cNvGrpSpPr/>
          <p:nvPr/>
        </p:nvGrpSpPr>
        <p:grpSpPr>
          <a:xfrm>
            <a:off x="3550148" y="2430591"/>
            <a:ext cx="250847" cy="358070"/>
            <a:chOff x="-48216525" y="3936125"/>
            <a:chExt cx="211900" cy="302475"/>
          </a:xfrm>
        </p:grpSpPr>
        <p:sp>
          <p:nvSpPr>
            <p:cNvPr id="10117" name="Google Shape;10117;p8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8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8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8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1" name="Google Shape;10121;p81"/>
          <p:cNvGrpSpPr/>
          <p:nvPr/>
        </p:nvGrpSpPr>
        <p:grpSpPr>
          <a:xfrm>
            <a:off x="2205866" y="2905661"/>
            <a:ext cx="355258" cy="355288"/>
            <a:chOff x="-46410500" y="3201275"/>
            <a:chExt cx="300100" cy="300125"/>
          </a:xfrm>
        </p:grpSpPr>
        <p:sp>
          <p:nvSpPr>
            <p:cNvPr id="10122" name="Google Shape;10122;p8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8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8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8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7" name="Google Shape;10127;p81"/>
          <p:cNvGrpSpPr/>
          <p:nvPr/>
        </p:nvGrpSpPr>
        <p:grpSpPr>
          <a:xfrm>
            <a:off x="2205866" y="3341092"/>
            <a:ext cx="355258" cy="356205"/>
            <a:chOff x="-46409700" y="3569100"/>
            <a:chExt cx="300100" cy="300900"/>
          </a:xfrm>
        </p:grpSpPr>
        <p:sp>
          <p:nvSpPr>
            <p:cNvPr id="10128" name="Google Shape;10128;p8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8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8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8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8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3" name="Google Shape;10133;p81"/>
          <p:cNvGrpSpPr/>
          <p:nvPr/>
        </p:nvGrpSpPr>
        <p:grpSpPr>
          <a:xfrm>
            <a:off x="2193747" y="3776524"/>
            <a:ext cx="379497" cy="358070"/>
            <a:chOff x="-46422300" y="3936925"/>
            <a:chExt cx="320575" cy="302475"/>
          </a:xfrm>
        </p:grpSpPr>
        <p:sp>
          <p:nvSpPr>
            <p:cNvPr id="10134" name="Google Shape;10134;p8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8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6" name="Google Shape;10136;p81"/>
          <p:cNvGrpSpPr/>
          <p:nvPr/>
        </p:nvGrpSpPr>
        <p:grpSpPr>
          <a:xfrm>
            <a:off x="3971326" y="3330852"/>
            <a:ext cx="356205" cy="355258"/>
            <a:chOff x="-44914800" y="3560450"/>
            <a:chExt cx="300900" cy="300100"/>
          </a:xfrm>
        </p:grpSpPr>
        <p:sp>
          <p:nvSpPr>
            <p:cNvPr id="10137" name="Google Shape;10137;p8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8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8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8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8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2" name="Google Shape;10142;p81"/>
          <p:cNvGrpSpPr/>
          <p:nvPr/>
        </p:nvGrpSpPr>
        <p:grpSpPr>
          <a:xfrm>
            <a:off x="1726378" y="1539486"/>
            <a:ext cx="354311" cy="354104"/>
            <a:chOff x="-49764975" y="3183375"/>
            <a:chExt cx="299300" cy="299125"/>
          </a:xfrm>
        </p:grpSpPr>
        <p:sp>
          <p:nvSpPr>
            <p:cNvPr id="10143" name="Google Shape;10143;p8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8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8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8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8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8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8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8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8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2" name="Google Shape;10152;p81"/>
          <p:cNvGrpSpPr/>
          <p:nvPr/>
        </p:nvGrpSpPr>
        <p:grpSpPr>
          <a:xfrm>
            <a:off x="1726378" y="1974947"/>
            <a:ext cx="354311" cy="355909"/>
            <a:chOff x="-49764975" y="3551225"/>
            <a:chExt cx="299300" cy="300650"/>
          </a:xfrm>
        </p:grpSpPr>
        <p:sp>
          <p:nvSpPr>
            <p:cNvPr id="10153" name="Google Shape;10153;p8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8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8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8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8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8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8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8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8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8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4" name="Google Shape;10164;p81"/>
          <p:cNvGrpSpPr/>
          <p:nvPr/>
        </p:nvGrpSpPr>
        <p:grpSpPr>
          <a:xfrm>
            <a:off x="1724040" y="2411710"/>
            <a:ext cx="358987" cy="355525"/>
            <a:chOff x="-49766550" y="3920175"/>
            <a:chExt cx="303250" cy="300325"/>
          </a:xfrm>
        </p:grpSpPr>
        <p:sp>
          <p:nvSpPr>
            <p:cNvPr id="10165" name="Google Shape;10165;p8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8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8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8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81"/>
          <p:cNvGrpSpPr/>
          <p:nvPr/>
        </p:nvGrpSpPr>
        <p:grpSpPr>
          <a:xfrm>
            <a:off x="3939571" y="1559758"/>
            <a:ext cx="357123" cy="354341"/>
            <a:chOff x="-47892800" y="3200500"/>
            <a:chExt cx="301675" cy="299325"/>
          </a:xfrm>
        </p:grpSpPr>
        <p:sp>
          <p:nvSpPr>
            <p:cNvPr id="10170" name="Google Shape;10170;p8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8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8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8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8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8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81"/>
          <p:cNvGrpSpPr/>
          <p:nvPr/>
        </p:nvGrpSpPr>
        <p:grpSpPr>
          <a:xfrm>
            <a:off x="4003437" y="1996107"/>
            <a:ext cx="229391" cy="355258"/>
            <a:chOff x="-47839250" y="3569100"/>
            <a:chExt cx="193775" cy="300100"/>
          </a:xfrm>
        </p:grpSpPr>
        <p:sp>
          <p:nvSpPr>
            <p:cNvPr id="10177" name="Google Shape;10177;p8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8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8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8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8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8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81"/>
          <p:cNvGrpSpPr/>
          <p:nvPr/>
        </p:nvGrpSpPr>
        <p:grpSpPr>
          <a:xfrm>
            <a:off x="3940503" y="2432456"/>
            <a:ext cx="355258" cy="356205"/>
            <a:chOff x="-47892800" y="3937700"/>
            <a:chExt cx="300100" cy="300900"/>
          </a:xfrm>
        </p:grpSpPr>
        <p:sp>
          <p:nvSpPr>
            <p:cNvPr id="10184" name="Google Shape;10184;p8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8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8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8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8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8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8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8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2" name="Google Shape;10192;p81"/>
          <p:cNvGrpSpPr/>
          <p:nvPr/>
        </p:nvGrpSpPr>
        <p:grpSpPr>
          <a:xfrm>
            <a:off x="2645798" y="2926170"/>
            <a:ext cx="355258" cy="311458"/>
            <a:chOff x="-46042675" y="3218600"/>
            <a:chExt cx="300100" cy="263100"/>
          </a:xfrm>
        </p:grpSpPr>
        <p:sp>
          <p:nvSpPr>
            <p:cNvPr id="10193" name="Google Shape;10193;p8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8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8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8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8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8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81"/>
          <p:cNvGrpSpPr/>
          <p:nvPr/>
        </p:nvGrpSpPr>
        <p:grpSpPr>
          <a:xfrm>
            <a:off x="2645798" y="3340619"/>
            <a:ext cx="355258" cy="323118"/>
            <a:chOff x="-46042675" y="3568700"/>
            <a:chExt cx="300100" cy="272950"/>
          </a:xfrm>
        </p:grpSpPr>
        <p:sp>
          <p:nvSpPr>
            <p:cNvPr id="10200" name="Google Shape;10200;p8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8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8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8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4" name="Google Shape;10204;p81"/>
          <p:cNvGrpSpPr/>
          <p:nvPr/>
        </p:nvGrpSpPr>
        <p:grpSpPr>
          <a:xfrm>
            <a:off x="2687749" y="3777589"/>
            <a:ext cx="271357" cy="356057"/>
            <a:chOff x="-46007225" y="3937825"/>
            <a:chExt cx="229225" cy="300775"/>
          </a:xfrm>
        </p:grpSpPr>
        <p:sp>
          <p:nvSpPr>
            <p:cNvPr id="10205" name="Google Shape;10205;p8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8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8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8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8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8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8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8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8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8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5" name="Google Shape;10215;p81"/>
          <p:cNvGrpSpPr/>
          <p:nvPr/>
        </p:nvGrpSpPr>
        <p:grpSpPr>
          <a:xfrm>
            <a:off x="3993241" y="3767675"/>
            <a:ext cx="312375" cy="357596"/>
            <a:chOff x="-44895900" y="3929450"/>
            <a:chExt cx="263875" cy="302075"/>
          </a:xfrm>
        </p:grpSpPr>
        <p:sp>
          <p:nvSpPr>
            <p:cNvPr id="10216" name="Google Shape;10216;p8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8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8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8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8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8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2" name="Google Shape;10222;p81"/>
          <p:cNvGrpSpPr/>
          <p:nvPr/>
        </p:nvGrpSpPr>
        <p:grpSpPr>
          <a:xfrm>
            <a:off x="2167060" y="1550436"/>
            <a:ext cx="356205" cy="332885"/>
            <a:chOff x="-49397175" y="3192625"/>
            <a:chExt cx="300900" cy="281200"/>
          </a:xfrm>
        </p:grpSpPr>
        <p:sp>
          <p:nvSpPr>
            <p:cNvPr id="10223" name="Google Shape;10223;p8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8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8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8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8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8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8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81"/>
          <p:cNvGrpSpPr/>
          <p:nvPr/>
        </p:nvGrpSpPr>
        <p:grpSpPr>
          <a:xfrm>
            <a:off x="2193163" y="1974651"/>
            <a:ext cx="304000" cy="356205"/>
            <a:chOff x="-49375900" y="3550975"/>
            <a:chExt cx="256800" cy="300900"/>
          </a:xfrm>
        </p:grpSpPr>
        <p:sp>
          <p:nvSpPr>
            <p:cNvPr id="10231" name="Google Shape;10231;p8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8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8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8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8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8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8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8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8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8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8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2" name="Google Shape;10242;p81"/>
          <p:cNvGrpSpPr/>
          <p:nvPr/>
        </p:nvGrpSpPr>
        <p:grpSpPr>
          <a:xfrm>
            <a:off x="2188516" y="2411946"/>
            <a:ext cx="313293" cy="356205"/>
            <a:chOff x="-49378250" y="3920375"/>
            <a:chExt cx="264650" cy="300900"/>
          </a:xfrm>
        </p:grpSpPr>
        <p:sp>
          <p:nvSpPr>
            <p:cNvPr id="10243" name="Google Shape;10243;p8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8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8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8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8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8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8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0" name="Google Shape;10250;p81"/>
          <p:cNvGrpSpPr/>
          <p:nvPr/>
        </p:nvGrpSpPr>
        <p:grpSpPr>
          <a:xfrm>
            <a:off x="907504" y="2904744"/>
            <a:ext cx="312375" cy="357123"/>
            <a:chOff x="-47505300" y="3200500"/>
            <a:chExt cx="263875" cy="301675"/>
          </a:xfrm>
        </p:grpSpPr>
        <p:sp>
          <p:nvSpPr>
            <p:cNvPr id="10251" name="Google Shape;10251;p8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8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8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8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8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8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8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8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8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8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8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8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8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81"/>
          <p:cNvGrpSpPr/>
          <p:nvPr/>
        </p:nvGrpSpPr>
        <p:grpSpPr>
          <a:xfrm>
            <a:off x="885604" y="3341092"/>
            <a:ext cx="356176" cy="355051"/>
            <a:chOff x="-47524975" y="3569100"/>
            <a:chExt cx="300875" cy="299925"/>
          </a:xfrm>
        </p:grpSpPr>
        <p:sp>
          <p:nvSpPr>
            <p:cNvPr id="10265" name="Google Shape;10265;p8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8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8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8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8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0" name="Google Shape;10270;p81"/>
          <p:cNvGrpSpPr/>
          <p:nvPr/>
        </p:nvGrpSpPr>
        <p:grpSpPr>
          <a:xfrm>
            <a:off x="886062" y="3820354"/>
            <a:ext cx="355258" cy="270410"/>
            <a:chOff x="-47523400" y="3973950"/>
            <a:chExt cx="300100" cy="228425"/>
          </a:xfrm>
        </p:grpSpPr>
        <p:sp>
          <p:nvSpPr>
            <p:cNvPr id="10271" name="Google Shape;10271;p8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8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8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8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8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6" name="Google Shape;10276;p81"/>
          <p:cNvGrpSpPr/>
          <p:nvPr/>
        </p:nvGrpSpPr>
        <p:grpSpPr>
          <a:xfrm>
            <a:off x="3091183" y="2903353"/>
            <a:ext cx="354341" cy="357596"/>
            <a:chOff x="-45673275" y="3199325"/>
            <a:chExt cx="299325" cy="302075"/>
          </a:xfrm>
        </p:grpSpPr>
        <p:sp>
          <p:nvSpPr>
            <p:cNvPr id="10277" name="Google Shape;10277;p8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8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8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0" name="Google Shape;10280;p81"/>
          <p:cNvGrpSpPr/>
          <p:nvPr/>
        </p:nvGrpSpPr>
        <p:grpSpPr>
          <a:xfrm>
            <a:off x="3090251" y="3361602"/>
            <a:ext cx="356205" cy="314240"/>
            <a:chOff x="-45674075" y="3586425"/>
            <a:chExt cx="300900" cy="265450"/>
          </a:xfrm>
        </p:grpSpPr>
        <p:sp>
          <p:nvSpPr>
            <p:cNvPr id="10281" name="Google Shape;10281;p8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8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3" name="Google Shape;10283;p81"/>
          <p:cNvGrpSpPr/>
          <p:nvPr/>
        </p:nvGrpSpPr>
        <p:grpSpPr>
          <a:xfrm>
            <a:off x="3091183" y="3777441"/>
            <a:ext cx="354341" cy="356205"/>
            <a:chOff x="-45673275" y="3937700"/>
            <a:chExt cx="299325" cy="300900"/>
          </a:xfrm>
        </p:grpSpPr>
        <p:sp>
          <p:nvSpPr>
            <p:cNvPr id="10284" name="Google Shape;10284;p8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8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8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8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8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8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0" name="Google Shape;10290;p81"/>
          <p:cNvGrpSpPr/>
          <p:nvPr/>
        </p:nvGrpSpPr>
        <p:grpSpPr>
          <a:xfrm>
            <a:off x="2205349" y="4270225"/>
            <a:ext cx="356205" cy="356205"/>
            <a:chOff x="-44512325" y="3176075"/>
            <a:chExt cx="300900" cy="300900"/>
          </a:xfrm>
        </p:grpSpPr>
        <p:sp>
          <p:nvSpPr>
            <p:cNvPr id="10291" name="Google Shape;10291;p8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8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8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4" name="Google Shape;10294;p81"/>
          <p:cNvGrpSpPr/>
          <p:nvPr/>
        </p:nvGrpSpPr>
        <p:grpSpPr>
          <a:xfrm>
            <a:off x="2608689" y="1539249"/>
            <a:ext cx="354341" cy="354341"/>
            <a:chOff x="-49027775" y="3183175"/>
            <a:chExt cx="299325" cy="299325"/>
          </a:xfrm>
        </p:grpSpPr>
        <p:sp>
          <p:nvSpPr>
            <p:cNvPr id="10295" name="Google Shape;10295;p8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8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8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8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9" name="Google Shape;10299;p81"/>
          <p:cNvGrpSpPr/>
          <p:nvPr/>
        </p:nvGrpSpPr>
        <p:grpSpPr>
          <a:xfrm>
            <a:off x="2608230" y="1974651"/>
            <a:ext cx="355258" cy="357152"/>
            <a:chOff x="-49027775" y="3550975"/>
            <a:chExt cx="300100" cy="301700"/>
          </a:xfrm>
        </p:grpSpPr>
        <p:sp>
          <p:nvSpPr>
            <p:cNvPr id="10300" name="Google Shape;10300;p8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8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8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8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8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8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8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8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8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8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0" name="Google Shape;10310;p81"/>
          <p:cNvGrpSpPr/>
          <p:nvPr/>
        </p:nvGrpSpPr>
        <p:grpSpPr>
          <a:xfrm>
            <a:off x="2606306" y="2411710"/>
            <a:ext cx="359106" cy="355525"/>
            <a:chOff x="-49031025" y="3920175"/>
            <a:chExt cx="303350" cy="300325"/>
          </a:xfrm>
        </p:grpSpPr>
        <p:sp>
          <p:nvSpPr>
            <p:cNvPr id="10311" name="Google Shape;10311;p8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8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8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8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8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8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7" name="Google Shape;10317;p81"/>
          <p:cNvGrpSpPr/>
          <p:nvPr/>
        </p:nvGrpSpPr>
        <p:grpSpPr>
          <a:xfrm>
            <a:off x="1322411" y="2904744"/>
            <a:ext cx="356176" cy="354341"/>
            <a:chOff x="-47155575" y="3200500"/>
            <a:chExt cx="300875" cy="299325"/>
          </a:xfrm>
        </p:grpSpPr>
        <p:sp>
          <p:nvSpPr>
            <p:cNvPr id="10318" name="Google Shape;10318;p8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8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8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8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8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8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4" name="Google Shape;10324;p81"/>
          <p:cNvGrpSpPr/>
          <p:nvPr/>
        </p:nvGrpSpPr>
        <p:grpSpPr>
          <a:xfrm>
            <a:off x="1322870" y="3341092"/>
            <a:ext cx="355258" cy="355258"/>
            <a:chOff x="-47154800" y="3569100"/>
            <a:chExt cx="300100" cy="300100"/>
          </a:xfrm>
        </p:grpSpPr>
        <p:sp>
          <p:nvSpPr>
            <p:cNvPr id="10325" name="Google Shape;10325;p8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8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8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8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8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8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1" name="Google Shape;10331;p81"/>
          <p:cNvGrpSpPr/>
          <p:nvPr/>
        </p:nvGrpSpPr>
        <p:grpSpPr>
          <a:xfrm>
            <a:off x="1323343" y="3779305"/>
            <a:ext cx="354311" cy="353423"/>
            <a:chOff x="-47154000" y="3939275"/>
            <a:chExt cx="299300" cy="298550"/>
          </a:xfrm>
        </p:grpSpPr>
        <p:sp>
          <p:nvSpPr>
            <p:cNvPr id="10332" name="Google Shape;10332;p8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8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8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8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6" name="Google Shape;10336;p81"/>
          <p:cNvGrpSpPr/>
          <p:nvPr/>
        </p:nvGrpSpPr>
        <p:grpSpPr>
          <a:xfrm>
            <a:off x="3548633" y="2904744"/>
            <a:ext cx="312375" cy="354341"/>
            <a:chOff x="-45286550" y="3200500"/>
            <a:chExt cx="263875" cy="299325"/>
          </a:xfrm>
        </p:grpSpPr>
        <p:sp>
          <p:nvSpPr>
            <p:cNvPr id="10337" name="Google Shape;10337;p8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8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8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0" name="Google Shape;10340;p81"/>
          <p:cNvGrpSpPr/>
          <p:nvPr/>
        </p:nvGrpSpPr>
        <p:grpSpPr>
          <a:xfrm>
            <a:off x="3548633" y="3342039"/>
            <a:ext cx="312375" cy="354311"/>
            <a:chOff x="-45286550" y="3569900"/>
            <a:chExt cx="263875" cy="299300"/>
          </a:xfrm>
        </p:grpSpPr>
        <p:sp>
          <p:nvSpPr>
            <p:cNvPr id="10341" name="Google Shape;10341;p8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8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8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8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8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8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81"/>
          <p:cNvGrpSpPr/>
          <p:nvPr/>
        </p:nvGrpSpPr>
        <p:grpSpPr>
          <a:xfrm>
            <a:off x="3559820" y="3778388"/>
            <a:ext cx="290001" cy="355258"/>
            <a:chOff x="-45277900" y="3938500"/>
            <a:chExt cx="244975" cy="300100"/>
          </a:xfrm>
        </p:grpSpPr>
        <p:sp>
          <p:nvSpPr>
            <p:cNvPr id="10348" name="Google Shape;10348;p8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8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8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8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2" name="Google Shape;10352;p81"/>
          <p:cNvGrpSpPr/>
          <p:nvPr/>
        </p:nvGrpSpPr>
        <p:grpSpPr>
          <a:xfrm>
            <a:off x="2645769" y="4247490"/>
            <a:ext cx="355258" cy="355258"/>
            <a:chOff x="-44502875" y="3576975"/>
            <a:chExt cx="300100" cy="300100"/>
          </a:xfrm>
        </p:grpSpPr>
        <p:sp>
          <p:nvSpPr>
            <p:cNvPr id="10353" name="Google Shape;10353;p8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8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8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6" name="Google Shape;10356;p81"/>
          <p:cNvGrpSpPr/>
          <p:nvPr/>
        </p:nvGrpSpPr>
        <p:grpSpPr>
          <a:xfrm>
            <a:off x="4858968" y="1532275"/>
            <a:ext cx="356221" cy="354973"/>
            <a:chOff x="-13947000" y="3212800"/>
            <a:chExt cx="353675" cy="352400"/>
          </a:xfrm>
        </p:grpSpPr>
        <p:sp>
          <p:nvSpPr>
            <p:cNvPr id="10357" name="Google Shape;10357;p8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8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9" name="Google Shape;10359;p81"/>
          <p:cNvGrpSpPr/>
          <p:nvPr/>
        </p:nvGrpSpPr>
        <p:grpSpPr>
          <a:xfrm>
            <a:off x="4858981" y="1973145"/>
            <a:ext cx="356196" cy="354670"/>
            <a:chOff x="-13946200" y="3647075"/>
            <a:chExt cx="353650" cy="352100"/>
          </a:xfrm>
        </p:grpSpPr>
        <p:sp>
          <p:nvSpPr>
            <p:cNvPr id="10360" name="Google Shape;10360;p8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8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8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8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8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8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6" name="Google Shape;10366;p81"/>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7" name="Google Shape;10367;p81"/>
          <p:cNvGrpSpPr/>
          <p:nvPr/>
        </p:nvGrpSpPr>
        <p:grpSpPr>
          <a:xfrm>
            <a:off x="6642374" y="1532628"/>
            <a:ext cx="357002" cy="354267"/>
            <a:chOff x="-12163025" y="3214275"/>
            <a:chExt cx="354450" cy="351700"/>
          </a:xfrm>
        </p:grpSpPr>
        <p:sp>
          <p:nvSpPr>
            <p:cNvPr id="10368" name="Google Shape;10368;p8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8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8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1" name="Google Shape;10371;p81"/>
          <p:cNvGrpSpPr/>
          <p:nvPr/>
        </p:nvGrpSpPr>
        <p:grpSpPr>
          <a:xfrm>
            <a:off x="6643154" y="1972365"/>
            <a:ext cx="355441" cy="356232"/>
            <a:chOff x="-12160675" y="3647875"/>
            <a:chExt cx="352900" cy="353650"/>
          </a:xfrm>
        </p:grpSpPr>
        <p:sp>
          <p:nvSpPr>
            <p:cNvPr id="10372" name="Google Shape;10372;p8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8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8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8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8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8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8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9" name="Google Shape;10379;p81"/>
          <p:cNvGrpSpPr/>
          <p:nvPr/>
        </p:nvGrpSpPr>
        <p:grpSpPr>
          <a:xfrm>
            <a:off x="6653870" y="2416821"/>
            <a:ext cx="354635" cy="356232"/>
            <a:chOff x="-12160675" y="4081850"/>
            <a:chExt cx="352100" cy="353650"/>
          </a:xfrm>
        </p:grpSpPr>
        <p:sp>
          <p:nvSpPr>
            <p:cNvPr id="10380" name="Google Shape;10380;p8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8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8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8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8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8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81"/>
          <p:cNvGrpSpPr/>
          <p:nvPr/>
        </p:nvGrpSpPr>
        <p:grpSpPr>
          <a:xfrm>
            <a:off x="4858836" y="2891264"/>
            <a:ext cx="355416" cy="355652"/>
            <a:chOff x="-10391650" y="3180600"/>
            <a:chExt cx="352875" cy="353075"/>
          </a:xfrm>
        </p:grpSpPr>
        <p:sp>
          <p:nvSpPr>
            <p:cNvPr id="10387" name="Google Shape;10387;p8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8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8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8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8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8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3" name="Google Shape;10393;p81"/>
          <p:cNvGrpSpPr/>
          <p:nvPr/>
        </p:nvGrpSpPr>
        <p:grpSpPr>
          <a:xfrm>
            <a:off x="4858835" y="3368062"/>
            <a:ext cx="354635" cy="353890"/>
            <a:chOff x="-10390875" y="3616350"/>
            <a:chExt cx="352100" cy="351325"/>
          </a:xfrm>
        </p:grpSpPr>
        <p:sp>
          <p:nvSpPr>
            <p:cNvPr id="10394" name="Google Shape;10394;p8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8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8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7" name="Google Shape;10397;p81"/>
          <p:cNvGrpSpPr/>
          <p:nvPr/>
        </p:nvGrpSpPr>
        <p:grpSpPr>
          <a:xfrm>
            <a:off x="7525810" y="2892727"/>
            <a:ext cx="312585" cy="354670"/>
            <a:chOff x="-10370400" y="4049550"/>
            <a:chExt cx="310350" cy="352100"/>
          </a:xfrm>
        </p:grpSpPr>
        <p:sp>
          <p:nvSpPr>
            <p:cNvPr id="10398" name="Google Shape;10398;p8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8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8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8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8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3" name="Google Shape;10403;p81"/>
          <p:cNvGrpSpPr/>
          <p:nvPr/>
        </p:nvGrpSpPr>
        <p:grpSpPr>
          <a:xfrm>
            <a:off x="6630066" y="2891668"/>
            <a:ext cx="379236" cy="354847"/>
            <a:chOff x="-8674650" y="3210975"/>
            <a:chExt cx="376525" cy="352275"/>
          </a:xfrm>
        </p:grpSpPr>
        <p:sp>
          <p:nvSpPr>
            <p:cNvPr id="10404" name="Google Shape;10404;p8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8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8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8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8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8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0" name="Google Shape;10410;p81"/>
          <p:cNvGrpSpPr/>
          <p:nvPr/>
        </p:nvGrpSpPr>
        <p:grpSpPr>
          <a:xfrm>
            <a:off x="5301563" y="1531633"/>
            <a:ext cx="356221" cy="356257"/>
            <a:chOff x="-13512225" y="3211525"/>
            <a:chExt cx="353675" cy="353675"/>
          </a:xfrm>
        </p:grpSpPr>
        <p:sp>
          <p:nvSpPr>
            <p:cNvPr id="10411" name="Google Shape;10411;p8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8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8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8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8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6" name="Google Shape;10416;p81"/>
          <p:cNvGrpSpPr/>
          <p:nvPr/>
        </p:nvGrpSpPr>
        <p:grpSpPr>
          <a:xfrm>
            <a:off x="5301563" y="1973145"/>
            <a:ext cx="356221" cy="354670"/>
            <a:chOff x="-13512225" y="3647075"/>
            <a:chExt cx="353675" cy="352100"/>
          </a:xfrm>
        </p:grpSpPr>
        <p:sp>
          <p:nvSpPr>
            <p:cNvPr id="10417" name="Google Shape;10417;p8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8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8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8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8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8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8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8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8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8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7" name="Google Shape;10427;p81"/>
          <p:cNvGrpSpPr/>
          <p:nvPr/>
        </p:nvGrpSpPr>
        <p:grpSpPr>
          <a:xfrm>
            <a:off x="5311876" y="2417211"/>
            <a:ext cx="356221" cy="355451"/>
            <a:chOff x="-13512225" y="4080275"/>
            <a:chExt cx="353675" cy="352875"/>
          </a:xfrm>
        </p:grpSpPr>
        <p:sp>
          <p:nvSpPr>
            <p:cNvPr id="10428" name="Google Shape;10428;p8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8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8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8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8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8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8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8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8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8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8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9" name="Google Shape;10439;p81"/>
          <p:cNvGrpSpPr/>
          <p:nvPr/>
        </p:nvGrpSpPr>
        <p:grpSpPr>
          <a:xfrm>
            <a:off x="7084956" y="1564572"/>
            <a:ext cx="356196" cy="290379"/>
            <a:chOff x="-11728250" y="3245400"/>
            <a:chExt cx="353650" cy="288275"/>
          </a:xfrm>
        </p:grpSpPr>
        <p:sp>
          <p:nvSpPr>
            <p:cNvPr id="10440" name="Google Shape;10440;p8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8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8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8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8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5" name="Google Shape;10445;p81"/>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6" name="Google Shape;10446;p81"/>
          <p:cNvGrpSpPr/>
          <p:nvPr/>
        </p:nvGrpSpPr>
        <p:grpSpPr>
          <a:xfrm>
            <a:off x="7083760" y="1971660"/>
            <a:ext cx="358588" cy="357642"/>
            <a:chOff x="-11729050" y="3646475"/>
            <a:chExt cx="356025" cy="355050"/>
          </a:xfrm>
        </p:grpSpPr>
        <p:sp>
          <p:nvSpPr>
            <p:cNvPr id="10447" name="Google Shape;10447;p81"/>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81"/>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81"/>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81"/>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81"/>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81"/>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81"/>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81"/>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81"/>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81"/>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81"/>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8" name="Google Shape;10458;p81"/>
          <p:cNvGrpSpPr/>
          <p:nvPr/>
        </p:nvGrpSpPr>
        <p:grpSpPr>
          <a:xfrm>
            <a:off x="7117464" y="2417211"/>
            <a:ext cx="311804" cy="355451"/>
            <a:chOff x="-11703850" y="4081850"/>
            <a:chExt cx="309575" cy="352875"/>
          </a:xfrm>
        </p:grpSpPr>
        <p:sp>
          <p:nvSpPr>
            <p:cNvPr id="10459" name="Google Shape;10459;p8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8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8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8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8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8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8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8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7" name="Google Shape;10467;p81"/>
          <p:cNvGrpSpPr/>
          <p:nvPr/>
        </p:nvGrpSpPr>
        <p:grpSpPr>
          <a:xfrm>
            <a:off x="5306120" y="2891364"/>
            <a:ext cx="357002" cy="355451"/>
            <a:chOff x="-9958475" y="3180025"/>
            <a:chExt cx="354450" cy="352875"/>
          </a:xfrm>
        </p:grpSpPr>
        <p:sp>
          <p:nvSpPr>
            <p:cNvPr id="10468" name="Google Shape;10468;p8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8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8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1" name="Google Shape;10471;p81"/>
          <p:cNvGrpSpPr/>
          <p:nvPr/>
        </p:nvGrpSpPr>
        <p:grpSpPr>
          <a:xfrm>
            <a:off x="5315247" y="3367345"/>
            <a:ext cx="337966" cy="355325"/>
            <a:chOff x="-9949025" y="3615575"/>
            <a:chExt cx="335550" cy="352750"/>
          </a:xfrm>
        </p:grpSpPr>
        <p:sp>
          <p:nvSpPr>
            <p:cNvPr id="10472" name="Google Shape;10472;p8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8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8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81"/>
          <p:cNvGrpSpPr/>
          <p:nvPr/>
        </p:nvGrpSpPr>
        <p:grpSpPr>
          <a:xfrm>
            <a:off x="7950093" y="2890851"/>
            <a:ext cx="360175" cy="358423"/>
            <a:chOff x="-9961625" y="4048175"/>
            <a:chExt cx="357600" cy="355825"/>
          </a:xfrm>
        </p:grpSpPr>
        <p:sp>
          <p:nvSpPr>
            <p:cNvPr id="10476" name="Google Shape;10476;p8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8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8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8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8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8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2" name="Google Shape;10482;p81"/>
          <p:cNvGrpSpPr/>
          <p:nvPr/>
        </p:nvGrpSpPr>
        <p:grpSpPr>
          <a:xfrm>
            <a:off x="6636814" y="3366363"/>
            <a:ext cx="364959" cy="357289"/>
            <a:chOff x="-8680950" y="3624225"/>
            <a:chExt cx="362350" cy="354700"/>
          </a:xfrm>
        </p:grpSpPr>
        <p:sp>
          <p:nvSpPr>
            <p:cNvPr id="10483" name="Google Shape;10483;p8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8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8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8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8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8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9" name="Google Shape;10489;p81"/>
          <p:cNvGrpSpPr/>
          <p:nvPr/>
        </p:nvGrpSpPr>
        <p:grpSpPr>
          <a:xfrm>
            <a:off x="5773058" y="1532024"/>
            <a:ext cx="313365" cy="355476"/>
            <a:chOff x="-13056975" y="3212300"/>
            <a:chExt cx="311125" cy="352900"/>
          </a:xfrm>
        </p:grpSpPr>
        <p:sp>
          <p:nvSpPr>
            <p:cNvPr id="10490" name="Google Shape;10490;p8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8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8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8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4" name="Google Shape;10494;p81"/>
          <p:cNvGrpSpPr/>
          <p:nvPr/>
        </p:nvGrpSpPr>
        <p:grpSpPr>
          <a:xfrm>
            <a:off x="5750446" y="1972818"/>
            <a:ext cx="358588" cy="355325"/>
            <a:chOff x="-13077450" y="3647075"/>
            <a:chExt cx="356025" cy="352750"/>
          </a:xfrm>
        </p:grpSpPr>
        <p:sp>
          <p:nvSpPr>
            <p:cNvPr id="10495" name="Google Shape;10495;p8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8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8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8" name="Google Shape;10498;p81"/>
          <p:cNvGrpSpPr/>
          <p:nvPr/>
        </p:nvGrpSpPr>
        <p:grpSpPr>
          <a:xfrm>
            <a:off x="5761552" y="2416418"/>
            <a:ext cx="357002" cy="357037"/>
            <a:chOff x="-13079025" y="4079475"/>
            <a:chExt cx="354450" cy="354450"/>
          </a:xfrm>
        </p:grpSpPr>
        <p:sp>
          <p:nvSpPr>
            <p:cNvPr id="10499" name="Google Shape;10499;p8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8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8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8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3" name="Google Shape;10503;p81"/>
          <p:cNvGrpSpPr/>
          <p:nvPr/>
        </p:nvGrpSpPr>
        <p:grpSpPr>
          <a:xfrm>
            <a:off x="7534619" y="1532427"/>
            <a:ext cx="356221" cy="354670"/>
            <a:chOff x="-11292700" y="3213875"/>
            <a:chExt cx="353675" cy="352100"/>
          </a:xfrm>
        </p:grpSpPr>
        <p:sp>
          <p:nvSpPr>
            <p:cNvPr id="10504" name="Google Shape;10504;p8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8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8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8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8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8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8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1" name="Google Shape;10511;p81"/>
          <p:cNvGrpSpPr/>
          <p:nvPr/>
        </p:nvGrpSpPr>
        <p:grpSpPr>
          <a:xfrm>
            <a:off x="7528677" y="1972365"/>
            <a:ext cx="368106" cy="356232"/>
            <a:chOff x="-11299000" y="3647875"/>
            <a:chExt cx="365475" cy="353650"/>
          </a:xfrm>
        </p:grpSpPr>
        <p:sp>
          <p:nvSpPr>
            <p:cNvPr id="10512" name="Google Shape;10512;p8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8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8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8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8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8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8" name="Google Shape;10518;p81"/>
          <p:cNvGrpSpPr/>
          <p:nvPr/>
        </p:nvGrpSpPr>
        <p:grpSpPr>
          <a:xfrm>
            <a:off x="7544139" y="2428316"/>
            <a:ext cx="357808" cy="333240"/>
            <a:chOff x="-11295075" y="4092875"/>
            <a:chExt cx="355250" cy="330825"/>
          </a:xfrm>
        </p:grpSpPr>
        <p:sp>
          <p:nvSpPr>
            <p:cNvPr id="10519" name="Google Shape;10519;p8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8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8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8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8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4" name="Google Shape;10524;p81"/>
          <p:cNvGrpSpPr/>
          <p:nvPr/>
        </p:nvGrpSpPr>
        <p:grpSpPr>
          <a:xfrm>
            <a:off x="5769739" y="2891364"/>
            <a:ext cx="312585" cy="355451"/>
            <a:chOff x="-9500075" y="3180800"/>
            <a:chExt cx="310350" cy="352875"/>
          </a:xfrm>
        </p:grpSpPr>
        <p:sp>
          <p:nvSpPr>
            <p:cNvPr id="10525" name="Google Shape;10525;p8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8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8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8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8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8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8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8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8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4" name="Google Shape;10534;p81"/>
          <p:cNvGrpSpPr/>
          <p:nvPr/>
        </p:nvGrpSpPr>
        <p:grpSpPr>
          <a:xfrm>
            <a:off x="5747530" y="3366879"/>
            <a:ext cx="356221" cy="356257"/>
            <a:chOff x="-9523700" y="3614000"/>
            <a:chExt cx="353675" cy="353675"/>
          </a:xfrm>
        </p:grpSpPr>
        <p:sp>
          <p:nvSpPr>
            <p:cNvPr id="10535" name="Google Shape;10535;p8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8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8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8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8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8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8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8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8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4" name="Google Shape;10544;p81"/>
          <p:cNvGrpSpPr/>
          <p:nvPr/>
        </p:nvGrpSpPr>
        <p:grpSpPr>
          <a:xfrm>
            <a:off x="7532481" y="3389521"/>
            <a:ext cx="356221" cy="354670"/>
            <a:chOff x="-9523700" y="4049550"/>
            <a:chExt cx="353675" cy="352100"/>
          </a:xfrm>
        </p:grpSpPr>
        <p:sp>
          <p:nvSpPr>
            <p:cNvPr id="10545" name="Google Shape;10545;p8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8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8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8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8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8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8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81"/>
          <p:cNvGrpSpPr/>
          <p:nvPr/>
        </p:nvGrpSpPr>
        <p:grpSpPr>
          <a:xfrm>
            <a:off x="7088596" y="3389494"/>
            <a:ext cx="357002" cy="311029"/>
            <a:chOff x="-8209150" y="3659675"/>
            <a:chExt cx="354450" cy="308775"/>
          </a:xfrm>
        </p:grpSpPr>
        <p:sp>
          <p:nvSpPr>
            <p:cNvPr id="10553" name="Google Shape;10553;p8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8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8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8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8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8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9" name="Google Shape;10559;p81"/>
          <p:cNvGrpSpPr/>
          <p:nvPr/>
        </p:nvGrpSpPr>
        <p:grpSpPr>
          <a:xfrm>
            <a:off x="6191845" y="1532024"/>
            <a:ext cx="356221" cy="355476"/>
            <a:chOff x="-12643475" y="3212300"/>
            <a:chExt cx="353675" cy="352900"/>
          </a:xfrm>
        </p:grpSpPr>
        <p:sp>
          <p:nvSpPr>
            <p:cNvPr id="10560" name="Google Shape;10560;p8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8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8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8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8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8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8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8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8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9" name="Google Shape;10569;p81"/>
          <p:cNvGrpSpPr/>
          <p:nvPr/>
        </p:nvGrpSpPr>
        <p:grpSpPr>
          <a:xfrm>
            <a:off x="6191845" y="1983798"/>
            <a:ext cx="356221" cy="333366"/>
            <a:chOff x="-12643475" y="3657325"/>
            <a:chExt cx="353675" cy="330950"/>
          </a:xfrm>
        </p:grpSpPr>
        <p:sp>
          <p:nvSpPr>
            <p:cNvPr id="10570" name="Google Shape;10570;p8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8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8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8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8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8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6" name="Google Shape;10576;p81"/>
          <p:cNvGrpSpPr/>
          <p:nvPr/>
        </p:nvGrpSpPr>
        <p:grpSpPr>
          <a:xfrm>
            <a:off x="6202157" y="2418407"/>
            <a:ext cx="356221" cy="353059"/>
            <a:chOff x="-12643475" y="4081850"/>
            <a:chExt cx="353675" cy="350500"/>
          </a:xfrm>
        </p:grpSpPr>
        <p:sp>
          <p:nvSpPr>
            <p:cNvPr id="10577" name="Google Shape;10577;p8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8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8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1" name="Google Shape;10581;p81"/>
          <p:cNvGrpSpPr/>
          <p:nvPr/>
        </p:nvGrpSpPr>
        <p:grpSpPr>
          <a:xfrm>
            <a:off x="7974847" y="1532427"/>
            <a:ext cx="355416" cy="354670"/>
            <a:chOff x="-10857925" y="3213875"/>
            <a:chExt cx="352875" cy="352100"/>
          </a:xfrm>
        </p:grpSpPr>
        <p:sp>
          <p:nvSpPr>
            <p:cNvPr id="10582" name="Google Shape;10582;p8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8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8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8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8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2" name="Google Shape;10592;p81"/>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3" name="Google Shape;10593;p81"/>
          <p:cNvGrpSpPr/>
          <p:nvPr/>
        </p:nvGrpSpPr>
        <p:grpSpPr>
          <a:xfrm>
            <a:off x="7984757" y="2428316"/>
            <a:ext cx="356221" cy="333240"/>
            <a:chOff x="-10858725" y="4092875"/>
            <a:chExt cx="353675" cy="330825"/>
          </a:xfrm>
        </p:grpSpPr>
        <p:sp>
          <p:nvSpPr>
            <p:cNvPr id="10594" name="Google Shape;10594;p8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8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8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8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8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8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0" name="Google Shape;10600;p81"/>
          <p:cNvGrpSpPr/>
          <p:nvPr/>
        </p:nvGrpSpPr>
        <p:grpSpPr>
          <a:xfrm>
            <a:off x="6191762" y="2891855"/>
            <a:ext cx="356096" cy="354469"/>
            <a:chOff x="-9089725" y="3180200"/>
            <a:chExt cx="353550" cy="351900"/>
          </a:xfrm>
        </p:grpSpPr>
        <p:sp>
          <p:nvSpPr>
            <p:cNvPr id="10601" name="Google Shape;10601;p8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8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3" name="Google Shape;10603;p81"/>
          <p:cNvGrpSpPr/>
          <p:nvPr/>
        </p:nvGrpSpPr>
        <p:grpSpPr>
          <a:xfrm>
            <a:off x="6243280" y="3367282"/>
            <a:ext cx="252278" cy="355451"/>
            <a:chOff x="-9039300" y="3614000"/>
            <a:chExt cx="250475" cy="352875"/>
          </a:xfrm>
        </p:grpSpPr>
        <p:sp>
          <p:nvSpPr>
            <p:cNvPr id="10604" name="Google Shape;10604;p8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6" name="Google Shape;10606;p81"/>
          <p:cNvGrpSpPr/>
          <p:nvPr/>
        </p:nvGrpSpPr>
        <p:grpSpPr>
          <a:xfrm>
            <a:off x="7975246" y="3389521"/>
            <a:ext cx="354635" cy="354670"/>
            <a:chOff x="-9088150" y="4049550"/>
            <a:chExt cx="352100" cy="352100"/>
          </a:xfrm>
        </p:grpSpPr>
        <p:sp>
          <p:nvSpPr>
            <p:cNvPr id="10607" name="Google Shape;10607;p8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8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8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8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8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3" name="Google Shape;10613;p81"/>
          <p:cNvGrpSpPr/>
          <p:nvPr/>
        </p:nvGrpSpPr>
        <p:grpSpPr>
          <a:xfrm>
            <a:off x="7109610" y="2891754"/>
            <a:ext cx="315757" cy="354670"/>
            <a:chOff x="-8191825" y="3174500"/>
            <a:chExt cx="313500" cy="352100"/>
          </a:xfrm>
        </p:grpSpPr>
        <p:sp>
          <p:nvSpPr>
            <p:cNvPr id="10614" name="Google Shape;10614;p8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8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8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620" name="Shape 10620"/>
        <p:cNvGrpSpPr/>
        <p:nvPr/>
      </p:nvGrpSpPr>
      <p:grpSpPr>
        <a:xfrm>
          <a:off x="0" y="0"/>
          <a:ext cx="0" cy="0"/>
          <a:chOff x="0" y="0"/>
          <a:chExt cx="0" cy="0"/>
        </a:xfrm>
      </p:grpSpPr>
      <p:sp>
        <p:nvSpPr>
          <p:cNvPr id="10621" name="Google Shape;10621;p8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10622" name="Google Shape;10622;p8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3" name="Google Shape;10623;p82"/>
          <p:cNvGrpSpPr/>
          <p:nvPr/>
        </p:nvGrpSpPr>
        <p:grpSpPr>
          <a:xfrm>
            <a:off x="748855" y="2243507"/>
            <a:ext cx="452798" cy="449473"/>
            <a:chOff x="-21322300" y="3693325"/>
            <a:chExt cx="306400" cy="304150"/>
          </a:xfrm>
        </p:grpSpPr>
        <p:sp>
          <p:nvSpPr>
            <p:cNvPr id="10624" name="Google Shape;10624;p8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8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8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8" name="Google Shape;10628;p82"/>
          <p:cNvGrpSpPr/>
          <p:nvPr/>
        </p:nvGrpSpPr>
        <p:grpSpPr>
          <a:xfrm>
            <a:off x="748263" y="2810244"/>
            <a:ext cx="453980" cy="422540"/>
            <a:chOff x="-21322300" y="4077125"/>
            <a:chExt cx="307200" cy="285925"/>
          </a:xfrm>
        </p:grpSpPr>
        <p:sp>
          <p:nvSpPr>
            <p:cNvPr id="10629" name="Google Shape;10629;p8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8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8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8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8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8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8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8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8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1" name="Google Shape;10641;p82"/>
          <p:cNvGrpSpPr/>
          <p:nvPr/>
        </p:nvGrpSpPr>
        <p:grpSpPr>
          <a:xfrm>
            <a:off x="3525440" y="1689128"/>
            <a:ext cx="451653" cy="450212"/>
            <a:chOff x="-19394200" y="3333800"/>
            <a:chExt cx="305625" cy="304650"/>
          </a:xfrm>
        </p:grpSpPr>
        <p:sp>
          <p:nvSpPr>
            <p:cNvPr id="10642" name="Google Shape;10642;p8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8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8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8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8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8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8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1" name="Google Shape;10651;p82"/>
          <p:cNvGrpSpPr/>
          <p:nvPr/>
        </p:nvGrpSpPr>
        <p:grpSpPr>
          <a:xfrm>
            <a:off x="3524276" y="2243580"/>
            <a:ext cx="453980" cy="449325"/>
            <a:chOff x="-19396575" y="3708500"/>
            <a:chExt cx="307200" cy="304050"/>
          </a:xfrm>
        </p:grpSpPr>
        <p:sp>
          <p:nvSpPr>
            <p:cNvPr id="10652" name="Google Shape;10652;p8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8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5" name="Google Shape;10655;p82"/>
          <p:cNvGrpSpPr/>
          <p:nvPr/>
        </p:nvGrpSpPr>
        <p:grpSpPr>
          <a:xfrm>
            <a:off x="3518457" y="2796461"/>
            <a:ext cx="465618" cy="450101"/>
            <a:chOff x="-19394200" y="4084200"/>
            <a:chExt cx="315075" cy="304575"/>
          </a:xfrm>
        </p:grpSpPr>
        <p:sp>
          <p:nvSpPr>
            <p:cNvPr id="10656" name="Google Shape;10656;p8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8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8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8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8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2" name="Google Shape;10662;p82"/>
          <p:cNvGrpSpPr/>
          <p:nvPr/>
        </p:nvGrpSpPr>
        <p:grpSpPr>
          <a:xfrm>
            <a:off x="6324167" y="1689001"/>
            <a:ext cx="400447" cy="450470"/>
            <a:chOff x="-17526750" y="3309200"/>
            <a:chExt cx="270975" cy="304825"/>
          </a:xfrm>
        </p:grpSpPr>
        <p:sp>
          <p:nvSpPr>
            <p:cNvPr id="10663" name="Google Shape;10663;p8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8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8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8" name="Google Shape;10668;p82"/>
          <p:cNvGrpSpPr/>
          <p:nvPr/>
        </p:nvGrpSpPr>
        <p:grpSpPr>
          <a:xfrm>
            <a:off x="6300319" y="2244173"/>
            <a:ext cx="448143" cy="448143"/>
            <a:chOff x="-17542500" y="3684100"/>
            <a:chExt cx="303250" cy="303250"/>
          </a:xfrm>
        </p:grpSpPr>
        <p:sp>
          <p:nvSpPr>
            <p:cNvPr id="10669" name="Google Shape;10669;p8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8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8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8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8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6" name="Google Shape;10676;p82"/>
          <p:cNvGrpSpPr/>
          <p:nvPr/>
        </p:nvGrpSpPr>
        <p:grpSpPr>
          <a:xfrm>
            <a:off x="6299728" y="2810817"/>
            <a:ext cx="449325" cy="421395"/>
            <a:chOff x="-17542500" y="4068450"/>
            <a:chExt cx="304050" cy="285150"/>
          </a:xfrm>
        </p:grpSpPr>
        <p:sp>
          <p:nvSpPr>
            <p:cNvPr id="10677" name="Google Shape;10677;p8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8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8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8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8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8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3" name="Google Shape;10683;p82"/>
          <p:cNvGrpSpPr/>
          <p:nvPr/>
        </p:nvGrpSpPr>
        <p:grpSpPr>
          <a:xfrm>
            <a:off x="3530150" y="3342211"/>
            <a:ext cx="343404" cy="449325"/>
            <a:chOff x="-15652200" y="3335975"/>
            <a:chExt cx="232375" cy="304050"/>
          </a:xfrm>
        </p:grpSpPr>
        <p:sp>
          <p:nvSpPr>
            <p:cNvPr id="10684" name="Google Shape;10684;p8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8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8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8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8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8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8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3" name="Google Shape;10693;p82"/>
          <p:cNvGrpSpPr/>
          <p:nvPr/>
        </p:nvGrpSpPr>
        <p:grpSpPr>
          <a:xfrm>
            <a:off x="1303491" y="1689573"/>
            <a:ext cx="450470" cy="449325"/>
            <a:chOff x="-20946600" y="3317850"/>
            <a:chExt cx="304825" cy="304050"/>
          </a:xfrm>
        </p:grpSpPr>
        <p:sp>
          <p:nvSpPr>
            <p:cNvPr id="10694" name="Google Shape;10694;p8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8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8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7" name="Google Shape;10697;p82"/>
          <p:cNvGrpSpPr/>
          <p:nvPr/>
        </p:nvGrpSpPr>
        <p:grpSpPr>
          <a:xfrm>
            <a:off x="1304064" y="2243729"/>
            <a:ext cx="449325" cy="449030"/>
            <a:chOff x="-20945825" y="3692175"/>
            <a:chExt cx="304050" cy="303850"/>
          </a:xfrm>
        </p:grpSpPr>
        <p:sp>
          <p:nvSpPr>
            <p:cNvPr id="10698" name="Google Shape;10698;p8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8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8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8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2" name="Google Shape;10702;p82"/>
          <p:cNvGrpSpPr/>
          <p:nvPr/>
        </p:nvGrpSpPr>
        <p:grpSpPr>
          <a:xfrm>
            <a:off x="1329667" y="2797442"/>
            <a:ext cx="398119" cy="448143"/>
            <a:chOff x="-20930075" y="4066100"/>
            <a:chExt cx="269400" cy="303250"/>
          </a:xfrm>
        </p:grpSpPr>
        <p:sp>
          <p:nvSpPr>
            <p:cNvPr id="10703" name="Google Shape;10703;p8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8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5" name="Google Shape;10705;p82"/>
          <p:cNvGrpSpPr/>
          <p:nvPr/>
        </p:nvGrpSpPr>
        <p:grpSpPr>
          <a:xfrm>
            <a:off x="4110888" y="1689848"/>
            <a:ext cx="372516" cy="448771"/>
            <a:chOff x="-18994100" y="3334775"/>
            <a:chExt cx="252075" cy="303675"/>
          </a:xfrm>
        </p:grpSpPr>
        <p:sp>
          <p:nvSpPr>
            <p:cNvPr id="10706" name="Google Shape;10706;p8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8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8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8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0" name="Google Shape;10710;p82"/>
          <p:cNvGrpSpPr/>
          <p:nvPr/>
        </p:nvGrpSpPr>
        <p:grpSpPr>
          <a:xfrm>
            <a:off x="4125445" y="2244743"/>
            <a:ext cx="343404" cy="446998"/>
            <a:chOff x="-18983850" y="3710075"/>
            <a:chExt cx="232375" cy="302475"/>
          </a:xfrm>
        </p:grpSpPr>
        <p:sp>
          <p:nvSpPr>
            <p:cNvPr id="10711" name="Google Shape;10711;p8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8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8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8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5" name="Google Shape;10715;p82"/>
          <p:cNvGrpSpPr/>
          <p:nvPr/>
        </p:nvGrpSpPr>
        <p:grpSpPr>
          <a:xfrm>
            <a:off x="4071911" y="2797422"/>
            <a:ext cx="450470" cy="448180"/>
            <a:chOff x="-19020075" y="4084200"/>
            <a:chExt cx="304825" cy="303275"/>
          </a:xfrm>
        </p:grpSpPr>
        <p:sp>
          <p:nvSpPr>
            <p:cNvPr id="10716" name="Google Shape;10716;p8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8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8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8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8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8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8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8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8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5" name="Google Shape;10725;p82"/>
          <p:cNvGrpSpPr/>
          <p:nvPr/>
        </p:nvGrpSpPr>
        <p:grpSpPr>
          <a:xfrm>
            <a:off x="6889176" y="1689001"/>
            <a:ext cx="396937" cy="450470"/>
            <a:chOff x="-17149475" y="3309200"/>
            <a:chExt cx="268600" cy="304825"/>
          </a:xfrm>
        </p:grpSpPr>
        <p:sp>
          <p:nvSpPr>
            <p:cNvPr id="10726" name="Google Shape;10726;p8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8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8" name="Google Shape;10728;p82"/>
          <p:cNvGrpSpPr/>
          <p:nvPr/>
        </p:nvGrpSpPr>
        <p:grpSpPr>
          <a:xfrm>
            <a:off x="6862982" y="2258120"/>
            <a:ext cx="449325" cy="420249"/>
            <a:chOff x="-17168375" y="3692750"/>
            <a:chExt cx="304050" cy="284375"/>
          </a:xfrm>
        </p:grpSpPr>
        <p:sp>
          <p:nvSpPr>
            <p:cNvPr id="10729" name="Google Shape;10729;p8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8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8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8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8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8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6" name="Google Shape;10736;p82"/>
          <p:cNvGrpSpPr/>
          <p:nvPr/>
        </p:nvGrpSpPr>
        <p:grpSpPr>
          <a:xfrm>
            <a:off x="6859491" y="2796852"/>
            <a:ext cx="456308" cy="449325"/>
            <a:chOff x="-17170750" y="4058800"/>
            <a:chExt cx="308775" cy="304050"/>
          </a:xfrm>
        </p:grpSpPr>
        <p:sp>
          <p:nvSpPr>
            <p:cNvPr id="10737" name="Google Shape;10737;p8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8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8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8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8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8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8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8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8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8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8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8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8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8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8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8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8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4" name="Google Shape;10754;p82"/>
          <p:cNvGrpSpPr/>
          <p:nvPr/>
        </p:nvGrpSpPr>
        <p:grpSpPr>
          <a:xfrm>
            <a:off x="5721388" y="3343358"/>
            <a:ext cx="450470" cy="446998"/>
            <a:chOff x="-15688425" y="3707725"/>
            <a:chExt cx="304825" cy="302475"/>
          </a:xfrm>
        </p:grpSpPr>
        <p:sp>
          <p:nvSpPr>
            <p:cNvPr id="10755" name="Google Shape;10755;p8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8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8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8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8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1" name="Google Shape;10761;p82"/>
          <p:cNvGrpSpPr/>
          <p:nvPr/>
        </p:nvGrpSpPr>
        <p:grpSpPr>
          <a:xfrm>
            <a:off x="1865544" y="1690441"/>
            <a:ext cx="451653" cy="447589"/>
            <a:chOff x="-20572500" y="3319025"/>
            <a:chExt cx="305625" cy="302875"/>
          </a:xfrm>
        </p:grpSpPr>
        <p:sp>
          <p:nvSpPr>
            <p:cNvPr id="10762" name="Google Shape;10762;p8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8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4" name="Google Shape;10764;p82"/>
          <p:cNvGrpSpPr/>
          <p:nvPr/>
        </p:nvGrpSpPr>
        <p:grpSpPr>
          <a:xfrm>
            <a:off x="1866708" y="2305410"/>
            <a:ext cx="449325" cy="325670"/>
            <a:chOff x="-20571700" y="3722875"/>
            <a:chExt cx="304050" cy="220375"/>
          </a:xfrm>
        </p:grpSpPr>
        <p:sp>
          <p:nvSpPr>
            <p:cNvPr id="10765" name="Google Shape;10765;p8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8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8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8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8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8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2" name="Google Shape;10772;p82"/>
          <p:cNvGrpSpPr/>
          <p:nvPr/>
        </p:nvGrpSpPr>
        <p:grpSpPr>
          <a:xfrm>
            <a:off x="1866135" y="2796278"/>
            <a:ext cx="450470" cy="450470"/>
            <a:chOff x="-20571700" y="4066875"/>
            <a:chExt cx="304825" cy="304825"/>
          </a:xfrm>
        </p:grpSpPr>
        <p:sp>
          <p:nvSpPr>
            <p:cNvPr id="10773" name="Google Shape;10773;p8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8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8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8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8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8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9" name="Google Shape;10779;p82"/>
          <p:cNvGrpSpPr/>
          <p:nvPr/>
        </p:nvGrpSpPr>
        <p:grpSpPr>
          <a:xfrm>
            <a:off x="4632837" y="1688259"/>
            <a:ext cx="453980" cy="451948"/>
            <a:chOff x="-18645175" y="3334200"/>
            <a:chExt cx="307200" cy="305825"/>
          </a:xfrm>
        </p:grpSpPr>
        <p:sp>
          <p:nvSpPr>
            <p:cNvPr id="10780" name="Google Shape;10780;p8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8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8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8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8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5" name="Google Shape;10785;p82"/>
          <p:cNvGrpSpPr/>
          <p:nvPr/>
        </p:nvGrpSpPr>
        <p:grpSpPr>
          <a:xfrm>
            <a:off x="4633429" y="2242989"/>
            <a:ext cx="452798" cy="450507"/>
            <a:chOff x="-18645175" y="3708500"/>
            <a:chExt cx="306400" cy="304850"/>
          </a:xfrm>
        </p:grpSpPr>
        <p:sp>
          <p:nvSpPr>
            <p:cNvPr id="10786" name="Google Shape;10786;p8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8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8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8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8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8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3" name="Google Shape;10793;p82"/>
          <p:cNvGrpSpPr/>
          <p:nvPr/>
        </p:nvGrpSpPr>
        <p:grpSpPr>
          <a:xfrm>
            <a:off x="4631101" y="2795630"/>
            <a:ext cx="457453" cy="451763"/>
            <a:chOff x="-18647525" y="4082625"/>
            <a:chExt cx="309550" cy="305700"/>
          </a:xfrm>
        </p:grpSpPr>
        <p:sp>
          <p:nvSpPr>
            <p:cNvPr id="10794" name="Google Shape;10794;p8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8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8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8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8" name="Google Shape;10798;p82"/>
          <p:cNvGrpSpPr/>
          <p:nvPr/>
        </p:nvGrpSpPr>
        <p:grpSpPr>
          <a:xfrm>
            <a:off x="7441485" y="1689592"/>
            <a:ext cx="395755" cy="449288"/>
            <a:chOff x="-16775350" y="3309200"/>
            <a:chExt cx="267800" cy="304025"/>
          </a:xfrm>
        </p:grpSpPr>
        <p:sp>
          <p:nvSpPr>
            <p:cNvPr id="10799" name="Google Shape;10799;p8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8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8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2" name="Google Shape;10802;p82"/>
          <p:cNvGrpSpPr/>
          <p:nvPr/>
        </p:nvGrpSpPr>
        <p:grpSpPr>
          <a:xfrm>
            <a:off x="7441485" y="2241827"/>
            <a:ext cx="395755" cy="452835"/>
            <a:chOff x="-16775350" y="3683300"/>
            <a:chExt cx="267800" cy="306425"/>
          </a:xfrm>
        </p:grpSpPr>
        <p:sp>
          <p:nvSpPr>
            <p:cNvPr id="10803" name="Google Shape;10803;p8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8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8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6" name="Google Shape;10806;p82"/>
          <p:cNvGrpSpPr/>
          <p:nvPr/>
        </p:nvGrpSpPr>
        <p:grpSpPr>
          <a:xfrm>
            <a:off x="7413536" y="2796870"/>
            <a:ext cx="451653" cy="449288"/>
            <a:chOff x="-16794250" y="4058225"/>
            <a:chExt cx="305625" cy="304025"/>
          </a:xfrm>
        </p:grpSpPr>
        <p:sp>
          <p:nvSpPr>
            <p:cNvPr id="10807" name="Google Shape;10807;p8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8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8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8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8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8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8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8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8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6" name="Google Shape;10816;p8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7" name="Google Shape;10817;p82"/>
          <p:cNvGrpSpPr/>
          <p:nvPr/>
        </p:nvGrpSpPr>
        <p:grpSpPr>
          <a:xfrm>
            <a:off x="2414953" y="1689573"/>
            <a:ext cx="457453" cy="449325"/>
            <a:chOff x="-20199150" y="3317850"/>
            <a:chExt cx="309550" cy="304050"/>
          </a:xfrm>
        </p:grpSpPr>
        <p:sp>
          <p:nvSpPr>
            <p:cNvPr id="10818" name="Google Shape;10818;p8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8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8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8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8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8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8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5" name="Google Shape;10825;p82"/>
          <p:cNvGrpSpPr/>
          <p:nvPr/>
        </p:nvGrpSpPr>
        <p:grpSpPr>
          <a:xfrm>
            <a:off x="2417281" y="2242861"/>
            <a:ext cx="452798" cy="450766"/>
            <a:chOff x="-20199150" y="3693150"/>
            <a:chExt cx="306400" cy="305025"/>
          </a:xfrm>
        </p:grpSpPr>
        <p:sp>
          <p:nvSpPr>
            <p:cNvPr id="10826" name="Google Shape;10826;p8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8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8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8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8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8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2" name="Google Shape;10832;p82"/>
          <p:cNvGrpSpPr/>
          <p:nvPr/>
        </p:nvGrpSpPr>
        <p:grpSpPr>
          <a:xfrm>
            <a:off x="2417854" y="2795687"/>
            <a:ext cx="451653" cy="451653"/>
            <a:chOff x="-20197575" y="4066875"/>
            <a:chExt cx="305625" cy="305625"/>
          </a:xfrm>
        </p:grpSpPr>
        <p:sp>
          <p:nvSpPr>
            <p:cNvPr id="10833" name="Google Shape;10833;p8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8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8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8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8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8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8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8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1" name="Google Shape;10841;p82"/>
          <p:cNvGrpSpPr/>
          <p:nvPr/>
        </p:nvGrpSpPr>
        <p:grpSpPr>
          <a:xfrm>
            <a:off x="5200071" y="1687520"/>
            <a:ext cx="449325" cy="453426"/>
            <a:chOff x="-18271050" y="3333200"/>
            <a:chExt cx="304050" cy="306825"/>
          </a:xfrm>
        </p:grpSpPr>
        <p:sp>
          <p:nvSpPr>
            <p:cNvPr id="10842" name="Google Shape;10842;p8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8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8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8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7" name="Google Shape;10847;p82"/>
          <p:cNvGrpSpPr/>
          <p:nvPr/>
        </p:nvGrpSpPr>
        <p:grpSpPr>
          <a:xfrm>
            <a:off x="5200644" y="2244171"/>
            <a:ext cx="448180" cy="448143"/>
            <a:chOff x="-18270275" y="3710875"/>
            <a:chExt cx="303275" cy="303250"/>
          </a:xfrm>
        </p:grpSpPr>
        <p:sp>
          <p:nvSpPr>
            <p:cNvPr id="10848" name="Google Shape;10848;p8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8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8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8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8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8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4" name="Google Shape;10854;p82"/>
          <p:cNvGrpSpPr/>
          <p:nvPr/>
        </p:nvGrpSpPr>
        <p:grpSpPr>
          <a:xfrm>
            <a:off x="5254196" y="2797422"/>
            <a:ext cx="341076" cy="448180"/>
            <a:chOff x="-18234025" y="4084200"/>
            <a:chExt cx="230800" cy="303275"/>
          </a:xfrm>
        </p:grpSpPr>
        <p:sp>
          <p:nvSpPr>
            <p:cNvPr id="10855" name="Google Shape;10855;p8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8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8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8" name="Google Shape;10858;p82"/>
          <p:cNvGrpSpPr/>
          <p:nvPr/>
        </p:nvGrpSpPr>
        <p:grpSpPr>
          <a:xfrm>
            <a:off x="2366751" y="3341641"/>
            <a:ext cx="449325" cy="450470"/>
            <a:chOff x="-16419350" y="3308400"/>
            <a:chExt cx="304050" cy="304825"/>
          </a:xfrm>
        </p:grpSpPr>
        <p:sp>
          <p:nvSpPr>
            <p:cNvPr id="10859" name="Google Shape;10859;p8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8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8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8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8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8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8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6" name="Google Shape;10866;p82"/>
          <p:cNvGrpSpPr/>
          <p:nvPr/>
        </p:nvGrpSpPr>
        <p:grpSpPr>
          <a:xfrm>
            <a:off x="4638306" y="3340423"/>
            <a:ext cx="395755" cy="452872"/>
            <a:chOff x="-16401225" y="3683275"/>
            <a:chExt cx="267800" cy="306450"/>
          </a:xfrm>
        </p:grpSpPr>
        <p:sp>
          <p:nvSpPr>
            <p:cNvPr id="10867" name="Google Shape;10867;p8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8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8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8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8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8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8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4" name="Google Shape;10874;p82"/>
          <p:cNvGrpSpPr/>
          <p:nvPr/>
        </p:nvGrpSpPr>
        <p:grpSpPr>
          <a:xfrm>
            <a:off x="8003755" y="2797062"/>
            <a:ext cx="450470" cy="448180"/>
            <a:chOff x="-16419350" y="4058200"/>
            <a:chExt cx="304825" cy="303275"/>
          </a:xfrm>
        </p:grpSpPr>
        <p:sp>
          <p:nvSpPr>
            <p:cNvPr id="10875" name="Google Shape;10875;p8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8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8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8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8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8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2" name="Google Shape;10882;p82"/>
          <p:cNvGrpSpPr/>
          <p:nvPr/>
        </p:nvGrpSpPr>
        <p:grpSpPr>
          <a:xfrm>
            <a:off x="4030643" y="3343080"/>
            <a:ext cx="450507" cy="447589"/>
            <a:chOff x="-15296200" y="3326900"/>
            <a:chExt cx="304850" cy="302875"/>
          </a:xfrm>
        </p:grpSpPr>
        <p:sp>
          <p:nvSpPr>
            <p:cNvPr id="10883" name="Google Shape;10883;p8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8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8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8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8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8" name="Google Shape;10888;p82"/>
          <p:cNvGrpSpPr/>
          <p:nvPr/>
        </p:nvGrpSpPr>
        <p:grpSpPr>
          <a:xfrm>
            <a:off x="2946296" y="1706881"/>
            <a:ext cx="486566" cy="414708"/>
            <a:chOff x="-19835275" y="3330250"/>
            <a:chExt cx="329250" cy="280625"/>
          </a:xfrm>
        </p:grpSpPr>
        <p:sp>
          <p:nvSpPr>
            <p:cNvPr id="10889" name="Google Shape;10889;p8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8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8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2" name="Google Shape;10892;p82"/>
          <p:cNvGrpSpPr/>
          <p:nvPr/>
        </p:nvGrpSpPr>
        <p:grpSpPr>
          <a:xfrm>
            <a:off x="2964325" y="2243470"/>
            <a:ext cx="450507" cy="449547"/>
            <a:chOff x="-19822675" y="3692750"/>
            <a:chExt cx="304850" cy="304200"/>
          </a:xfrm>
        </p:grpSpPr>
        <p:sp>
          <p:nvSpPr>
            <p:cNvPr id="10893" name="Google Shape;10893;p8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8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8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8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8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8" name="Google Shape;10898;p82"/>
          <p:cNvGrpSpPr/>
          <p:nvPr/>
        </p:nvGrpSpPr>
        <p:grpSpPr>
          <a:xfrm>
            <a:off x="2964916" y="2796278"/>
            <a:ext cx="449325" cy="450470"/>
            <a:chOff x="-19822675" y="4066875"/>
            <a:chExt cx="304050" cy="304825"/>
          </a:xfrm>
        </p:grpSpPr>
        <p:sp>
          <p:nvSpPr>
            <p:cNvPr id="10899" name="Google Shape;10899;p8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8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8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8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8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8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5" name="Google Shape;10905;p82"/>
          <p:cNvGrpSpPr/>
          <p:nvPr/>
        </p:nvGrpSpPr>
        <p:grpSpPr>
          <a:xfrm>
            <a:off x="5773985" y="1689571"/>
            <a:ext cx="399302" cy="449325"/>
            <a:chOff x="-17878825" y="3334400"/>
            <a:chExt cx="270200" cy="304050"/>
          </a:xfrm>
        </p:grpSpPr>
        <p:sp>
          <p:nvSpPr>
            <p:cNvPr id="10906" name="Google Shape;10906;p8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8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8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8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8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8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8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3" name="Google Shape;10913;p82"/>
          <p:cNvGrpSpPr/>
          <p:nvPr/>
        </p:nvGrpSpPr>
        <p:grpSpPr>
          <a:xfrm>
            <a:off x="5747809" y="2242416"/>
            <a:ext cx="451653" cy="451653"/>
            <a:chOff x="-17896150" y="3709300"/>
            <a:chExt cx="305625" cy="305625"/>
          </a:xfrm>
        </p:grpSpPr>
        <p:sp>
          <p:nvSpPr>
            <p:cNvPr id="10914" name="Google Shape;10914;p8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8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8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8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8" name="Google Shape;10918;p82"/>
          <p:cNvGrpSpPr/>
          <p:nvPr/>
        </p:nvGrpSpPr>
        <p:grpSpPr>
          <a:xfrm>
            <a:off x="5775740" y="2795686"/>
            <a:ext cx="395792" cy="451653"/>
            <a:chOff x="-17878025" y="4082625"/>
            <a:chExt cx="267825" cy="305625"/>
          </a:xfrm>
        </p:grpSpPr>
        <p:sp>
          <p:nvSpPr>
            <p:cNvPr id="10919" name="Google Shape;10919;p8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8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8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8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8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8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8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6" name="Google Shape;10926;p82"/>
          <p:cNvGrpSpPr/>
          <p:nvPr/>
        </p:nvGrpSpPr>
        <p:grpSpPr>
          <a:xfrm>
            <a:off x="2919632" y="3355015"/>
            <a:ext cx="450507" cy="423722"/>
            <a:chOff x="-16044450" y="3317850"/>
            <a:chExt cx="304850" cy="286725"/>
          </a:xfrm>
        </p:grpSpPr>
        <p:sp>
          <p:nvSpPr>
            <p:cNvPr id="10927" name="Google Shape;10927;p8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8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8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8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1" name="Google Shape;10931;p8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2" name="Google Shape;10932;p82"/>
          <p:cNvGrpSpPr/>
          <p:nvPr/>
        </p:nvGrpSpPr>
        <p:grpSpPr>
          <a:xfrm>
            <a:off x="8042149" y="2243724"/>
            <a:ext cx="373662" cy="449030"/>
            <a:chOff x="-16018450" y="4058400"/>
            <a:chExt cx="252850" cy="303850"/>
          </a:xfrm>
        </p:grpSpPr>
        <p:sp>
          <p:nvSpPr>
            <p:cNvPr id="10933" name="Google Shape;10933;p8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8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8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8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37" name="Google Shape;10937;p8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41" name="Shape 10941"/>
        <p:cNvGrpSpPr/>
        <p:nvPr/>
      </p:nvGrpSpPr>
      <p:grpSpPr>
        <a:xfrm>
          <a:off x="0" y="0"/>
          <a:ext cx="0" cy="0"/>
          <a:chOff x="0" y="0"/>
          <a:chExt cx="0" cy="0"/>
        </a:xfrm>
      </p:grpSpPr>
      <p:sp>
        <p:nvSpPr>
          <p:cNvPr id="10942" name="Google Shape;10942;p8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10943" name="Google Shape;10943;p83"/>
          <p:cNvGrpSpPr/>
          <p:nvPr/>
        </p:nvGrpSpPr>
        <p:grpSpPr>
          <a:xfrm>
            <a:off x="845901" y="1689241"/>
            <a:ext cx="442337" cy="419623"/>
            <a:chOff x="-6696925" y="3272575"/>
            <a:chExt cx="307200" cy="291425"/>
          </a:xfrm>
        </p:grpSpPr>
        <p:sp>
          <p:nvSpPr>
            <p:cNvPr id="10944" name="Google Shape;10944;p8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8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6" name="Google Shape;10946;p83"/>
          <p:cNvGrpSpPr/>
          <p:nvPr/>
        </p:nvGrpSpPr>
        <p:grpSpPr>
          <a:xfrm>
            <a:off x="845884" y="2204636"/>
            <a:ext cx="442373" cy="420775"/>
            <a:chOff x="-6690625" y="3631325"/>
            <a:chExt cx="307225" cy="292225"/>
          </a:xfrm>
        </p:grpSpPr>
        <p:sp>
          <p:nvSpPr>
            <p:cNvPr id="10947" name="Google Shape;10947;p8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8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8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8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8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2" name="Google Shape;10952;p83"/>
          <p:cNvGrpSpPr/>
          <p:nvPr/>
        </p:nvGrpSpPr>
        <p:grpSpPr>
          <a:xfrm>
            <a:off x="868005" y="2756972"/>
            <a:ext cx="421927" cy="419371"/>
            <a:chOff x="-6689825" y="3992050"/>
            <a:chExt cx="293025" cy="291250"/>
          </a:xfrm>
        </p:grpSpPr>
        <p:sp>
          <p:nvSpPr>
            <p:cNvPr id="10953" name="Google Shape;10953;p8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8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8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8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8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8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8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8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8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8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8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8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65" name="Google Shape;10965;p8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6" name="Google Shape;10966;p83"/>
          <p:cNvGrpSpPr/>
          <p:nvPr/>
        </p:nvGrpSpPr>
        <p:grpSpPr>
          <a:xfrm>
            <a:off x="3551317" y="2205192"/>
            <a:ext cx="423043" cy="419659"/>
            <a:chOff x="-4837325" y="3612425"/>
            <a:chExt cx="293800" cy="291450"/>
          </a:xfrm>
        </p:grpSpPr>
        <p:sp>
          <p:nvSpPr>
            <p:cNvPr id="10967" name="Google Shape;10967;p8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8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8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0" name="Google Shape;10970;p83"/>
          <p:cNvGrpSpPr/>
          <p:nvPr/>
        </p:nvGrpSpPr>
        <p:grpSpPr>
          <a:xfrm>
            <a:off x="3564349" y="2756826"/>
            <a:ext cx="420775" cy="419659"/>
            <a:chOff x="-4837325" y="3971575"/>
            <a:chExt cx="292225" cy="291450"/>
          </a:xfrm>
        </p:grpSpPr>
        <p:sp>
          <p:nvSpPr>
            <p:cNvPr id="10971" name="Google Shape;10971;p8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8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8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8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8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8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7" name="Google Shape;10977;p83"/>
          <p:cNvGrpSpPr/>
          <p:nvPr/>
        </p:nvGrpSpPr>
        <p:grpSpPr>
          <a:xfrm>
            <a:off x="6256364" y="1714185"/>
            <a:ext cx="430998" cy="369730"/>
            <a:chOff x="-3037625" y="3254850"/>
            <a:chExt cx="299325" cy="256775"/>
          </a:xfrm>
        </p:grpSpPr>
        <p:sp>
          <p:nvSpPr>
            <p:cNvPr id="10978" name="Google Shape;10978;p8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8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8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8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2" name="Google Shape;10982;p83"/>
          <p:cNvGrpSpPr/>
          <p:nvPr/>
        </p:nvGrpSpPr>
        <p:grpSpPr>
          <a:xfrm>
            <a:off x="6260324" y="2204615"/>
            <a:ext cx="423079" cy="420811"/>
            <a:chOff x="-3031325" y="3597450"/>
            <a:chExt cx="293825" cy="292250"/>
          </a:xfrm>
        </p:grpSpPr>
        <p:sp>
          <p:nvSpPr>
            <p:cNvPr id="10983" name="Google Shape;10983;p8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8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8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8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7" name="Google Shape;10987;p83"/>
          <p:cNvGrpSpPr/>
          <p:nvPr/>
        </p:nvGrpSpPr>
        <p:grpSpPr>
          <a:xfrm>
            <a:off x="6272798" y="2781214"/>
            <a:ext cx="421927" cy="370882"/>
            <a:chOff x="-3030525" y="3973150"/>
            <a:chExt cx="293025" cy="257575"/>
          </a:xfrm>
        </p:grpSpPr>
        <p:sp>
          <p:nvSpPr>
            <p:cNvPr id="10988" name="Google Shape;10988;p8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8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0" name="Google Shape;10990;p83"/>
          <p:cNvGrpSpPr/>
          <p:nvPr/>
        </p:nvGrpSpPr>
        <p:grpSpPr>
          <a:xfrm>
            <a:off x="1374391" y="3369426"/>
            <a:ext cx="421927" cy="297195"/>
            <a:chOff x="-1199300" y="3279250"/>
            <a:chExt cx="293025" cy="206400"/>
          </a:xfrm>
        </p:grpSpPr>
        <p:sp>
          <p:nvSpPr>
            <p:cNvPr id="10991" name="Google Shape;10991;p8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8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8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8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5" name="Google Shape;10995;p83"/>
          <p:cNvGrpSpPr/>
          <p:nvPr/>
        </p:nvGrpSpPr>
        <p:grpSpPr>
          <a:xfrm>
            <a:off x="1381477" y="1688773"/>
            <a:ext cx="444605" cy="420559"/>
            <a:chOff x="-6338550" y="3272950"/>
            <a:chExt cx="308775" cy="292075"/>
          </a:xfrm>
        </p:grpSpPr>
        <p:sp>
          <p:nvSpPr>
            <p:cNvPr id="10996" name="Google Shape;10996;p8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8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8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9" name="Google Shape;10999;p83"/>
          <p:cNvGrpSpPr/>
          <p:nvPr/>
        </p:nvGrpSpPr>
        <p:grpSpPr>
          <a:xfrm>
            <a:off x="1392817" y="2205194"/>
            <a:ext cx="421927" cy="419659"/>
            <a:chOff x="-6329100" y="3632100"/>
            <a:chExt cx="293025" cy="291450"/>
          </a:xfrm>
        </p:grpSpPr>
        <p:sp>
          <p:nvSpPr>
            <p:cNvPr id="11000" name="Google Shape;11000;p8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8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8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3" name="Google Shape;11003;p83"/>
          <p:cNvGrpSpPr/>
          <p:nvPr/>
        </p:nvGrpSpPr>
        <p:grpSpPr>
          <a:xfrm>
            <a:off x="1405867" y="2756828"/>
            <a:ext cx="419623" cy="419659"/>
            <a:chOff x="-6329875" y="3992050"/>
            <a:chExt cx="291425" cy="291450"/>
          </a:xfrm>
        </p:grpSpPr>
        <p:sp>
          <p:nvSpPr>
            <p:cNvPr id="11004" name="Google Shape;11004;p8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8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8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8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8" name="Google Shape;11008;p83"/>
          <p:cNvGrpSpPr/>
          <p:nvPr/>
        </p:nvGrpSpPr>
        <p:grpSpPr>
          <a:xfrm>
            <a:off x="4092004" y="1687530"/>
            <a:ext cx="423079" cy="423043"/>
            <a:chOff x="-4478975" y="3251700"/>
            <a:chExt cx="293825" cy="293800"/>
          </a:xfrm>
        </p:grpSpPr>
        <p:sp>
          <p:nvSpPr>
            <p:cNvPr id="11009" name="Google Shape;11009;p8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8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8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2" name="Google Shape;11012;p83"/>
          <p:cNvGrpSpPr/>
          <p:nvPr/>
        </p:nvGrpSpPr>
        <p:grpSpPr>
          <a:xfrm>
            <a:off x="4092004" y="2205192"/>
            <a:ext cx="423079" cy="419659"/>
            <a:chOff x="-4475825" y="3612425"/>
            <a:chExt cx="293825" cy="291450"/>
          </a:xfrm>
        </p:grpSpPr>
        <p:sp>
          <p:nvSpPr>
            <p:cNvPr id="11013" name="Google Shape;11013;p8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8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8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6" name="Google Shape;11016;p83"/>
          <p:cNvGrpSpPr/>
          <p:nvPr/>
        </p:nvGrpSpPr>
        <p:grpSpPr>
          <a:xfrm>
            <a:off x="4101077" y="2756844"/>
            <a:ext cx="428730" cy="419623"/>
            <a:chOff x="-4480550" y="3970800"/>
            <a:chExt cx="297750" cy="291425"/>
          </a:xfrm>
        </p:grpSpPr>
        <p:sp>
          <p:nvSpPr>
            <p:cNvPr id="11017" name="Google Shape;11017;p8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8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9" name="Google Shape;11019;p83"/>
          <p:cNvGrpSpPr/>
          <p:nvPr/>
        </p:nvGrpSpPr>
        <p:grpSpPr>
          <a:xfrm>
            <a:off x="6804910" y="1689221"/>
            <a:ext cx="415123" cy="419659"/>
            <a:chOff x="-2668225" y="3239075"/>
            <a:chExt cx="288300" cy="291450"/>
          </a:xfrm>
        </p:grpSpPr>
        <p:sp>
          <p:nvSpPr>
            <p:cNvPr id="11020" name="Google Shape;11020;p8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8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8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8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8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5" name="Google Shape;11025;p83"/>
          <p:cNvGrpSpPr/>
          <p:nvPr/>
        </p:nvGrpSpPr>
        <p:grpSpPr>
          <a:xfrm>
            <a:off x="6802066" y="2205191"/>
            <a:ext cx="420811" cy="419659"/>
            <a:chOff x="-2671375" y="3597450"/>
            <a:chExt cx="292250" cy="291450"/>
          </a:xfrm>
        </p:grpSpPr>
        <p:sp>
          <p:nvSpPr>
            <p:cNvPr id="11026" name="Google Shape;11026;p8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8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8" name="Google Shape;11028;p83"/>
          <p:cNvGrpSpPr/>
          <p:nvPr/>
        </p:nvGrpSpPr>
        <p:grpSpPr>
          <a:xfrm>
            <a:off x="6812849" y="2755691"/>
            <a:ext cx="423043" cy="421927"/>
            <a:chOff x="-2670575" y="3956600"/>
            <a:chExt cx="293800" cy="293025"/>
          </a:xfrm>
        </p:grpSpPr>
        <p:sp>
          <p:nvSpPr>
            <p:cNvPr id="11029" name="Google Shape;11029;p8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8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8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8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3" name="Google Shape;11033;p83"/>
          <p:cNvGrpSpPr/>
          <p:nvPr/>
        </p:nvGrpSpPr>
        <p:grpSpPr>
          <a:xfrm>
            <a:off x="3070370" y="3311947"/>
            <a:ext cx="426462" cy="418363"/>
            <a:chOff x="-1183550" y="3586525"/>
            <a:chExt cx="296175" cy="290550"/>
          </a:xfrm>
        </p:grpSpPr>
        <p:sp>
          <p:nvSpPr>
            <p:cNvPr id="11034" name="Google Shape;11034;p8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8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8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8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8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8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8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8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8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3" name="Google Shape;11043;p83"/>
          <p:cNvGrpSpPr/>
          <p:nvPr/>
        </p:nvGrpSpPr>
        <p:grpSpPr>
          <a:xfrm>
            <a:off x="1928310" y="2203826"/>
            <a:ext cx="432150" cy="422395"/>
            <a:chOff x="-5974675" y="3632100"/>
            <a:chExt cx="300125" cy="293350"/>
          </a:xfrm>
        </p:grpSpPr>
        <p:sp>
          <p:nvSpPr>
            <p:cNvPr id="11044" name="Google Shape;11044;p8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8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8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7" name="Google Shape;11047;p83"/>
          <p:cNvGrpSpPr/>
          <p:nvPr/>
        </p:nvGrpSpPr>
        <p:grpSpPr>
          <a:xfrm>
            <a:off x="1958351" y="2755694"/>
            <a:ext cx="395865" cy="421927"/>
            <a:chOff x="-5971525" y="3990475"/>
            <a:chExt cx="274925" cy="293025"/>
          </a:xfrm>
        </p:grpSpPr>
        <p:sp>
          <p:nvSpPr>
            <p:cNvPr id="11048" name="Google Shape;11048;p8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8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8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8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2" name="Google Shape;11052;p83"/>
          <p:cNvGrpSpPr/>
          <p:nvPr/>
        </p:nvGrpSpPr>
        <p:grpSpPr>
          <a:xfrm>
            <a:off x="4631558" y="1689798"/>
            <a:ext cx="420775" cy="418507"/>
            <a:chOff x="-4118225" y="3253275"/>
            <a:chExt cx="292225" cy="290650"/>
          </a:xfrm>
        </p:grpSpPr>
        <p:sp>
          <p:nvSpPr>
            <p:cNvPr id="11053" name="Google Shape;11053;p8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8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5" name="Google Shape;11055;p83"/>
          <p:cNvGrpSpPr/>
          <p:nvPr/>
        </p:nvGrpSpPr>
        <p:grpSpPr>
          <a:xfrm>
            <a:off x="4682008" y="2204922"/>
            <a:ext cx="319874" cy="420199"/>
            <a:chOff x="-4082800" y="3612425"/>
            <a:chExt cx="222150" cy="291825"/>
          </a:xfrm>
        </p:grpSpPr>
        <p:sp>
          <p:nvSpPr>
            <p:cNvPr id="11056" name="Google Shape;11056;p8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8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8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9" name="Google Shape;11059;p83"/>
          <p:cNvGrpSpPr/>
          <p:nvPr/>
        </p:nvGrpSpPr>
        <p:grpSpPr>
          <a:xfrm>
            <a:off x="4643456" y="2769876"/>
            <a:ext cx="420775" cy="393561"/>
            <a:chOff x="-4118225" y="3990475"/>
            <a:chExt cx="292225" cy="273325"/>
          </a:xfrm>
        </p:grpSpPr>
        <p:sp>
          <p:nvSpPr>
            <p:cNvPr id="11060" name="Google Shape;11060;p8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8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8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8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4" name="Google Shape;11064;p83"/>
          <p:cNvGrpSpPr/>
          <p:nvPr/>
        </p:nvGrpSpPr>
        <p:grpSpPr>
          <a:xfrm>
            <a:off x="7354110" y="1688087"/>
            <a:ext cx="394713" cy="421927"/>
            <a:chOff x="-2312225" y="3238300"/>
            <a:chExt cx="274125" cy="293025"/>
          </a:xfrm>
        </p:grpSpPr>
        <p:sp>
          <p:nvSpPr>
            <p:cNvPr id="11065" name="Google Shape;11065;p8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8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7" name="Google Shape;11067;p83"/>
          <p:cNvGrpSpPr/>
          <p:nvPr/>
        </p:nvGrpSpPr>
        <p:grpSpPr>
          <a:xfrm>
            <a:off x="7341062" y="2153586"/>
            <a:ext cx="420811" cy="522864"/>
            <a:chOff x="-2310650" y="3525775"/>
            <a:chExt cx="292250" cy="363125"/>
          </a:xfrm>
        </p:grpSpPr>
        <p:sp>
          <p:nvSpPr>
            <p:cNvPr id="11068" name="Google Shape;11068;p8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8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8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8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2" name="Google Shape;11072;p83"/>
          <p:cNvGrpSpPr/>
          <p:nvPr/>
        </p:nvGrpSpPr>
        <p:grpSpPr>
          <a:xfrm>
            <a:off x="7351827" y="2756825"/>
            <a:ext cx="423079" cy="419659"/>
            <a:chOff x="-2310650" y="3958175"/>
            <a:chExt cx="293825" cy="291450"/>
          </a:xfrm>
        </p:grpSpPr>
        <p:sp>
          <p:nvSpPr>
            <p:cNvPr id="11073" name="Google Shape;11073;p8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8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5" name="Google Shape;11075;p83"/>
          <p:cNvGrpSpPr/>
          <p:nvPr/>
        </p:nvGrpSpPr>
        <p:grpSpPr>
          <a:xfrm>
            <a:off x="4718688" y="3308459"/>
            <a:ext cx="424159" cy="419659"/>
            <a:chOff x="-1182750" y="3962900"/>
            <a:chExt cx="294575" cy="291450"/>
          </a:xfrm>
        </p:grpSpPr>
        <p:sp>
          <p:nvSpPr>
            <p:cNvPr id="11076" name="Google Shape;11076;p8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8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8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8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8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8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8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3" name="Google Shape;11083;p83"/>
          <p:cNvGrpSpPr/>
          <p:nvPr/>
        </p:nvGrpSpPr>
        <p:grpSpPr>
          <a:xfrm>
            <a:off x="2471824" y="1689223"/>
            <a:ext cx="424195" cy="419659"/>
            <a:chOff x="-5611575" y="3272950"/>
            <a:chExt cx="294600" cy="291450"/>
          </a:xfrm>
        </p:grpSpPr>
        <p:sp>
          <p:nvSpPr>
            <p:cNvPr id="11084" name="Google Shape;11084;p8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8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8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8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8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9" name="Google Shape;11089;p83"/>
          <p:cNvGrpSpPr/>
          <p:nvPr/>
        </p:nvGrpSpPr>
        <p:grpSpPr>
          <a:xfrm>
            <a:off x="2471824" y="2205770"/>
            <a:ext cx="424195" cy="418507"/>
            <a:chOff x="-5613150" y="3632900"/>
            <a:chExt cx="294600" cy="290650"/>
          </a:xfrm>
        </p:grpSpPr>
        <p:sp>
          <p:nvSpPr>
            <p:cNvPr id="11090" name="Google Shape;11090;p8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8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2" name="Google Shape;11092;p83"/>
          <p:cNvGrpSpPr/>
          <p:nvPr/>
        </p:nvGrpSpPr>
        <p:grpSpPr>
          <a:xfrm>
            <a:off x="5155210" y="1689438"/>
            <a:ext cx="434634" cy="419227"/>
            <a:chOff x="-3768700" y="3253275"/>
            <a:chExt cx="301850" cy="291150"/>
          </a:xfrm>
        </p:grpSpPr>
        <p:sp>
          <p:nvSpPr>
            <p:cNvPr id="11093" name="Google Shape;11093;p8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8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8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6" name="Google Shape;11096;p83"/>
          <p:cNvGrpSpPr/>
          <p:nvPr/>
        </p:nvGrpSpPr>
        <p:grpSpPr>
          <a:xfrm>
            <a:off x="5159293" y="2217090"/>
            <a:ext cx="426462" cy="395865"/>
            <a:chOff x="-3808700" y="3628950"/>
            <a:chExt cx="296175" cy="274925"/>
          </a:xfrm>
        </p:grpSpPr>
        <p:sp>
          <p:nvSpPr>
            <p:cNvPr id="11097" name="Google Shape;11097;p8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8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8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0" name="Google Shape;11100;p83"/>
          <p:cNvGrpSpPr/>
          <p:nvPr/>
        </p:nvGrpSpPr>
        <p:grpSpPr>
          <a:xfrm>
            <a:off x="5224504" y="2756412"/>
            <a:ext cx="419443" cy="420487"/>
            <a:chOff x="-3771675" y="3971775"/>
            <a:chExt cx="291300" cy="292025"/>
          </a:xfrm>
        </p:grpSpPr>
        <p:sp>
          <p:nvSpPr>
            <p:cNvPr id="11101" name="Google Shape;11101;p8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8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8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8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8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6" name="Google Shape;11106;p83"/>
          <p:cNvGrpSpPr/>
          <p:nvPr/>
        </p:nvGrpSpPr>
        <p:grpSpPr>
          <a:xfrm>
            <a:off x="7885948" y="1716461"/>
            <a:ext cx="420271" cy="320774"/>
            <a:chOff x="-1951475" y="3273100"/>
            <a:chExt cx="291875" cy="222775"/>
          </a:xfrm>
        </p:grpSpPr>
        <p:sp>
          <p:nvSpPr>
            <p:cNvPr id="11107" name="Google Shape;11107;p8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8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8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0" name="Google Shape;11110;p83"/>
          <p:cNvGrpSpPr/>
          <p:nvPr/>
        </p:nvGrpSpPr>
        <p:grpSpPr>
          <a:xfrm>
            <a:off x="7883429" y="2205191"/>
            <a:ext cx="425310" cy="419659"/>
            <a:chOff x="-1951475" y="3597450"/>
            <a:chExt cx="295375" cy="291450"/>
          </a:xfrm>
        </p:grpSpPr>
        <p:sp>
          <p:nvSpPr>
            <p:cNvPr id="11111" name="Google Shape;11111;p8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8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8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8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5" name="Google Shape;11115;p83"/>
          <p:cNvGrpSpPr/>
          <p:nvPr/>
        </p:nvGrpSpPr>
        <p:grpSpPr>
          <a:xfrm>
            <a:off x="7885680" y="2756825"/>
            <a:ext cx="444605" cy="419659"/>
            <a:chOff x="-1960150" y="3956600"/>
            <a:chExt cx="308775" cy="291450"/>
          </a:xfrm>
        </p:grpSpPr>
        <p:sp>
          <p:nvSpPr>
            <p:cNvPr id="11116" name="Google Shape;11116;p8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8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8" name="Google Shape;11118;p83"/>
          <p:cNvGrpSpPr/>
          <p:nvPr/>
        </p:nvGrpSpPr>
        <p:grpSpPr>
          <a:xfrm>
            <a:off x="1939718" y="3307636"/>
            <a:ext cx="420775" cy="420775"/>
            <a:chOff x="-804700" y="3226500"/>
            <a:chExt cx="292225" cy="292225"/>
          </a:xfrm>
        </p:grpSpPr>
        <p:sp>
          <p:nvSpPr>
            <p:cNvPr id="11119" name="Google Shape;11119;p8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8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8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8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8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8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8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6" name="Google Shape;11126;p83"/>
          <p:cNvGrpSpPr/>
          <p:nvPr/>
        </p:nvGrpSpPr>
        <p:grpSpPr>
          <a:xfrm>
            <a:off x="3019809" y="1688647"/>
            <a:ext cx="420775" cy="420811"/>
            <a:chOff x="-5251625" y="3272950"/>
            <a:chExt cx="292225" cy="292250"/>
          </a:xfrm>
        </p:grpSpPr>
        <p:sp>
          <p:nvSpPr>
            <p:cNvPr id="11127" name="Google Shape;11127;p8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8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8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0" name="Google Shape;11130;p83"/>
          <p:cNvGrpSpPr/>
          <p:nvPr/>
        </p:nvGrpSpPr>
        <p:grpSpPr>
          <a:xfrm>
            <a:off x="3032265" y="2756270"/>
            <a:ext cx="419659" cy="420775"/>
            <a:chOff x="-5251625" y="3991275"/>
            <a:chExt cx="291450" cy="292225"/>
          </a:xfrm>
        </p:grpSpPr>
        <p:sp>
          <p:nvSpPr>
            <p:cNvPr id="11131" name="Google Shape;11131;p8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8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8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8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8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6" name="Google Shape;11136;p83"/>
          <p:cNvGrpSpPr/>
          <p:nvPr/>
        </p:nvGrpSpPr>
        <p:grpSpPr>
          <a:xfrm>
            <a:off x="5772848" y="1689240"/>
            <a:ext cx="319874" cy="419623"/>
            <a:chOff x="-3365275" y="3253275"/>
            <a:chExt cx="222150" cy="291425"/>
          </a:xfrm>
        </p:grpSpPr>
        <p:sp>
          <p:nvSpPr>
            <p:cNvPr id="11137" name="Google Shape;11137;p8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8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9" name="Google Shape;11139;p83"/>
          <p:cNvGrpSpPr/>
          <p:nvPr/>
        </p:nvGrpSpPr>
        <p:grpSpPr>
          <a:xfrm>
            <a:off x="1933980" y="1689799"/>
            <a:ext cx="420811" cy="418507"/>
            <a:chOff x="-5971525" y="3273750"/>
            <a:chExt cx="292250" cy="290650"/>
          </a:xfrm>
        </p:grpSpPr>
        <p:sp>
          <p:nvSpPr>
            <p:cNvPr id="11140" name="Google Shape;11140;p8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8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2" name="Google Shape;11142;p83"/>
          <p:cNvGrpSpPr/>
          <p:nvPr/>
        </p:nvGrpSpPr>
        <p:grpSpPr>
          <a:xfrm>
            <a:off x="5746786" y="2204058"/>
            <a:ext cx="371998" cy="421927"/>
            <a:chOff x="-3383375" y="3611625"/>
            <a:chExt cx="258350" cy="293025"/>
          </a:xfrm>
        </p:grpSpPr>
        <p:sp>
          <p:nvSpPr>
            <p:cNvPr id="11143" name="Google Shape;11143;p8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8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5" name="Google Shape;11145;p83"/>
          <p:cNvGrpSpPr/>
          <p:nvPr/>
        </p:nvGrpSpPr>
        <p:grpSpPr>
          <a:xfrm>
            <a:off x="5809135" y="2756826"/>
            <a:ext cx="271097" cy="419659"/>
            <a:chOff x="-3347950" y="3971575"/>
            <a:chExt cx="188275" cy="291450"/>
          </a:xfrm>
        </p:grpSpPr>
        <p:sp>
          <p:nvSpPr>
            <p:cNvPr id="11146" name="Google Shape;11146;p8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8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8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9" name="Google Shape;11149;p83"/>
          <p:cNvGrpSpPr/>
          <p:nvPr/>
        </p:nvGrpSpPr>
        <p:grpSpPr>
          <a:xfrm>
            <a:off x="858994" y="3307061"/>
            <a:ext cx="371998" cy="421927"/>
            <a:chOff x="-1575775" y="3238300"/>
            <a:chExt cx="258350" cy="293025"/>
          </a:xfrm>
        </p:grpSpPr>
        <p:sp>
          <p:nvSpPr>
            <p:cNvPr id="11150" name="Google Shape;11150;p8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8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8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8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8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5" name="Google Shape;11155;p83"/>
          <p:cNvGrpSpPr/>
          <p:nvPr/>
        </p:nvGrpSpPr>
        <p:grpSpPr>
          <a:xfrm>
            <a:off x="4153362" y="3318663"/>
            <a:ext cx="421927" cy="399248"/>
            <a:chOff x="-1592325" y="3957400"/>
            <a:chExt cx="293025" cy="277275"/>
          </a:xfrm>
        </p:grpSpPr>
        <p:sp>
          <p:nvSpPr>
            <p:cNvPr id="11156" name="Google Shape;11156;p8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8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8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8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0" name="Google Shape;11160;p83"/>
          <p:cNvGrpSpPr/>
          <p:nvPr/>
        </p:nvGrpSpPr>
        <p:grpSpPr>
          <a:xfrm>
            <a:off x="3640232" y="3310744"/>
            <a:ext cx="369730" cy="420775"/>
            <a:chOff x="-778700" y="3612425"/>
            <a:chExt cx="256775" cy="292225"/>
          </a:xfrm>
        </p:grpSpPr>
        <p:sp>
          <p:nvSpPr>
            <p:cNvPr id="11161" name="Google Shape;11161;p8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8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8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8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8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8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7" name="Google Shape;11167;p83"/>
          <p:cNvGrpSpPr/>
          <p:nvPr/>
        </p:nvGrpSpPr>
        <p:grpSpPr>
          <a:xfrm>
            <a:off x="6111733" y="3828305"/>
            <a:ext cx="340731" cy="387641"/>
            <a:chOff x="7728464" y="1561258"/>
            <a:chExt cx="349719" cy="397866"/>
          </a:xfrm>
        </p:grpSpPr>
        <p:sp>
          <p:nvSpPr>
            <p:cNvPr id="11168" name="Google Shape;11168;p8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8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0" name="Google Shape;11170;p83"/>
          <p:cNvGrpSpPr/>
          <p:nvPr/>
        </p:nvGrpSpPr>
        <p:grpSpPr>
          <a:xfrm>
            <a:off x="4034702" y="3828305"/>
            <a:ext cx="387681" cy="387641"/>
            <a:chOff x="5611350" y="1561258"/>
            <a:chExt cx="397907" cy="397866"/>
          </a:xfrm>
        </p:grpSpPr>
        <p:sp>
          <p:nvSpPr>
            <p:cNvPr id="11171" name="Google Shape;11171;p8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8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8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8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5" name="Google Shape;11175;p83"/>
          <p:cNvGrpSpPr/>
          <p:nvPr/>
        </p:nvGrpSpPr>
        <p:grpSpPr>
          <a:xfrm>
            <a:off x="4553987" y="3925571"/>
            <a:ext cx="387610" cy="193109"/>
            <a:chOff x="6140660" y="1661097"/>
            <a:chExt cx="397835" cy="198202"/>
          </a:xfrm>
        </p:grpSpPr>
        <p:sp>
          <p:nvSpPr>
            <p:cNvPr id="11176" name="Google Shape;11176;p8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8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8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8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0" name="Google Shape;11180;p83"/>
          <p:cNvGrpSpPr/>
          <p:nvPr/>
        </p:nvGrpSpPr>
        <p:grpSpPr>
          <a:xfrm>
            <a:off x="5073202" y="3828305"/>
            <a:ext cx="387681" cy="387641"/>
            <a:chOff x="6669907" y="1561258"/>
            <a:chExt cx="397907" cy="397866"/>
          </a:xfrm>
        </p:grpSpPr>
        <p:sp>
          <p:nvSpPr>
            <p:cNvPr id="11181" name="Google Shape;11181;p8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8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8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8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8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6" name="Google Shape;11186;p83"/>
          <p:cNvGrpSpPr/>
          <p:nvPr/>
        </p:nvGrpSpPr>
        <p:grpSpPr>
          <a:xfrm>
            <a:off x="5592488" y="3828305"/>
            <a:ext cx="387641" cy="387641"/>
            <a:chOff x="7199196" y="1561258"/>
            <a:chExt cx="397866" cy="397866"/>
          </a:xfrm>
        </p:grpSpPr>
        <p:sp>
          <p:nvSpPr>
            <p:cNvPr id="11187" name="Google Shape;11187;p8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8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8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0" name="Google Shape;11190;p83"/>
          <p:cNvGrpSpPr/>
          <p:nvPr/>
        </p:nvGrpSpPr>
        <p:grpSpPr>
          <a:xfrm>
            <a:off x="1958433" y="3885842"/>
            <a:ext cx="387681" cy="272572"/>
            <a:chOff x="3386036" y="1746339"/>
            <a:chExt cx="397907" cy="279762"/>
          </a:xfrm>
        </p:grpSpPr>
        <p:sp>
          <p:nvSpPr>
            <p:cNvPr id="11191" name="Google Shape;11191;p8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8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3" name="Google Shape;11193;p83"/>
          <p:cNvGrpSpPr/>
          <p:nvPr/>
        </p:nvGrpSpPr>
        <p:grpSpPr>
          <a:xfrm>
            <a:off x="2483722" y="2756270"/>
            <a:ext cx="424195" cy="420775"/>
            <a:chOff x="-5613150" y="3991275"/>
            <a:chExt cx="294600" cy="292225"/>
          </a:xfrm>
        </p:grpSpPr>
        <p:sp>
          <p:nvSpPr>
            <p:cNvPr id="11194" name="Google Shape;11194;p8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8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8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8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8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8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8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8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8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3" name="Google Shape;11203;p83"/>
          <p:cNvGrpSpPr/>
          <p:nvPr/>
        </p:nvGrpSpPr>
        <p:grpSpPr>
          <a:xfrm>
            <a:off x="2996130" y="3828288"/>
            <a:ext cx="387681" cy="387681"/>
            <a:chOff x="4417380" y="1687279"/>
            <a:chExt cx="397907" cy="397907"/>
          </a:xfrm>
        </p:grpSpPr>
        <p:sp>
          <p:nvSpPr>
            <p:cNvPr id="11204" name="Google Shape;11204;p8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8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6" name="Google Shape;11206;p83"/>
          <p:cNvGrpSpPr/>
          <p:nvPr/>
        </p:nvGrpSpPr>
        <p:grpSpPr>
          <a:xfrm>
            <a:off x="7942611" y="3308537"/>
            <a:ext cx="387661" cy="387661"/>
            <a:chOff x="2869999" y="1687279"/>
            <a:chExt cx="397887" cy="397887"/>
          </a:xfrm>
        </p:grpSpPr>
        <p:sp>
          <p:nvSpPr>
            <p:cNvPr id="11207" name="Google Shape;11207;p8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8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9" name="Google Shape;11209;p83"/>
          <p:cNvGrpSpPr/>
          <p:nvPr/>
        </p:nvGrpSpPr>
        <p:grpSpPr>
          <a:xfrm>
            <a:off x="2477718" y="3828664"/>
            <a:ext cx="386807" cy="386929"/>
            <a:chOff x="3902887" y="1687655"/>
            <a:chExt cx="397010" cy="397135"/>
          </a:xfrm>
        </p:grpSpPr>
        <p:sp>
          <p:nvSpPr>
            <p:cNvPr id="11210" name="Google Shape;11210;p8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8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2" name="Google Shape;11212;p83"/>
          <p:cNvGrpSpPr/>
          <p:nvPr/>
        </p:nvGrpSpPr>
        <p:grpSpPr>
          <a:xfrm>
            <a:off x="3515416" y="3828288"/>
            <a:ext cx="387681" cy="387681"/>
            <a:chOff x="4933458" y="1687279"/>
            <a:chExt cx="397907" cy="397907"/>
          </a:xfrm>
        </p:grpSpPr>
        <p:sp>
          <p:nvSpPr>
            <p:cNvPr id="11213" name="Google Shape;11213;p8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8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5" name="Google Shape;11215;p83"/>
          <p:cNvGrpSpPr/>
          <p:nvPr/>
        </p:nvGrpSpPr>
        <p:grpSpPr>
          <a:xfrm>
            <a:off x="6348367" y="3308537"/>
            <a:ext cx="387661" cy="387661"/>
            <a:chOff x="1379798" y="1723250"/>
            <a:chExt cx="397887" cy="397887"/>
          </a:xfrm>
        </p:grpSpPr>
        <p:sp>
          <p:nvSpPr>
            <p:cNvPr id="11216" name="Google Shape;11216;p8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8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8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8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0" name="Google Shape;11220;p83"/>
          <p:cNvGrpSpPr/>
          <p:nvPr/>
        </p:nvGrpSpPr>
        <p:grpSpPr>
          <a:xfrm>
            <a:off x="5286246" y="3308537"/>
            <a:ext cx="387681" cy="387661"/>
            <a:chOff x="266768" y="1721375"/>
            <a:chExt cx="397907" cy="397887"/>
          </a:xfrm>
        </p:grpSpPr>
        <p:sp>
          <p:nvSpPr>
            <p:cNvPr id="11221" name="Google Shape;11221;p8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8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3" name="Google Shape;11223;p83"/>
          <p:cNvGrpSpPr/>
          <p:nvPr/>
        </p:nvGrpSpPr>
        <p:grpSpPr>
          <a:xfrm>
            <a:off x="5817327" y="3308537"/>
            <a:ext cx="387641" cy="387661"/>
            <a:chOff x="864491" y="1723250"/>
            <a:chExt cx="397866" cy="397887"/>
          </a:xfrm>
        </p:grpSpPr>
        <p:sp>
          <p:nvSpPr>
            <p:cNvPr id="11224" name="Google Shape;11224;p8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8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8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7" name="Google Shape;11227;p8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28" name="Google Shape;11228;p83"/>
          <p:cNvGrpSpPr/>
          <p:nvPr/>
        </p:nvGrpSpPr>
        <p:grpSpPr>
          <a:xfrm>
            <a:off x="3016407" y="2204348"/>
            <a:ext cx="427578" cy="421351"/>
            <a:chOff x="-5254775" y="3631325"/>
            <a:chExt cx="296950" cy="292625"/>
          </a:xfrm>
        </p:grpSpPr>
        <p:sp>
          <p:nvSpPr>
            <p:cNvPr id="11229" name="Google Shape;11229;p8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8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8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8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8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8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8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6" name="Google Shape;11236;p83"/>
          <p:cNvGrpSpPr/>
          <p:nvPr/>
        </p:nvGrpSpPr>
        <p:grpSpPr>
          <a:xfrm>
            <a:off x="7411672" y="3308924"/>
            <a:ext cx="387539" cy="386888"/>
            <a:chOff x="2408992" y="1722875"/>
            <a:chExt cx="397761" cy="397093"/>
          </a:xfrm>
        </p:grpSpPr>
        <p:sp>
          <p:nvSpPr>
            <p:cNvPr id="11237" name="Google Shape;11237;p8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8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9" name="Google Shape;11239;p83"/>
          <p:cNvGrpSpPr/>
          <p:nvPr/>
        </p:nvGrpSpPr>
        <p:grpSpPr>
          <a:xfrm>
            <a:off x="2503892" y="3309051"/>
            <a:ext cx="423079" cy="424159"/>
            <a:chOff x="-1591550" y="3597475"/>
            <a:chExt cx="293825" cy="294575"/>
          </a:xfrm>
        </p:grpSpPr>
        <p:sp>
          <p:nvSpPr>
            <p:cNvPr id="11240" name="Google Shape;11240;p8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8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8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46" name="Shape 11246"/>
        <p:cNvGrpSpPr/>
        <p:nvPr/>
      </p:nvGrpSpPr>
      <p:grpSpPr>
        <a:xfrm>
          <a:off x="0" y="0"/>
          <a:ext cx="0" cy="0"/>
          <a:chOff x="0" y="0"/>
          <a:chExt cx="0" cy="0"/>
        </a:xfrm>
      </p:grpSpPr>
      <p:pic>
        <p:nvPicPr>
          <p:cNvPr id="11247" name="Google Shape;11247;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36"/>
          <p:cNvSpPr txBox="1"/>
          <p:nvPr>
            <p:ph type="title"/>
          </p:nvPr>
        </p:nvSpPr>
        <p:spPr>
          <a:xfrm>
            <a:off x="4646750" y="539500"/>
            <a:ext cx="3783900" cy="129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Plan ahead for a good interview</a:t>
            </a:r>
            <a:endParaRPr/>
          </a:p>
        </p:txBody>
      </p:sp>
      <p:sp>
        <p:nvSpPr>
          <p:cNvPr id="1404" name="Google Shape;1404;p36"/>
          <p:cNvSpPr txBox="1"/>
          <p:nvPr>
            <p:ph idx="1" type="subTitle"/>
          </p:nvPr>
        </p:nvSpPr>
        <p:spPr>
          <a:xfrm>
            <a:off x="4116750" y="3328000"/>
            <a:ext cx="1831200" cy="981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Despite being red, Mars is a very cold place</a:t>
            </a:r>
            <a:endParaRPr/>
          </a:p>
        </p:txBody>
      </p:sp>
      <p:sp>
        <p:nvSpPr>
          <p:cNvPr id="1405" name="Google Shape;1405;p36"/>
          <p:cNvSpPr txBox="1"/>
          <p:nvPr>
            <p:ph idx="2" type="subTitle"/>
          </p:nvPr>
        </p:nvSpPr>
        <p:spPr>
          <a:xfrm>
            <a:off x="4116775" y="2632775"/>
            <a:ext cx="1831200" cy="695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Campus visits</a:t>
            </a:r>
            <a:endParaRPr/>
          </a:p>
        </p:txBody>
      </p:sp>
      <p:sp>
        <p:nvSpPr>
          <p:cNvPr id="1406" name="Google Shape;1406;p36"/>
          <p:cNvSpPr txBox="1"/>
          <p:nvPr>
            <p:ph idx="3" type="subTitle"/>
          </p:nvPr>
        </p:nvSpPr>
        <p:spPr>
          <a:xfrm>
            <a:off x="6599523" y="3328000"/>
            <a:ext cx="1831200" cy="981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Saturn is the ringed one and a gas giant</a:t>
            </a:r>
            <a:endParaRPr/>
          </a:p>
        </p:txBody>
      </p:sp>
      <p:sp>
        <p:nvSpPr>
          <p:cNvPr id="1407" name="Google Shape;1407;p36"/>
          <p:cNvSpPr txBox="1"/>
          <p:nvPr>
            <p:ph idx="4" type="subTitle"/>
          </p:nvPr>
        </p:nvSpPr>
        <p:spPr>
          <a:xfrm>
            <a:off x="6599529" y="2632775"/>
            <a:ext cx="1831200" cy="6951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Admissions consultant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37"/>
          <p:cNvSpPr/>
          <p:nvPr/>
        </p:nvSpPr>
        <p:spPr>
          <a:xfrm rot="-5400000">
            <a:off x="1013077" y="1311875"/>
            <a:ext cx="771600" cy="10320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rot="-5400000">
            <a:off x="1013077" y="2512263"/>
            <a:ext cx="771600" cy="1032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rot="-5400000">
            <a:off x="1013077" y="3712663"/>
            <a:ext cx="771600" cy="1032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txBox="1"/>
          <p:nvPr>
            <p:ph type="title"/>
          </p:nvPr>
        </p:nvSpPr>
        <p:spPr>
          <a:xfrm>
            <a:off x="713225" y="539500"/>
            <a:ext cx="7717500" cy="6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overview</a:t>
            </a:r>
            <a:endParaRPr/>
          </a:p>
        </p:txBody>
      </p:sp>
      <p:sp>
        <p:nvSpPr>
          <p:cNvPr id="1416" name="Google Shape;1416;p37"/>
          <p:cNvSpPr txBox="1"/>
          <p:nvPr/>
        </p:nvSpPr>
        <p:spPr>
          <a:xfrm>
            <a:off x="4558523" y="4108175"/>
            <a:ext cx="3702600" cy="5004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200">
                <a:solidFill>
                  <a:schemeClr val="dk1"/>
                </a:solidFill>
                <a:latin typeface="Open Sans Light"/>
                <a:ea typeface="Open Sans Light"/>
                <a:cs typeface="Open Sans Light"/>
                <a:sym typeface="Open Sans Light"/>
              </a:rPr>
              <a:t>T</a:t>
            </a:r>
            <a:r>
              <a:rPr lang="en" sz="1200">
                <a:solidFill>
                  <a:schemeClr val="dk1"/>
                </a:solidFill>
                <a:latin typeface="Open Sans Light"/>
                <a:ea typeface="Open Sans Light"/>
                <a:cs typeface="Open Sans Light"/>
                <a:sym typeface="Open Sans Light"/>
              </a:rPr>
              <a:t>o modify this graph, just click on it, follow the link, change the data and paste the new graph here</a:t>
            </a:r>
            <a:endParaRPr sz="1200">
              <a:solidFill>
                <a:schemeClr val="dk1"/>
              </a:solidFill>
              <a:latin typeface="Open Sans Light"/>
              <a:ea typeface="Open Sans Light"/>
              <a:cs typeface="Open Sans Light"/>
              <a:sym typeface="Open Sans Light"/>
            </a:endParaRPr>
          </a:p>
        </p:txBody>
      </p:sp>
      <p:sp>
        <p:nvSpPr>
          <p:cNvPr id="1417" name="Google Shape;1417;p37"/>
          <p:cNvSpPr txBox="1"/>
          <p:nvPr/>
        </p:nvSpPr>
        <p:spPr>
          <a:xfrm>
            <a:off x="2132544" y="2853725"/>
            <a:ext cx="17427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Open Sans Light"/>
                <a:ea typeface="Open Sans Light"/>
                <a:cs typeface="Open Sans Light"/>
                <a:sym typeface="Open Sans Light"/>
              </a:rPr>
              <a:t>Mars is actually a cold place</a:t>
            </a:r>
            <a:endParaRPr sz="1600">
              <a:solidFill>
                <a:schemeClr val="dk1"/>
              </a:solidFill>
              <a:latin typeface="Open Sans Light"/>
              <a:ea typeface="Open Sans Light"/>
              <a:cs typeface="Open Sans Light"/>
              <a:sym typeface="Open Sans Light"/>
            </a:endParaRPr>
          </a:p>
        </p:txBody>
      </p:sp>
      <p:sp>
        <p:nvSpPr>
          <p:cNvPr id="1418" name="Google Shape;1418;p37"/>
          <p:cNvSpPr txBox="1"/>
          <p:nvPr/>
        </p:nvSpPr>
        <p:spPr>
          <a:xfrm>
            <a:off x="2132549" y="2503350"/>
            <a:ext cx="17427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latin typeface="Kanit"/>
                <a:ea typeface="Kanit"/>
                <a:cs typeface="Kanit"/>
                <a:sym typeface="Kanit"/>
              </a:rPr>
              <a:t>Rejections</a:t>
            </a:r>
            <a:endParaRPr b="1" sz="2000">
              <a:solidFill>
                <a:schemeClr val="dk1"/>
              </a:solidFill>
              <a:latin typeface="Kanit"/>
              <a:ea typeface="Kanit"/>
              <a:cs typeface="Kanit"/>
              <a:sym typeface="Kanit"/>
            </a:endParaRPr>
          </a:p>
        </p:txBody>
      </p:sp>
      <p:sp>
        <p:nvSpPr>
          <p:cNvPr id="1419" name="Google Shape;1419;p37"/>
          <p:cNvSpPr txBox="1"/>
          <p:nvPr/>
        </p:nvSpPr>
        <p:spPr>
          <a:xfrm>
            <a:off x="2132543" y="1655175"/>
            <a:ext cx="17427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Open Sans Light"/>
                <a:ea typeface="Open Sans Light"/>
                <a:cs typeface="Open Sans Light"/>
                <a:sym typeface="Open Sans Light"/>
              </a:rPr>
              <a:t>Saturn is the ringed one</a:t>
            </a:r>
            <a:endParaRPr sz="1600">
              <a:solidFill>
                <a:schemeClr val="dk1"/>
              </a:solidFill>
              <a:latin typeface="Open Sans Light"/>
              <a:ea typeface="Open Sans Light"/>
              <a:cs typeface="Open Sans Light"/>
              <a:sym typeface="Open Sans Light"/>
            </a:endParaRPr>
          </a:p>
        </p:txBody>
      </p:sp>
      <p:sp>
        <p:nvSpPr>
          <p:cNvPr id="1420" name="Google Shape;1420;p37"/>
          <p:cNvSpPr txBox="1"/>
          <p:nvPr/>
        </p:nvSpPr>
        <p:spPr>
          <a:xfrm>
            <a:off x="2132553" y="1304800"/>
            <a:ext cx="17427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latin typeface="Kanit"/>
                <a:ea typeface="Kanit"/>
                <a:cs typeface="Kanit"/>
                <a:sym typeface="Kanit"/>
              </a:rPr>
              <a:t>Acceptances</a:t>
            </a:r>
            <a:endParaRPr b="1" sz="2000">
              <a:solidFill>
                <a:schemeClr val="dk1"/>
              </a:solidFill>
              <a:latin typeface="Kanit"/>
              <a:ea typeface="Kanit"/>
              <a:cs typeface="Kanit"/>
              <a:sym typeface="Kanit"/>
            </a:endParaRPr>
          </a:p>
        </p:txBody>
      </p:sp>
      <p:sp>
        <p:nvSpPr>
          <p:cNvPr id="1421" name="Google Shape;1421;p37"/>
          <p:cNvSpPr txBox="1"/>
          <p:nvPr/>
        </p:nvSpPr>
        <p:spPr>
          <a:xfrm>
            <a:off x="2132544" y="4052275"/>
            <a:ext cx="17427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latin typeface="Open Sans Light"/>
                <a:ea typeface="Open Sans Light"/>
                <a:cs typeface="Open Sans Light"/>
                <a:sym typeface="Open Sans Light"/>
              </a:rPr>
              <a:t>Venus has a beautiful name</a:t>
            </a:r>
            <a:endParaRPr sz="1600">
              <a:solidFill>
                <a:schemeClr val="dk1"/>
              </a:solidFill>
              <a:latin typeface="Open Sans Light"/>
              <a:ea typeface="Open Sans Light"/>
              <a:cs typeface="Open Sans Light"/>
              <a:sym typeface="Open Sans Light"/>
            </a:endParaRPr>
          </a:p>
        </p:txBody>
      </p:sp>
      <p:sp>
        <p:nvSpPr>
          <p:cNvPr id="1422" name="Google Shape;1422;p37"/>
          <p:cNvSpPr txBox="1"/>
          <p:nvPr/>
        </p:nvSpPr>
        <p:spPr>
          <a:xfrm>
            <a:off x="2132549" y="3701900"/>
            <a:ext cx="17427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chemeClr val="dk1"/>
                </a:solidFill>
                <a:latin typeface="Kanit"/>
                <a:ea typeface="Kanit"/>
                <a:cs typeface="Kanit"/>
                <a:sym typeface="Kanit"/>
              </a:rPr>
              <a:t>Waitlist</a:t>
            </a:r>
            <a:endParaRPr b="1" sz="2000">
              <a:solidFill>
                <a:schemeClr val="dk1"/>
              </a:solidFill>
              <a:latin typeface="Kanit"/>
              <a:ea typeface="Kanit"/>
              <a:cs typeface="Kanit"/>
              <a:sym typeface="Kanit"/>
            </a:endParaRPr>
          </a:p>
        </p:txBody>
      </p:sp>
      <p:sp>
        <p:nvSpPr>
          <p:cNvPr id="1423" name="Google Shape;1423;p37"/>
          <p:cNvSpPr txBox="1"/>
          <p:nvPr/>
        </p:nvSpPr>
        <p:spPr>
          <a:xfrm>
            <a:off x="4558534" y="3748800"/>
            <a:ext cx="739200" cy="27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Kanit"/>
                <a:ea typeface="Kanit"/>
                <a:cs typeface="Kanit"/>
                <a:sym typeface="Kanit"/>
              </a:rPr>
              <a:t>2020</a:t>
            </a:r>
            <a:endParaRPr b="1">
              <a:solidFill>
                <a:schemeClr val="dk1"/>
              </a:solidFill>
              <a:latin typeface="Kanit"/>
              <a:ea typeface="Kanit"/>
              <a:cs typeface="Kanit"/>
              <a:sym typeface="Kanit"/>
            </a:endParaRPr>
          </a:p>
        </p:txBody>
      </p:sp>
      <p:sp>
        <p:nvSpPr>
          <p:cNvPr id="1424" name="Google Shape;1424;p37"/>
          <p:cNvSpPr txBox="1"/>
          <p:nvPr/>
        </p:nvSpPr>
        <p:spPr>
          <a:xfrm>
            <a:off x="7521834" y="3748800"/>
            <a:ext cx="739200" cy="27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Kanit"/>
                <a:ea typeface="Kanit"/>
                <a:cs typeface="Kanit"/>
                <a:sym typeface="Kanit"/>
              </a:rPr>
              <a:t>2024</a:t>
            </a:r>
            <a:endParaRPr b="1">
              <a:solidFill>
                <a:schemeClr val="dk1"/>
              </a:solidFill>
              <a:latin typeface="Kanit"/>
              <a:ea typeface="Kanit"/>
              <a:cs typeface="Kanit"/>
              <a:sym typeface="Kanit"/>
            </a:endParaRPr>
          </a:p>
        </p:txBody>
      </p:sp>
      <p:sp>
        <p:nvSpPr>
          <p:cNvPr id="1425" name="Google Shape;1425;p37"/>
          <p:cNvSpPr txBox="1"/>
          <p:nvPr/>
        </p:nvSpPr>
        <p:spPr>
          <a:xfrm>
            <a:off x="6040184" y="3748800"/>
            <a:ext cx="739200" cy="27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Kanit"/>
                <a:ea typeface="Kanit"/>
                <a:cs typeface="Kanit"/>
                <a:sym typeface="Kanit"/>
              </a:rPr>
              <a:t>2022</a:t>
            </a:r>
            <a:endParaRPr b="1">
              <a:solidFill>
                <a:schemeClr val="dk1"/>
              </a:solidFill>
              <a:latin typeface="Kanit"/>
              <a:ea typeface="Kanit"/>
              <a:cs typeface="Kanit"/>
              <a:sym typeface="Kanit"/>
            </a:endParaRPr>
          </a:p>
        </p:txBody>
      </p:sp>
      <p:sp>
        <p:nvSpPr>
          <p:cNvPr id="1426" name="Google Shape;1426;p37"/>
          <p:cNvSpPr txBox="1"/>
          <p:nvPr/>
        </p:nvSpPr>
        <p:spPr>
          <a:xfrm>
            <a:off x="896972" y="3842851"/>
            <a:ext cx="1032000" cy="75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Kanit"/>
                <a:ea typeface="Kanit"/>
                <a:cs typeface="Kanit"/>
                <a:sym typeface="Kanit"/>
              </a:rPr>
              <a:t>70%</a:t>
            </a:r>
            <a:endParaRPr b="1" sz="3000">
              <a:solidFill>
                <a:schemeClr val="lt1"/>
              </a:solidFill>
              <a:latin typeface="Kanit"/>
              <a:ea typeface="Kanit"/>
              <a:cs typeface="Kanit"/>
              <a:sym typeface="Kanit"/>
            </a:endParaRPr>
          </a:p>
        </p:txBody>
      </p:sp>
      <p:sp>
        <p:nvSpPr>
          <p:cNvPr id="1427" name="Google Shape;1427;p37"/>
          <p:cNvSpPr txBox="1"/>
          <p:nvPr/>
        </p:nvSpPr>
        <p:spPr>
          <a:xfrm>
            <a:off x="896972" y="2650169"/>
            <a:ext cx="1032000" cy="75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Kanit"/>
                <a:ea typeface="Kanit"/>
                <a:cs typeface="Kanit"/>
                <a:sym typeface="Kanit"/>
              </a:rPr>
              <a:t>30%</a:t>
            </a:r>
            <a:endParaRPr b="1" sz="3000">
              <a:solidFill>
                <a:schemeClr val="lt1"/>
              </a:solidFill>
              <a:latin typeface="Kanit"/>
              <a:ea typeface="Kanit"/>
              <a:cs typeface="Kanit"/>
              <a:sym typeface="Kanit"/>
            </a:endParaRPr>
          </a:p>
        </p:txBody>
      </p:sp>
      <p:sp>
        <p:nvSpPr>
          <p:cNvPr id="1428" name="Google Shape;1428;p37"/>
          <p:cNvSpPr txBox="1"/>
          <p:nvPr/>
        </p:nvSpPr>
        <p:spPr>
          <a:xfrm>
            <a:off x="896972" y="1450875"/>
            <a:ext cx="1032000" cy="75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Kanit"/>
                <a:ea typeface="Kanit"/>
                <a:cs typeface="Kanit"/>
                <a:sym typeface="Kanit"/>
              </a:rPr>
              <a:t>2</a:t>
            </a:r>
            <a:r>
              <a:rPr b="1" lang="en" sz="3000">
                <a:solidFill>
                  <a:schemeClr val="lt1"/>
                </a:solidFill>
                <a:latin typeface="Kanit"/>
                <a:ea typeface="Kanit"/>
                <a:cs typeface="Kanit"/>
                <a:sym typeface="Kanit"/>
              </a:rPr>
              <a:t>0%</a:t>
            </a:r>
            <a:endParaRPr b="1" sz="3000">
              <a:solidFill>
                <a:schemeClr val="lt1"/>
              </a:solidFill>
              <a:latin typeface="Kanit"/>
              <a:ea typeface="Kanit"/>
              <a:cs typeface="Kanit"/>
              <a:sym typeface="Kanit"/>
            </a:endParaRPr>
          </a:p>
        </p:txBody>
      </p:sp>
      <p:pic>
        <p:nvPicPr>
          <p:cNvPr id="1429" name="Google Shape;1429;p37" title="Chart">
            <a:hlinkClick r:id="rId3"/>
          </p:cNvPr>
          <p:cNvPicPr preferRelativeResize="0"/>
          <p:nvPr/>
        </p:nvPicPr>
        <p:blipFill>
          <a:blip r:embed="rId4">
            <a:alphaModFix/>
          </a:blip>
          <a:stretch>
            <a:fillRect/>
          </a:stretch>
        </p:blipFill>
        <p:spPr>
          <a:xfrm>
            <a:off x="4558519" y="1304800"/>
            <a:ext cx="3702506" cy="229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38"/>
          <p:cNvSpPr txBox="1"/>
          <p:nvPr>
            <p:ph type="title"/>
          </p:nvPr>
        </p:nvSpPr>
        <p:spPr>
          <a:xfrm flipH="1">
            <a:off x="4603850" y="3146075"/>
            <a:ext cx="3939000" cy="662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1435" name="Google Shape;1435;p38"/>
          <p:cNvSpPr txBox="1"/>
          <p:nvPr>
            <p:ph idx="1" type="subTitle"/>
          </p:nvPr>
        </p:nvSpPr>
        <p:spPr>
          <a:xfrm flipH="1">
            <a:off x="4603850" y="1591950"/>
            <a:ext cx="3939000" cy="1565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«This is a quote, words full of wisdom that someone important said and help readers get inspired.»</a:t>
            </a:r>
            <a:endParaRPr/>
          </a:p>
        </p:txBody>
      </p:sp>
      <p:grpSp>
        <p:nvGrpSpPr>
          <p:cNvPr id="1436" name="Google Shape;1436;p38"/>
          <p:cNvGrpSpPr/>
          <p:nvPr/>
        </p:nvGrpSpPr>
        <p:grpSpPr>
          <a:xfrm>
            <a:off x="760850" y="1854300"/>
            <a:ext cx="3634300" cy="1954175"/>
            <a:chOff x="617975" y="1854300"/>
            <a:chExt cx="3634300" cy="1954175"/>
          </a:xfrm>
        </p:grpSpPr>
        <p:sp>
          <p:nvSpPr>
            <p:cNvPr id="1437" name="Google Shape;1437;p38"/>
            <p:cNvSpPr/>
            <p:nvPr/>
          </p:nvSpPr>
          <p:spPr>
            <a:xfrm flipH="1">
              <a:off x="1975625" y="1854300"/>
              <a:ext cx="1039100" cy="1130600"/>
            </a:xfrm>
            <a:custGeom>
              <a:rect b="b" l="l" r="r" t="t"/>
              <a:pathLst>
                <a:path extrusionOk="0" h="45224" w="41564">
                  <a:moveTo>
                    <a:pt x="21001" y="1"/>
                  </a:moveTo>
                  <a:cubicBezTo>
                    <a:pt x="20552" y="1"/>
                    <a:pt x="20090" y="15"/>
                    <a:pt x="19615" y="44"/>
                  </a:cubicBezTo>
                  <a:cubicBezTo>
                    <a:pt x="10909" y="611"/>
                    <a:pt x="8040" y="10118"/>
                    <a:pt x="8040" y="14221"/>
                  </a:cubicBezTo>
                  <a:cubicBezTo>
                    <a:pt x="8040" y="18291"/>
                    <a:pt x="1635" y="24795"/>
                    <a:pt x="601" y="30633"/>
                  </a:cubicBezTo>
                  <a:cubicBezTo>
                    <a:pt x="1" y="34002"/>
                    <a:pt x="801" y="36470"/>
                    <a:pt x="2803" y="38672"/>
                  </a:cubicBezTo>
                  <a:cubicBezTo>
                    <a:pt x="3803" y="39806"/>
                    <a:pt x="4938" y="40807"/>
                    <a:pt x="6205" y="41674"/>
                  </a:cubicBezTo>
                  <a:cubicBezTo>
                    <a:pt x="9953" y="44249"/>
                    <a:pt x="14264" y="45223"/>
                    <a:pt x="18676" y="45223"/>
                  </a:cubicBezTo>
                  <a:cubicBezTo>
                    <a:pt x="23922" y="45223"/>
                    <a:pt x="29310" y="43844"/>
                    <a:pt x="34058" y="42141"/>
                  </a:cubicBezTo>
                  <a:cubicBezTo>
                    <a:pt x="37161" y="41040"/>
                    <a:pt x="41564" y="39039"/>
                    <a:pt x="40830" y="35003"/>
                  </a:cubicBezTo>
                  <a:cubicBezTo>
                    <a:pt x="40463" y="32968"/>
                    <a:pt x="39462" y="31100"/>
                    <a:pt x="38562" y="29265"/>
                  </a:cubicBezTo>
                  <a:cubicBezTo>
                    <a:pt x="36393" y="24762"/>
                    <a:pt x="36493" y="23094"/>
                    <a:pt x="34625" y="13487"/>
                  </a:cubicBezTo>
                  <a:cubicBezTo>
                    <a:pt x="32890" y="4402"/>
                    <a:pt x="28829" y="1"/>
                    <a:pt x="21001" y="1"/>
                  </a:cubicBezTo>
                  <a:close/>
                </a:path>
              </a:pathLst>
            </a:custGeom>
            <a:solidFill>
              <a:schemeClr val="dk1"/>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8"/>
            <p:cNvSpPr/>
            <p:nvPr/>
          </p:nvSpPr>
          <p:spPr>
            <a:xfrm flipH="1">
              <a:off x="2877925" y="2850275"/>
              <a:ext cx="148475" cy="414475"/>
            </a:xfrm>
            <a:custGeom>
              <a:rect b="b" l="l" r="r" t="t"/>
              <a:pathLst>
                <a:path extrusionOk="0" h="16579" w="5939">
                  <a:moveTo>
                    <a:pt x="1" y="0"/>
                  </a:moveTo>
                  <a:lnTo>
                    <a:pt x="1" y="16579"/>
                  </a:lnTo>
                  <a:lnTo>
                    <a:pt x="5938" y="16579"/>
                  </a:lnTo>
                  <a:lnTo>
                    <a:pt x="5938" y="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8"/>
            <p:cNvSpPr/>
            <p:nvPr/>
          </p:nvSpPr>
          <p:spPr>
            <a:xfrm flipH="1">
              <a:off x="2915450" y="2884450"/>
              <a:ext cx="74250" cy="246050"/>
            </a:xfrm>
            <a:custGeom>
              <a:rect b="b" l="l" r="r" t="t"/>
              <a:pathLst>
                <a:path extrusionOk="0" h="9842" w="2970">
                  <a:moveTo>
                    <a:pt x="0" y="1"/>
                  </a:moveTo>
                  <a:lnTo>
                    <a:pt x="0" y="9841"/>
                  </a:lnTo>
                  <a:lnTo>
                    <a:pt x="2969" y="9841"/>
                  </a:lnTo>
                  <a:lnTo>
                    <a:pt x="2969" y="1"/>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8"/>
            <p:cNvSpPr/>
            <p:nvPr/>
          </p:nvSpPr>
          <p:spPr>
            <a:xfrm flipH="1">
              <a:off x="2666950" y="2850275"/>
              <a:ext cx="147625" cy="414475"/>
            </a:xfrm>
            <a:custGeom>
              <a:rect b="b" l="l" r="r" t="t"/>
              <a:pathLst>
                <a:path extrusionOk="0" h="16579" w="5905">
                  <a:moveTo>
                    <a:pt x="0" y="0"/>
                  </a:moveTo>
                  <a:lnTo>
                    <a:pt x="0" y="16579"/>
                  </a:lnTo>
                  <a:lnTo>
                    <a:pt x="5905" y="16579"/>
                  </a:lnTo>
                  <a:lnTo>
                    <a:pt x="5905" y="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8"/>
            <p:cNvSpPr/>
            <p:nvPr/>
          </p:nvSpPr>
          <p:spPr>
            <a:xfrm flipH="1">
              <a:off x="2703650" y="2884450"/>
              <a:ext cx="74225" cy="246050"/>
            </a:xfrm>
            <a:custGeom>
              <a:rect b="b" l="l" r="r" t="t"/>
              <a:pathLst>
                <a:path extrusionOk="0" h="9842" w="2969">
                  <a:moveTo>
                    <a:pt x="0" y="1"/>
                  </a:moveTo>
                  <a:lnTo>
                    <a:pt x="0" y="9841"/>
                  </a:lnTo>
                  <a:lnTo>
                    <a:pt x="2969" y="9841"/>
                  </a:lnTo>
                  <a:lnTo>
                    <a:pt x="2969" y="1"/>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8"/>
            <p:cNvSpPr/>
            <p:nvPr/>
          </p:nvSpPr>
          <p:spPr>
            <a:xfrm flipH="1">
              <a:off x="2455125" y="2850275"/>
              <a:ext cx="148475" cy="414475"/>
            </a:xfrm>
            <a:custGeom>
              <a:rect b="b" l="l" r="r" t="t"/>
              <a:pathLst>
                <a:path extrusionOk="0" h="16579" w="5939">
                  <a:moveTo>
                    <a:pt x="1" y="0"/>
                  </a:moveTo>
                  <a:lnTo>
                    <a:pt x="1" y="16579"/>
                  </a:lnTo>
                  <a:lnTo>
                    <a:pt x="5938" y="16579"/>
                  </a:lnTo>
                  <a:lnTo>
                    <a:pt x="5938" y="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8"/>
            <p:cNvSpPr/>
            <p:nvPr/>
          </p:nvSpPr>
          <p:spPr>
            <a:xfrm flipH="1">
              <a:off x="2492650" y="2884450"/>
              <a:ext cx="73425" cy="246050"/>
            </a:xfrm>
            <a:custGeom>
              <a:rect b="b" l="l" r="r" t="t"/>
              <a:pathLst>
                <a:path extrusionOk="0" h="9842" w="2937">
                  <a:moveTo>
                    <a:pt x="1" y="1"/>
                  </a:moveTo>
                  <a:lnTo>
                    <a:pt x="1" y="9841"/>
                  </a:lnTo>
                  <a:lnTo>
                    <a:pt x="2936" y="9841"/>
                  </a:lnTo>
                  <a:lnTo>
                    <a:pt x="2936" y="1"/>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8"/>
            <p:cNvSpPr/>
            <p:nvPr/>
          </p:nvSpPr>
          <p:spPr>
            <a:xfrm flipH="1">
              <a:off x="2243300" y="2850275"/>
              <a:ext cx="148475" cy="414475"/>
            </a:xfrm>
            <a:custGeom>
              <a:rect b="b" l="l" r="r" t="t"/>
              <a:pathLst>
                <a:path extrusionOk="0" h="16579" w="5939">
                  <a:moveTo>
                    <a:pt x="1" y="0"/>
                  </a:moveTo>
                  <a:lnTo>
                    <a:pt x="1" y="16579"/>
                  </a:lnTo>
                  <a:lnTo>
                    <a:pt x="5938" y="16579"/>
                  </a:lnTo>
                  <a:lnTo>
                    <a:pt x="5938" y="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8"/>
            <p:cNvSpPr/>
            <p:nvPr/>
          </p:nvSpPr>
          <p:spPr>
            <a:xfrm flipH="1">
              <a:off x="2280825" y="2884450"/>
              <a:ext cx="74250" cy="246050"/>
            </a:xfrm>
            <a:custGeom>
              <a:rect b="b" l="l" r="r" t="t"/>
              <a:pathLst>
                <a:path extrusionOk="0" h="9842" w="2970">
                  <a:moveTo>
                    <a:pt x="0" y="1"/>
                  </a:moveTo>
                  <a:lnTo>
                    <a:pt x="0" y="9841"/>
                  </a:lnTo>
                  <a:lnTo>
                    <a:pt x="2969" y="9841"/>
                  </a:lnTo>
                  <a:lnTo>
                    <a:pt x="2969" y="1"/>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8"/>
            <p:cNvSpPr/>
            <p:nvPr/>
          </p:nvSpPr>
          <p:spPr>
            <a:xfrm flipH="1">
              <a:off x="2425100" y="2183125"/>
              <a:ext cx="51725" cy="44225"/>
            </a:xfrm>
            <a:custGeom>
              <a:rect b="b" l="l" r="r" t="t"/>
              <a:pathLst>
                <a:path extrusionOk="0" h="1769" w="2069">
                  <a:moveTo>
                    <a:pt x="1161" y="0"/>
                  </a:moveTo>
                  <a:cubicBezTo>
                    <a:pt x="943" y="0"/>
                    <a:pt x="719" y="82"/>
                    <a:pt x="534" y="267"/>
                  </a:cubicBezTo>
                  <a:cubicBezTo>
                    <a:pt x="0" y="801"/>
                    <a:pt x="367" y="1768"/>
                    <a:pt x="1168" y="1768"/>
                  </a:cubicBezTo>
                  <a:cubicBezTo>
                    <a:pt x="1668" y="1768"/>
                    <a:pt x="2068" y="1368"/>
                    <a:pt x="2035" y="868"/>
                  </a:cubicBezTo>
                  <a:cubicBezTo>
                    <a:pt x="2035" y="351"/>
                    <a:pt x="1611" y="0"/>
                    <a:pt x="1161" y="0"/>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8"/>
            <p:cNvSpPr/>
            <p:nvPr/>
          </p:nvSpPr>
          <p:spPr>
            <a:xfrm flipH="1">
              <a:off x="2221625" y="2677375"/>
              <a:ext cx="50900" cy="44500"/>
            </a:xfrm>
            <a:custGeom>
              <a:rect b="b" l="l" r="r" t="t"/>
              <a:pathLst>
                <a:path extrusionOk="0" h="1780" w="2036">
                  <a:moveTo>
                    <a:pt x="1141" y="1"/>
                  </a:moveTo>
                  <a:cubicBezTo>
                    <a:pt x="929" y="1"/>
                    <a:pt x="714" y="76"/>
                    <a:pt x="534" y="245"/>
                  </a:cubicBezTo>
                  <a:cubicBezTo>
                    <a:pt x="1" y="812"/>
                    <a:pt x="368" y="1779"/>
                    <a:pt x="1168" y="1779"/>
                  </a:cubicBezTo>
                  <a:cubicBezTo>
                    <a:pt x="1635" y="1779"/>
                    <a:pt x="2035" y="1379"/>
                    <a:pt x="2035" y="879"/>
                  </a:cubicBezTo>
                  <a:cubicBezTo>
                    <a:pt x="2035" y="354"/>
                    <a:pt x="1598" y="1"/>
                    <a:pt x="1141"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8"/>
            <p:cNvSpPr/>
            <p:nvPr/>
          </p:nvSpPr>
          <p:spPr>
            <a:xfrm flipH="1">
              <a:off x="2340875" y="2343250"/>
              <a:ext cx="148475" cy="414475"/>
            </a:xfrm>
            <a:custGeom>
              <a:rect b="b" l="l" r="r" t="t"/>
              <a:pathLst>
                <a:path extrusionOk="0" h="16579" w="5939">
                  <a:moveTo>
                    <a:pt x="1" y="0"/>
                  </a:moveTo>
                  <a:lnTo>
                    <a:pt x="1" y="16579"/>
                  </a:lnTo>
                  <a:lnTo>
                    <a:pt x="5938" y="16579"/>
                  </a:lnTo>
                  <a:lnTo>
                    <a:pt x="5938" y="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8"/>
            <p:cNvSpPr/>
            <p:nvPr/>
          </p:nvSpPr>
          <p:spPr>
            <a:xfrm flipH="1">
              <a:off x="2378400" y="2377425"/>
              <a:ext cx="73425" cy="246050"/>
            </a:xfrm>
            <a:custGeom>
              <a:rect b="b" l="l" r="r" t="t"/>
              <a:pathLst>
                <a:path extrusionOk="0" h="9842" w="2937">
                  <a:moveTo>
                    <a:pt x="1" y="1"/>
                  </a:moveTo>
                  <a:lnTo>
                    <a:pt x="1" y="9841"/>
                  </a:lnTo>
                  <a:lnTo>
                    <a:pt x="2936" y="9841"/>
                  </a:lnTo>
                  <a:lnTo>
                    <a:pt x="2936" y="1"/>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8"/>
            <p:cNvSpPr/>
            <p:nvPr/>
          </p:nvSpPr>
          <p:spPr>
            <a:xfrm flipH="1">
              <a:off x="2393425" y="2677375"/>
              <a:ext cx="50875" cy="44500"/>
            </a:xfrm>
            <a:custGeom>
              <a:rect b="b" l="l" r="r" t="t"/>
              <a:pathLst>
                <a:path extrusionOk="0" h="1780" w="2035">
                  <a:moveTo>
                    <a:pt x="1140" y="1"/>
                  </a:moveTo>
                  <a:cubicBezTo>
                    <a:pt x="929" y="1"/>
                    <a:pt x="713" y="76"/>
                    <a:pt x="534" y="245"/>
                  </a:cubicBezTo>
                  <a:cubicBezTo>
                    <a:pt x="0" y="812"/>
                    <a:pt x="367" y="1779"/>
                    <a:pt x="1168" y="1779"/>
                  </a:cubicBezTo>
                  <a:cubicBezTo>
                    <a:pt x="1635" y="1779"/>
                    <a:pt x="2035" y="1379"/>
                    <a:pt x="2035" y="879"/>
                  </a:cubicBezTo>
                  <a:cubicBezTo>
                    <a:pt x="2035" y="354"/>
                    <a:pt x="1598" y="1"/>
                    <a:pt x="1140"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8"/>
            <p:cNvSpPr/>
            <p:nvPr/>
          </p:nvSpPr>
          <p:spPr>
            <a:xfrm flipH="1">
              <a:off x="2747825" y="2677375"/>
              <a:ext cx="50900" cy="44500"/>
            </a:xfrm>
            <a:custGeom>
              <a:rect b="b" l="l" r="r" t="t"/>
              <a:pathLst>
                <a:path extrusionOk="0" h="1780" w="2036">
                  <a:moveTo>
                    <a:pt x="1140" y="1"/>
                  </a:moveTo>
                  <a:cubicBezTo>
                    <a:pt x="929" y="1"/>
                    <a:pt x="713" y="76"/>
                    <a:pt x="534" y="245"/>
                  </a:cubicBezTo>
                  <a:cubicBezTo>
                    <a:pt x="0" y="812"/>
                    <a:pt x="367" y="1779"/>
                    <a:pt x="1168" y="1779"/>
                  </a:cubicBezTo>
                  <a:cubicBezTo>
                    <a:pt x="1635" y="1779"/>
                    <a:pt x="2035" y="1379"/>
                    <a:pt x="2035" y="879"/>
                  </a:cubicBezTo>
                  <a:cubicBezTo>
                    <a:pt x="2035" y="354"/>
                    <a:pt x="1598" y="1"/>
                    <a:pt x="1140"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8"/>
            <p:cNvSpPr/>
            <p:nvPr/>
          </p:nvSpPr>
          <p:spPr>
            <a:xfrm flipH="1">
              <a:off x="2512675" y="2343250"/>
              <a:ext cx="148450" cy="414475"/>
            </a:xfrm>
            <a:custGeom>
              <a:rect b="b" l="l" r="r" t="t"/>
              <a:pathLst>
                <a:path extrusionOk="0" h="16579" w="5938">
                  <a:moveTo>
                    <a:pt x="0" y="0"/>
                  </a:moveTo>
                  <a:lnTo>
                    <a:pt x="0" y="16579"/>
                  </a:lnTo>
                  <a:lnTo>
                    <a:pt x="5938" y="16579"/>
                  </a:lnTo>
                  <a:lnTo>
                    <a:pt x="5938" y="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flipH="1">
              <a:off x="2550200" y="2377425"/>
              <a:ext cx="73400" cy="246050"/>
            </a:xfrm>
            <a:custGeom>
              <a:rect b="b" l="l" r="r" t="t"/>
              <a:pathLst>
                <a:path extrusionOk="0" h="9842" w="2936">
                  <a:moveTo>
                    <a:pt x="0" y="1"/>
                  </a:moveTo>
                  <a:lnTo>
                    <a:pt x="0" y="9841"/>
                  </a:lnTo>
                  <a:lnTo>
                    <a:pt x="2936" y="9841"/>
                  </a:lnTo>
                  <a:lnTo>
                    <a:pt x="2936" y="1"/>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8"/>
            <p:cNvSpPr/>
            <p:nvPr/>
          </p:nvSpPr>
          <p:spPr>
            <a:xfrm flipH="1">
              <a:off x="2565200" y="2677375"/>
              <a:ext cx="50900" cy="44500"/>
            </a:xfrm>
            <a:custGeom>
              <a:rect b="b" l="l" r="r" t="t"/>
              <a:pathLst>
                <a:path extrusionOk="0" h="1780" w="2036">
                  <a:moveTo>
                    <a:pt x="1141" y="1"/>
                  </a:moveTo>
                  <a:cubicBezTo>
                    <a:pt x="929" y="1"/>
                    <a:pt x="713" y="76"/>
                    <a:pt x="534" y="245"/>
                  </a:cubicBezTo>
                  <a:cubicBezTo>
                    <a:pt x="0" y="812"/>
                    <a:pt x="367" y="1779"/>
                    <a:pt x="1168" y="1779"/>
                  </a:cubicBezTo>
                  <a:cubicBezTo>
                    <a:pt x="1635" y="1779"/>
                    <a:pt x="2035" y="1379"/>
                    <a:pt x="2035" y="879"/>
                  </a:cubicBezTo>
                  <a:cubicBezTo>
                    <a:pt x="2035" y="354"/>
                    <a:pt x="1598" y="1"/>
                    <a:pt x="1141"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8"/>
            <p:cNvSpPr/>
            <p:nvPr/>
          </p:nvSpPr>
          <p:spPr>
            <a:xfrm flipH="1">
              <a:off x="3792750" y="3438200"/>
              <a:ext cx="288575" cy="368625"/>
            </a:xfrm>
            <a:custGeom>
              <a:rect b="b" l="l" r="r" t="t"/>
              <a:pathLst>
                <a:path extrusionOk="0" h="14745" w="11543">
                  <a:moveTo>
                    <a:pt x="1" y="0"/>
                  </a:moveTo>
                  <a:lnTo>
                    <a:pt x="1335" y="14744"/>
                  </a:lnTo>
                  <a:lnTo>
                    <a:pt x="10208" y="14744"/>
                  </a:lnTo>
                  <a:lnTo>
                    <a:pt x="11543" y="0"/>
                  </a:ln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8"/>
            <p:cNvSpPr/>
            <p:nvPr/>
          </p:nvSpPr>
          <p:spPr>
            <a:xfrm flipH="1">
              <a:off x="3777750" y="3424850"/>
              <a:ext cx="318575" cy="31700"/>
            </a:xfrm>
            <a:custGeom>
              <a:rect b="b" l="l" r="r" t="t"/>
              <a:pathLst>
                <a:path extrusionOk="0" h="1268" w="12743">
                  <a:moveTo>
                    <a:pt x="601" y="0"/>
                  </a:moveTo>
                  <a:cubicBezTo>
                    <a:pt x="267" y="0"/>
                    <a:pt x="1" y="267"/>
                    <a:pt x="1" y="601"/>
                  </a:cubicBezTo>
                  <a:lnTo>
                    <a:pt x="1" y="668"/>
                  </a:lnTo>
                  <a:cubicBezTo>
                    <a:pt x="1" y="1001"/>
                    <a:pt x="267" y="1268"/>
                    <a:pt x="601" y="1268"/>
                  </a:cubicBezTo>
                  <a:lnTo>
                    <a:pt x="12143" y="1268"/>
                  </a:lnTo>
                  <a:cubicBezTo>
                    <a:pt x="12476" y="1268"/>
                    <a:pt x="12743" y="1001"/>
                    <a:pt x="12743" y="668"/>
                  </a:cubicBezTo>
                  <a:lnTo>
                    <a:pt x="12743" y="601"/>
                  </a:lnTo>
                  <a:cubicBezTo>
                    <a:pt x="12743" y="267"/>
                    <a:pt x="12476" y="0"/>
                    <a:pt x="12143"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8"/>
            <p:cNvSpPr/>
            <p:nvPr/>
          </p:nvSpPr>
          <p:spPr>
            <a:xfrm flipH="1">
              <a:off x="3831950" y="2945350"/>
              <a:ext cx="252700" cy="459500"/>
            </a:xfrm>
            <a:custGeom>
              <a:rect b="b" l="l" r="r" t="t"/>
              <a:pathLst>
                <a:path extrusionOk="0" fill="none" h="18380" w="10108">
                  <a:moveTo>
                    <a:pt x="3770" y="18380"/>
                  </a:moveTo>
                  <a:cubicBezTo>
                    <a:pt x="3770" y="18380"/>
                    <a:pt x="6405" y="17946"/>
                    <a:pt x="8273" y="14877"/>
                  </a:cubicBezTo>
                  <a:cubicBezTo>
                    <a:pt x="10108" y="11808"/>
                    <a:pt x="7506" y="10307"/>
                    <a:pt x="3236" y="6671"/>
                  </a:cubicBezTo>
                  <a:cubicBezTo>
                    <a:pt x="568" y="4437"/>
                    <a:pt x="1" y="1868"/>
                    <a:pt x="267"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8"/>
            <p:cNvSpPr/>
            <p:nvPr/>
          </p:nvSpPr>
          <p:spPr>
            <a:xfrm flipH="1">
              <a:off x="3787750" y="3054575"/>
              <a:ext cx="249375" cy="337775"/>
            </a:xfrm>
            <a:custGeom>
              <a:rect b="b" l="l" r="r" t="t"/>
              <a:pathLst>
                <a:path extrusionOk="0" fill="none" h="13511" w="9975">
                  <a:moveTo>
                    <a:pt x="7473" y="13511"/>
                  </a:moveTo>
                  <a:cubicBezTo>
                    <a:pt x="8440" y="12910"/>
                    <a:pt x="9141" y="11943"/>
                    <a:pt x="9408" y="10842"/>
                  </a:cubicBezTo>
                  <a:cubicBezTo>
                    <a:pt x="9975" y="8774"/>
                    <a:pt x="9207" y="6372"/>
                    <a:pt x="6139" y="4371"/>
                  </a:cubicBezTo>
                  <a:cubicBezTo>
                    <a:pt x="3070" y="2403"/>
                    <a:pt x="1435" y="1869"/>
                    <a:pt x="1"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8"/>
            <p:cNvSpPr/>
            <p:nvPr/>
          </p:nvSpPr>
          <p:spPr>
            <a:xfrm flipH="1">
              <a:off x="2117375" y="2377425"/>
              <a:ext cx="37575" cy="12550"/>
            </a:xfrm>
            <a:custGeom>
              <a:rect b="b" l="l" r="r" t="t"/>
              <a:pathLst>
                <a:path extrusionOk="0" fill="none" h="502" w="1503">
                  <a:moveTo>
                    <a:pt x="1" y="1"/>
                  </a:moveTo>
                  <a:cubicBezTo>
                    <a:pt x="468" y="201"/>
                    <a:pt x="968" y="368"/>
                    <a:pt x="1502" y="501"/>
                  </a:cubicBezTo>
                </a:path>
              </a:pathLst>
            </a:custGeom>
            <a:noFill/>
            <a:ln cap="rnd"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8"/>
            <p:cNvSpPr/>
            <p:nvPr/>
          </p:nvSpPr>
          <p:spPr>
            <a:xfrm flipH="1">
              <a:off x="2206625" y="2045525"/>
              <a:ext cx="247700" cy="306075"/>
            </a:xfrm>
            <a:custGeom>
              <a:rect b="b" l="l" r="r" t="t"/>
              <a:pathLst>
                <a:path extrusionOk="0" fill="none" h="12243" w="9908">
                  <a:moveTo>
                    <a:pt x="1" y="1"/>
                  </a:moveTo>
                  <a:cubicBezTo>
                    <a:pt x="1" y="1"/>
                    <a:pt x="3437" y="8140"/>
                    <a:pt x="7506" y="10808"/>
                  </a:cubicBezTo>
                  <a:cubicBezTo>
                    <a:pt x="8440" y="11409"/>
                    <a:pt x="9241" y="11876"/>
                    <a:pt x="9908" y="12243"/>
                  </a:cubicBezTo>
                </a:path>
              </a:pathLst>
            </a:custGeom>
            <a:noFill/>
            <a:ln cap="rnd"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8"/>
            <p:cNvSpPr/>
            <p:nvPr/>
          </p:nvSpPr>
          <p:spPr>
            <a:xfrm flipH="1">
              <a:off x="2586900" y="2108075"/>
              <a:ext cx="270200" cy="277725"/>
            </a:xfrm>
            <a:custGeom>
              <a:rect b="b" l="l" r="r" t="t"/>
              <a:pathLst>
                <a:path extrusionOk="0" fill="none" h="11109" w="10808">
                  <a:moveTo>
                    <a:pt x="10808" y="0"/>
                  </a:moveTo>
                  <a:cubicBezTo>
                    <a:pt x="8840" y="3436"/>
                    <a:pt x="5071" y="8840"/>
                    <a:pt x="0" y="11108"/>
                  </a:cubicBezTo>
                </a:path>
              </a:pathLst>
            </a:custGeom>
            <a:noFill/>
            <a:ln cap="rnd"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8"/>
            <p:cNvSpPr/>
            <p:nvPr/>
          </p:nvSpPr>
          <p:spPr>
            <a:xfrm flipH="1">
              <a:off x="2547700" y="2033850"/>
              <a:ext cx="17525" cy="35875"/>
            </a:xfrm>
            <a:custGeom>
              <a:rect b="b" l="l" r="r" t="t"/>
              <a:pathLst>
                <a:path extrusionOk="0" fill="none" h="1435" w="701">
                  <a:moveTo>
                    <a:pt x="701" y="1"/>
                  </a:moveTo>
                  <a:cubicBezTo>
                    <a:pt x="701" y="1"/>
                    <a:pt x="434" y="568"/>
                    <a:pt x="0" y="1435"/>
                  </a:cubicBezTo>
                </a:path>
              </a:pathLst>
            </a:custGeom>
            <a:noFill/>
            <a:ln cap="rnd"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8"/>
            <p:cNvSpPr/>
            <p:nvPr/>
          </p:nvSpPr>
          <p:spPr>
            <a:xfrm flipH="1">
              <a:off x="2778700" y="2389950"/>
              <a:ext cx="160125" cy="347775"/>
            </a:xfrm>
            <a:custGeom>
              <a:rect b="b" l="l" r="r" t="t"/>
              <a:pathLst>
                <a:path extrusionOk="0" fill="none" h="13911" w="6405">
                  <a:moveTo>
                    <a:pt x="6405" y="0"/>
                  </a:moveTo>
                  <a:cubicBezTo>
                    <a:pt x="6405" y="0"/>
                    <a:pt x="0" y="6405"/>
                    <a:pt x="767" y="13910"/>
                  </a:cubicBezTo>
                </a:path>
              </a:pathLst>
            </a:custGeom>
            <a:noFill/>
            <a:ln cap="rnd"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8"/>
            <p:cNvSpPr/>
            <p:nvPr/>
          </p:nvSpPr>
          <p:spPr>
            <a:xfrm flipH="1">
              <a:off x="2735325" y="2424975"/>
              <a:ext cx="74250" cy="331925"/>
            </a:xfrm>
            <a:custGeom>
              <a:rect b="b" l="l" r="r" t="t"/>
              <a:pathLst>
                <a:path extrusionOk="0" fill="none" h="13277" w="2970">
                  <a:moveTo>
                    <a:pt x="2969" y="0"/>
                  </a:moveTo>
                  <a:cubicBezTo>
                    <a:pt x="2969" y="0"/>
                    <a:pt x="1" y="8106"/>
                    <a:pt x="935" y="13276"/>
                  </a:cubicBezTo>
                </a:path>
              </a:pathLst>
            </a:custGeom>
            <a:noFill/>
            <a:ln cap="rnd"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8"/>
            <p:cNvSpPr/>
            <p:nvPr/>
          </p:nvSpPr>
          <p:spPr>
            <a:xfrm flipH="1">
              <a:off x="1837175" y="2623000"/>
              <a:ext cx="1481100" cy="1183825"/>
            </a:xfrm>
            <a:custGeom>
              <a:rect b="b" l="l" r="r" t="t"/>
              <a:pathLst>
                <a:path extrusionOk="0" h="47353" w="59244">
                  <a:moveTo>
                    <a:pt x="29988" y="0"/>
                  </a:moveTo>
                  <a:cubicBezTo>
                    <a:pt x="28013" y="0"/>
                    <a:pt x="26575" y="71"/>
                    <a:pt x="26119" y="185"/>
                  </a:cubicBezTo>
                  <a:cubicBezTo>
                    <a:pt x="26119" y="185"/>
                    <a:pt x="11309" y="4188"/>
                    <a:pt x="10175" y="4588"/>
                  </a:cubicBezTo>
                  <a:cubicBezTo>
                    <a:pt x="9041" y="4988"/>
                    <a:pt x="9207" y="7557"/>
                    <a:pt x="9207" y="8124"/>
                  </a:cubicBezTo>
                  <a:cubicBezTo>
                    <a:pt x="9207" y="8658"/>
                    <a:pt x="5938" y="25470"/>
                    <a:pt x="5938" y="25470"/>
                  </a:cubicBezTo>
                  <a:cubicBezTo>
                    <a:pt x="4871" y="26137"/>
                    <a:pt x="3904" y="26904"/>
                    <a:pt x="2970" y="27738"/>
                  </a:cubicBezTo>
                  <a:cubicBezTo>
                    <a:pt x="1702" y="28939"/>
                    <a:pt x="2169" y="30540"/>
                    <a:pt x="2169" y="30940"/>
                  </a:cubicBezTo>
                  <a:cubicBezTo>
                    <a:pt x="2169" y="31341"/>
                    <a:pt x="2236" y="31474"/>
                    <a:pt x="1835" y="31908"/>
                  </a:cubicBezTo>
                  <a:cubicBezTo>
                    <a:pt x="1435" y="32308"/>
                    <a:pt x="568" y="31574"/>
                    <a:pt x="735" y="34043"/>
                  </a:cubicBezTo>
                  <a:cubicBezTo>
                    <a:pt x="901" y="36544"/>
                    <a:pt x="1" y="42382"/>
                    <a:pt x="2236" y="42715"/>
                  </a:cubicBezTo>
                  <a:cubicBezTo>
                    <a:pt x="2813" y="42793"/>
                    <a:pt x="3317" y="42835"/>
                    <a:pt x="3804" y="42835"/>
                  </a:cubicBezTo>
                  <a:cubicBezTo>
                    <a:pt x="5201" y="42835"/>
                    <a:pt x="6458" y="42489"/>
                    <a:pt x="8907" y="41648"/>
                  </a:cubicBezTo>
                  <a:cubicBezTo>
                    <a:pt x="10842" y="41014"/>
                    <a:pt x="12443" y="39680"/>
                    <a:pt x="13444" y="37912"/>
                  </a:cubicBezTo>
                  <a:lnTo>
                    <a:pt x="13444" y="47352"/>
                  </a:lnTo>
                  <a:lnTo>
                    <a:pt x="53639" y="47352"/>
                  </a:lnTo>
                  <a:cubicBezTo>
                    <a:pt x="53639" y="47352"/>
                    <a:pt x="57742" y="35444"/>
                    <a:pt x="57975" y="27571"/>
                  </a:cubicBezTo>
                  <a:cubicBezTo>
                    <a:pt x="58209" y="19732"/>
                    <a:pt x="59243" y="8224"/>
                    <a:pt x="57809" y="6056"/>
                  </a:cubicBezTo>
                  <a:cubicBezTo>
                    <a:pt x="56374" y="3888"/>
                    <a:pt x="48769" y="1486"/>
                    <a:pt x="42031" y="685"/>
                  </a:cubicBezTo>
                  <a:cubicBezTo>
                    <a:pt x="37872" y="189"/>
                    <a:pt x="33214" y="0"/>
                    <a:pt x="299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8"/>
            <p:cNvSpPr/>
            <p:nvPr/>
          </p:nvSpPr>
          <p:spPr>
            <a:xfrm flipH="1">
              <a:off x="1837175" y="2741025"/>
              <a:ext cx="396150" cy="1065800"/>
            </a:xfrm>
            <a:custGeom>
              <a:rect b="b" l="l" r="r" t="t"/>
              <a:pathLst>
                <a:path extrusionOk="0" h="42632" w="15846">
                  <a:moveTo>
                    <a:pt x="12876" y="1"/>
                  </a:moveTo>
                  <a:cubicBezTo>
                    <a:pt x="13076" y="267"/>
                    <a:pt x="13176" y="468"/>
                    <a:pt x="13010" y="568"/>
                  </a:cubicBezTo>
                  <a:cubicBezTo>
                    <a:pt x="12443" y="834"/>
                    <a:pt x="9874" y="1668"/>
                    <a:pt x="9541" y="2736"/>
                  </a:cubicBezTo>
                  <a:cubicBezTo>
                    <a:pt x="9507" y="2859"/>
                    <a:pt x="9479" y="2913"/>
                    <a:pt x="9454" y="2913"/>
                  </a:cubicBezTo>
                  <a:cubicBezTo>
                    <a:pt x="9289" y="2913"/>
                    <a:pt x="9298" y="460"/>
                    <a:pt x="8973" y="460"/>
                  </a:cubicBezTo>
                  <a:cubicBezTo>
                    <a:pt x="8917" y="460"/>
                    <a:pt x="8851" y="532"/>
                    <a:pt x="8773" y="701"/>
                  </a:cubicBezTo>
                  <a:cubicBezTo>
                    <a:pt x="8173" y="2002"/>
                    <a:pt x="7339" y="7139"/>
                    <a:pt x="4070" y="17480"/>
                  </a:cubicBezTo>
                  <a:cubicBezTo>
                    <a:pt x="1435" y="25752"/>
                    <a:pt x="0" y="36293"/>
                    <a:pt x="901" y="42631"/>
                  </a:cubicBezTo>
                  <a:lnTo>
                    <a:pt x="10241" y="42631"/>
                  </a:lnTo>
                  <a:cubicBezTo>
                    <a:pt x="10241" y="42631"/>
                    <a:pt x="14344" y="30689"/>
                    <a:pt x="14577" y="22850"/>
                  </a:cubicBezTo>
                  <a:cubicBezTo>
                    <a:pt x="14811" y="15011"/>
                    <a:pt x="15845" y="3470"/>
                    <a:pt x="14411" y="1301"/>
                  </a:cubicBezTo>
                  <a:cubicBezTo>
                    <a:pt x="14010" y="768"/>
                    <a:pt x="13477" y="334"/>
                    <a:pt x="12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8"/>
            <p:cNvSpPr/>
            <p:nvPr/>
          </p:nvSpPr>
          <p:spPr>
            <a:xfrm flipH="1">
              <a:off x="2217450" y="2538075"/>
              <a:ext cx="612200" cy="403950"/>
            </a:xfrm>
            <a:custGeom>
              <a:rect b="b" l="l" r="r" t="t"/>
              <a:pathLst>
                <a:path extrusionOk="0" h="16158" w="24488">
                  <a:moveTo>
                    <a:pt x="11885" y="1"/>
                  </a:moveTo>
                  <a:cubicBezTo>
                    <a:pt x="10089" y="1"/>
                    <a:pt x="8344" y="417"/>
                    <a:pt x="7108" y="1347"/>
                  </a:cubicBezTo>
                  <a:cubicBezTo>
                    <a:pt x="6574" y="1714"/>
                    <a:pt x="6107" y="2248"/>
                    <a:pt x="5841" y="2881"/>
                  </a:cubicBezTo>
                  <a:cubicBezTo>
                    <a:pt x="5273" y="3982"/>
                    <a:pt x="570" y="12722"/>
                    <a:pt x="170" y="13122"/>
                  </a:cubicBezTo>
                  <a:cubicBezTo>
                    <a:pt x="0" y="13292"/>
                    <a:pt x="358" y="13372"/>
                    <a:pt x="908" y="13372"/>
                  </a:cubicBezTo>
                  <a:cubicBezTo>
                    <a:pt x="1655" y="13372"/>
                    <a:pt x="2757" y="13224"/>
                    <a:pt x="3372" y="12955"/>
                  </a:cubicBezTo>
                  <a:cubicBezTo>
                    <a:pt x="4406" y="12488"/>
                    <a:pt x="6308" y="12488"/>
                    <a:pt x="6308" y="12488"/>
                  </a:cubicBezTo>
                  <a:lnTo>
                    <a:pt x="8176" y="13923"/>
                  </a:lnTo>
                  <a:lnTo>
                    <a:pt x="13846" y="16158"/>
                  </a:lnTo>
                  <a:cubicBezTo>
                    <a:pt x="13846" y="16158"/>
                    <a:pt x="16415" y="14323"/>
                    <a:pt x="17682" y="13289"/>
                  </a:cubicBezTo>
                  <a:cubicBezTo>
                    <a:pt x="18983" y="12221"/>
                    <a:pt x="19517" y="11821"/>
                    <a:pt x="19517" y="11821"/>
                  </a:cubicBezTo>
                  <a:cubicBezTo>
                    <a:pt x="20651" y="12221"/>
                    <a:pt x="21719" y="12688"/>
                    <a:pt x="22719" y="13289"/>
                  </a:cubicBezTo>
                  <a:cubicBezTo>
                    <a:pt x="23672" y="13875"/>
                    <a:pt x="23659" y="14246"/>
                    <a:pt x="23780" y="14246"/>
                  </a:cubicBezTo>
                  <a:cubicBezTo>
                    <a:pt x="23824" y="14246"/>
                    <a:pt x="23886" y="14197"/>
                    <a:pt x="24020" y="14089"/>
                  </a:cubicBezTo>
                  <a:cubicBezTo>
                    <a:pt x="24487" y="13689"/>
                    <a:pt x="24254" y="12889"/>
                    <a:pt x="23587" y="11754"/>
                  </a:cubicBezTo>
                  <a:cubicBezTo>
                    <a:pt x="22953" y="10620"/>
                    <a:pt x="20951" y="4483"/>
                    <a:pt x="18483" y="2181"/>
                  </a:cubicBezTo>
                  <a:cubicBezTo>
                    <a:pt x="17023" y="818"/>
                    <a:pt x="14403" y="1"/>
                    <a:pt x="11885" y="1"/>
                  </a:cubicBez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8"/>
            <p:cNvSpPr/>
            <p:nvPr/>
          </p:nvSpPr>
          <p:spPr>
            <a:xfrm flipH="1">
              <a:off x="2972850" y="2794925"/>
              <a:ext cx="219500" cy="895150"/>
            </a:xfrm>
            <a:custGeom>
              <a:rect b="b" l="l" r="r" t="t"/>
              <a:pathLst>
                <a:path extrusionOk="0" h="35806" w="8780">
                  <a:moveTo>
                    <a:pt x="6003" y="0"/>
                  </a:moveTo>
                  <a:cubicBezTo>
                    <a:pt x="5813" y="0"/>
                    <a:pt x="5704" y="356"/>
                    <a:pt x="5738" y="1214"/>
                  </a:cubicBezTo>
                  <a:cubicBezTo>
                    <a:pt x="5872" y="5450"/>
                    <a:pt x="6972" y="11855"/>
                    <a:pt x="7072" y="13422"/>
                  </a:cubicBezTo>
                  <a:cubicBezTo>
                    <a:pt x="7172" y="15023"/>
                    <a:pt x="3370" y="14223"/>
                    <a:pt x="3703" y="16291"/>
                  </a:cubicBezTo>
                  <a:cubicBezTo>
                    <a:pt x="4004" y="18326"/>
                    <a:pt x="6205" y="18326"/>
                    <a:pt x="6839" y="21461"/>
                  </a:cubicBezTo>
                  <a:cubicBezTo>
                    <a:pt x="7473" y="24597"/>
                    <a:pt x="2136" y="24430"/>
                    <a:pt x="2136" y="26165"/>
                  </a:cubicBezTo>
                  <a:cubicBezTo>
                    <a:pt x="2136" y="27866"/>
                    <a:pt x="4004" y="30234"/>
                    <a:pt x="2436" y="31635"/>
                  </a:cubicBezTo>
                  <a:cubicBezTo>
                    <a:pt x="2006" y="32028"/>
                    <a:pt x="1630" y="32171"/>
                    <a:pt x="1309" y="32171"/>
                  </a:cubicBezTo>
                  <a:cubicBezTo>
                    <a:pt x="458" y="32171"/>
                    <a:pt x="1" y="31169"/>
                    <a:pt x="1" y="31168"/>
                  </a:cubicBezTo>
                  <a:lnTo>
                    <a:pt x="1" y="31168"/>
                  </a:lnTo>
                  <a:cubicBezTo>
                    <a:pt x="534" y="32636"/>
                    <a:pt x="668" y="34271"/>
                    <a:pt x="301" y="35805"/>
                  </a:cubicBezTo>
                  <a:cubicBezTo>
                    <a:pt x="1502" y="35572"/>
                    <a:pt x="2703" y="35238"/>
                    <a:pt x="3870" y="34804"/>
                  </a:cubicBezTo>
                  <a:cubicBezTo>
                    <a:pt x="5805" y="34171"/>
                    <a:pt x="7439" y="32836"/>
                    <a:pt x="8440" y="31068"/>
                  </a:cubicBezTo>
                  <a:lnTo>
                    <a:pt x="8440" y="34471"/>
                  </a:lnTo>
                  <a:lnTo>
                    <a:pt x="8540" y="34004"/>
                  </a:lnTo>
                  <a:cubicBezTo>
                    <a:pt x="8540" y="34004"/>
                    <a:pt x="7940" y="10320"/>
                    <a:pt x="8407" y="7652"/>
                  </a:cubicBezTo>
                  <a:cubicBezTo>
                    <a:pt x="8779" y="5523"/>
                    <a:pt x="6754" y="0"/>
                    <a:pt x="60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8"/>
            <p:cNvSpPr/>
            <p:nvPr/>
          </p:nvSpPr>
          <p:spPr>
            <a:xfrm flipH="1">
              <a:off x="1837175" y="2620100"/>
              <a:ext cx="1481100" cy="1186725"/>
            </a:xfrm>
            <a:custGeom>
              <a:rect b="b" l="l" r="r" t="t"/>
              <a:pathLst>
                <a:path extrusionOk="0" fill="none" h="47469" w="59244">
                  <a:moveTo>
                    <a:pt x="26119" y="301"/>
                  </a:moveTo>
                  <a:cubicBezTo>
                    <a:pt x="26119" y="301"/>
                    <a:pt x="11309" y="4304"/>
                    <a:pt x="10175" y="4704"/>
                  </a:cubicBezTo>
                  <a:cubicBezTo>
                    <a:pt x="9041" y="5104"/>
                    <a:pt x="9207" y="7673"/>
                    <a:pt x="9207" y="8240"/>
                  </a:cubicBezTo>
                  <a:cubicBezTo>
                    <a:pt x="9207" y="8774"/>
                    <a:pt x="5938" y="25586"/>
                    <a:pt x="5938" y="25586"/>
                  </a:cubicBezTo>
                  <a:cubicBezTo>
                    <a:pt x="4871" y="26253"/>
                    <a:pt x="3904" y="27020"/>
                    <a:pt x="2970" y="27854"/>
                  </a:cubicBezTo>
                  <a:cubicBezTo>
                    <a:pt x="1702" y="29055"/>
                    <a:pt x="2169" y="30656"/>
                    <a:pt x="2169" y="31056"/>
                  </a:cubicBezTo>
                  <a:cubicBezTo>
                    <a:pt x="2169" y="31457"/>
                    <a:pt x="2236" y="31590"/>
                    <a:pt x="1835" y="32024"/>
                  </a:cubicBezTo>
                  <a:cubicBezTo>
                    <a:pt x="1435" y="32424"/>
                    <a:pt x="568" y="31690"/>
                    <a:pt x="735" y="34159"/>
                  </a:cubicBezTo>
                  <a:cubicBezTo>
                    <a:pt x="901" y="36660"/>
                    <a:pt x="1" y="42498"/>
                    <a:pt x="2236" y="42831"/>
                  </a:cubicBezTo>
                  <a:cubicBezTo>
                    <a:pt x="4471" y="43132"/>
                    <a:pt x="5605" y="42898"/>
                    <a:pt x="8907" y="41764"/>
                  </a:cubicBezTo>
                  <a:cubicBezTo>
                    <a:pt x="10842" y="41130"/>
                    <a:pt x="12443" y="39796"/>
                    <a:pt x="13444" y="38028"/>
                  </a:cubicBezTo>
                  <a:lnTo>
                    <a:pt x="13444" y="47468"/>
                  </a:lnTo>
                  <a:lnTo>
                    <a:pt x="53639" y="47468"/>
                  </a:lnTo>
                  <a:cubicBezTo>
                    <a:pt x="53639" y="47468"/>
                    <a:pt x="57742" y="35560"/>
                    <a:pt x="57975" y="27687"/>
                  </a:cubicBezTo>
                  <a:cubicBezTo>
                    <a:pt x="58209" y="19848"/>
                    <a:pt x="59243" y="8340"/>
                    <a:pt x="57809" y="6172"/>
                  </a:cubicBezTo>
                  <a:cubicBezTo>
                    <a:pt x="56374" y="4004"/>
                    <a:pt x="48769" y="1602"/>
                    <a:pt x="42031" y="801"/>
                  </a:cubicBezTo>
                  <a:cubicBezTo>
                    <a:pt x="35326" y="1"/>
                    <a:pt x="27320" y="1"/>
                    <a:pt x="26119" y="301"/>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8"/>
            <p:cNvSpPr/>
            <p:nvPr/>
          </p:nvSpPr>
          <p:spPr>
            <a:xfrm flipH="1">
              <a:off x="2982175" y="3228050"/>
              <a:ext cx="65900" cy="346100"/>
            </a:xfrm>
            <a:custGeom>
              <a:rect b="b" l="l" r="r" t="t"/>
              <a:pathLst>
                <a:path extrusionOk="0" fill="none" h="13844" w="2636">
                  <a:moveTo>
                    <a:pt x="2636" y="0"/>
                  </a:moveTo>
                  <a:lnTo>
                    <a:pt x="2636" y="13843"/>
                  </a:lnTo>
                  <a:cubicBezTo>
                    <a:pt x="2636" y="13843"/>
                    <a:pt x="1935" y="5037"/>
                    <a:pt x="0" y="280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8"/>
            <p:cNvSpPr/>
            <p:nvPr/>
          </p:nvSpPr>
          <p:spPr>
            <a:xfrm flipH="1">
              <a:off x="3102250" y="3414850"/>
              <a:ext cx="149300" cy="244350"/>
            </a:xfrm>
            <a:custGeom>
              <a:rect b="b" l="l" r="r" t="t"/>
              <a:pathLst>
                <a:path extrusionOk="0" fill="none" h="9774" w="5972">
                  <a:moveTo>
                    <a:pt x="0" y="0"/>
                  </a:moveTo>
                  <a:cubicBezTo>
                    <a:pt x="0" y="0"/>
                    <a:pt x="4237" y="1535"/>
                    <a:pt x="5104" y="4637"/>
                  </a:cubicBezTo>
                  <a:cubicBezTo>
                    <a:pt x="5971" y="7772"/>
                    <a:pt x="4937" y="9774"/>
                    <a:pt x="4937" y="9774"/>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8"/>
            <p:cNvSpPr/>
            <p:nvPr/>
          </p:nvSpPr>
          <p:spPr>
            <a:xfrm flipH="1">
              <a:off x="3164800" y="3502150"/>
              <a:ext cx="250200" cy="216275"/>
            </a:xfrm>
            <a:custGeom>
              <a:rect b="b" l="l" r="r" t="t"/>
              <a:pathLst>
                <a:path extrusionOk="0" h="8651" w="10008">
                  <a:moveTo>
                    <a:pt x="5163" y="0"/>
                  </a:moveTo>
                  <a:cubicBezTo>
                    <a:pt x="4957" y="0"/>
                    <a:pt x="4816" y="32"/>
                    <a:pt x="4770" y="77"/>
                  </a:cubicBezTo>
                  <a:cubicBezTo>
                    <a:pt x="4537" y="344"/>
                    <a:pt x="1435" y="1745"/>
                    <a:pt x="1435" y="1745"/>
                  </a:cubicBezTo>
                  <a:cubicBezTo>
                    <a:pt x="0" y="2846"/>
                    <a:pt x="3436" y="8650"/>
                    <a:pt x="4270" y="8650"/>
                  </a:cubicBezTo>
                  <a:cubicBezTo>
                    <a:pt x="5071" y="8650"/>
                    <a:pt x="8073" y="7783"/>
                    <a:pt x="8640" y="7483"/>
                  </a:cubicBezTo>
                  <a:cubicBezTo>
                    <a:pt x="9207" y="7149"/>
                    <a:pt x="10007" y="5748"/>
                    <a:pt x="8873" y="2846"/>
                  </a:cubicBezTo>
                  <a:cubicBezTo>
                    <a:pt x="7961" y="537"/>
                    <a:pt x="6011" y="0"/>
                    <a:pt x="5163" y="0"/>
                  </a:cubicBezTo>
                  <a:close/>
                </a:path>
              </a:pathLst>
            </a:custGeom>
            <a:solidFill>
              <a:schemeClr val="accent5"/>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8"/>
            <p:cNvSpPr/>
            <p:nvPr/>
          </p:nvSpPr>
          <p:spPr>
            <a:xfrm flipH="1">
              <a:off x="2343375" y="2557525"/>
              <a:ext cx="330275" cy="1245950"/>
            </a:xfrm>
            <a:custGeom>
              <a:rect b="b" l="l" r="r" t="t"/>
              <a:pathLst>
                <a:path extrusionOk="0" h="49838" w="13211">
                  <a:moveTo>
                    <a:pt x="7649" y="1"/>
                  </a:moveTo>
                  <a:cubicBezTo>
                    <a:pt x="4785" y="1"/>
                    <a:pt x="1835" y="235"/>
                    <a:pt x="1835" y="235"/>
                  </a:cubicBezTo>
                  <a:cubicBezTo>
                    <a:pt x="1602" y="803"/>
                    <a:pt x="1435" y="1403"/>
                    <a:pt x="1368" y="2003"/>
                  </a:cubicBezTo>
                  <a:cubicBezTo>
                    <a:pt x="1368" y="2003"/>
                    <a:pt x="1" y="49838"/>
                    <a:pt x="568" y="49838"/>
                  </a:cubicBezTo>
                  <a:lnTo>
                    <a:pt x="10342" y="49838"/>
                  </a:lnTo>
                  <a:cubicBezTo>
                    <a:pt x="10342" y="49838"/>
                    <a:pt x="10408" y="14979"/>
                    <a:pt x="11042" y="11710"/>
                  </a:cubicBezTo>
                  <a:cubicBezTo>
                    <a:pt x="11676" y="8408"/>
                    <a:pt x="13210" y="2570"/>
                    <a:pt x="12977" y="969"/>
                  </a:cubicBezTo>
                  <a:cubicBezTo>
                    <a:pt x="12865" y="201"/>
                    <a:pt x="10293" y="1"/>
                    <a:pt x="76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8"/>
            <p:cNvSpPr/>
            <p:nvPr/>
          </p:nvSpPr>
          <p:spPr>
            <a:xfrm flipH="1">
              <a:off x="2343375" y="2557525"/>
              <a:ext cx="330275" cy="1245950"/>
            </a:xfrm>
            <a:custGeom>
              <a:rect b="b" l="l" r="r" t="t"/>
              <a:pathLst>
                <a:path extrusionOk="0" h="49838" w="13211">
                  <a:moveTo>
                    <a:pt x="7649" y="1"/>
                  </a:moveTo>
                  <a:cubicBezTo>
                    <a:pt x="4785" y="1"/>
                    <a:pt x="1835" y="235"/>
                    <a:pt x="1835" y="235"/>
                  </a:cubicBezTo>
                  <a:cubicBezTo>
                    <a:pt x="1602" y="803"/>
                    <a:pt x="1435" y="1403"/>
                    <a:pt x="1368" y="2003"/>
                  </a:cubicBezTo>
                  <a:cubicBezTo>
                    <a:pt x="1368" y="2003"/>
                    <a:pt x="1" y="49838"/>
                    <a:pt x="568" y="49838"/>
                  </a:cubicBezTo>
                  <a:lnTo>
                    <a:pt x="10342" y="49838"/>
                  </a:lnTo>
                  <a:cubicBezTo>
                    <a:pt x="10342" y="49838"/>
                    <a:pt x="10408" y="14979"/>
                    <a:pt x="11042" y="11710"/>
                  </a:cubicBezTo>
                  <a:cubicBezTo>
                    <a:pt x="11676" y="8408"/>
                    <a:pt x="13210" y="2570"/>
                    <a:pt x="12977" y="969"/>
                  </a:cubicBezTo>
                  <a:cubicBezTo>
                    <a:pt x="12865" y="201"/>
                    <a:pt x="10293" y="1"/>
                    <a:pt x="7649" y="1"/>
                  </a:cubicBezTo>
                  <a:close/>
                </a:path>
              </a:pathLst>
            </a:custGeom>
            <a:solidFill>
              <a:srgbClr val="BD36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8"/>
            <p:cNvSpPr/>
            <p:nvPr/>
          </p:nvSpPr>
          <p:spPr>
            <a:xfrm flipH="1">
              <a:off x="2343375" y="2557525"/>
              <a:ext cx="330275" cy="1245950"/>
            </a:xfrm>
            <a:custGeom>
              <a:rect b="b" l="l" r="r" t="t"/>
              <a:pathLst>
                <a:path extrusionOk="0" h="49838" w="13211">
                  <a:moveTo>
                    <a:pt x="7649" y="1"/>
                  </a:moveTo>
                  <a:cubicBezTo>
                    <a:pt x="4785" y="1"/>
                    <a:pt x="1835" y="235"/>
                    <a:pt x="1835" y="235"/>
                  </a:cubicBezTo>
                  <a:cubicBezTo>
                    <a:pt x="1602" y="803"/>
                    <a:pt x="1435" y="1403"/>
                    <a:pt x="1368" y="2003"/>
                  </a:cubicBezTo>
                  <a:cubicBezTo>
                    <a:pt x="1368" y="2003"/>
                    <a:pt x="1" y="49838"/>
                    <a:pt x="568" y="49838"/>
                  </a:cubicBezTo>
                  <a:lnTo>
                    <a:pt x="10342" y="49838"/>
                  </a:lnTo>
                  <a:cubicBezTo>
                    <a:pt x="10342" y="49838"/>
                    <a:pt x="10408" y="14979"/>
                    <a:pt x="11042" y="11710"/>
                  </a:cubicBezTo>
                  <a:cubicBezTo>
                    <a:pt x="11676" y="8408"/>
                    <a:pt x="13210" y="2570"/>
                    <a:pt x="12977" y="969"/>
                  </a:cubicBezTo>
                  <a:cubicBezTo>
                    <a:pt x="12865" y="201"/>
                    <a:pt x="10293" y="1"/>
                    <a:pt x="7649" y="1"/>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8"/>
            <p:cNvSpPr/>
            <p:nvPr/>
          </p:nvSpPr>
          <p:spPr>
            <a:xfrm flipH="1">
              <a:off x="2343375" y="2541725"/>
              <a:ext cx="330275" cy="1261750"/>
            </a:xfrm>
            <a:custGeom>
              <a:rect b="b" l="l" r="r" t="t"/>
              <a:pathLst>
                <a:path extrusionOk="0" fill="none" h="50470" w="13211">
                  <a:moveTo>
                    <a:pt x="1368" y="2635"/>
                  </a:moveTo>
                  <a:cubicBezTo>
                    <a:pt x="1368" y="2635"/>
                    <a:pt x="1" y="50470"/>
                    <a:pt x="568" y="50470"/>
                  </a:cubicBezTo>
                  <a:lnTo>
                    <a:pt x="10342" y="50470"/>
                  </a:lnTo>
                  <a:cubicBezTo>
                    <a:pt x="10342" y="50470"/>
                    <a:pt x="10408" y="15611"/>
                    <a:pt x="11042" y="12342"/>
                  </a:cubicBezTo>
                  <a:cubicBezTo>
                    <a:pt x="11676" y="9040"/>
                    <a:pt x="13210" y="3202"/>
                    <a:pt x="12977" y="1601"/>
                  </a:cubicBezTo>
                  <a:cubicBezTo>
                    <a:pt x="12743" y="0"/>
                    <a:pt x="1835" y="867"/>
                    <a:pt x="1835" y="867"/>
                  </a:cubicBezTo>
                  <a:cubicBezTo>
                    <a:pt x="1602" y="1435"/>
                    <a:pt x="1435" y="2035"/>
                    <a:pt x="1368" y="2635"/>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8"/>
            <p:cNvSpPr/>
            <p:nvPr/>
          </p:nvSpPr>
          <p:spPr>
            <a:xfrm flipH="1">
              <a:off x="2399250" y="2860275"/>
              <a:ext cx="270225" cy="943200"/>
            </a:xfrm>
            <a:custGeom>
              <a:rect b="b" l="l" r="r" t="t"/>
              <a:pathLst>
                <a:path extrusionOk="0" h="37728" w="10809">
                  <a:moveTo>
                    <a:pt x="10808" y="1"/>
                  </a:moveTo>
                  <a:lnTo>
                    <a:pt x="10808" y="1"/>
                  </a:lnTo>
                  <a:cubicBezTo>
                    <a:pt x="9000" y="566"/>
                    <a:pt x="7128" y="854"/>
                    <a:pt x="5252" y="854"/>
                  </a:cubicBezTo>
                  <a:cubicBezTo>
                    <a:pt x="3806" y="854"/>
                    <a:pt x="2358" y="683"/>
                    <a:pt x="935" y="334"/>
                  </a:cubicBezTo>
                  <a:cubicBezTo>
                    <a:pt x="568" y="14644"/>
                    <a:pt x="1" y="37728"/>
                    <a:pt x="401" y="37728"/>
                  </a:cubicBezTo>
                  <a:lnTo>
                    <a:pt x="10175" y="37728"/>
                  </a:lnTo>
                  <a:cubicBezTo>
                    <a:pt x="10175" y="37728"/>
                    <a:pt x="10241" y="5071"/>
                    <a:pt x="108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8"/>
            <p:cNvSpPr/>
            <p:nvPr/>
          </p:nvSpPr>
          <p:spPr>
            <a:xfrm flipH="1">
              <a:off x="2414275" y="3572450"/>
              <a:ext cx="248525" cy="110100"/>
            </a:xfrm>
            <a:custGeom>
              <a:rect b="b" l="l" r="r" t="t"/>
              <a:pathLst>
                <a:path extrusionOk="0" h="4404" w="9941">
                  <a:moveTo>
                    <a:pt x="34" y="1"/>
                  </a:moveTo>
                  <a:cubicBezTo>
                    <a:pt x="34" y="1602"/>
                    <a:pt x="0" y="3103"/>
                    <a:pt x="0" y="4404"/>
                  </a:cubicBezTo>
                  <a:lnTo>
                    <a:pt x="9908" y="4404"/>
                  </a:lnTo>
                  <a:cubicBezTo>
                    <a:pt x="9908" y="3070"/>
                    <a:pt x="9908" y="1602"/>
                    <a:pt x="99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8"/>
            <p:cNvSpPr/>
            <p:nvPr/>
          </p:nvSpPr>
          <p:spPr>
            <a:xfrm flipH="1">
              <a:off x="2411775" y="3363975"/>
              <a:ext cx="247700" cy="110100"/>
            </a:xfrm>
            <a:custGeom>
              <a:rect b="b" l="l" r="r" t="t"/>
              <a:pathLst>
                <a:path extrusionOk="0" h="4404" w="9908">
                  <a:moveTo>
                    <a:pt x="68" y="0"/>
                  </a:moveTo>
                  <a:cubicBezTo>
                    <a:pt x="34" y="1501"/>
                    <a:pt x="1" y="2969"/>
                    <a:pt x="1" y="4404"/>
                  </a:cubicBezTo>
                  <a:lnTo>
                    <a:pt x="9841" y="4404"/>
                  </a:lnTo>
                  <a:cubicBezTo>
                    <a:pt x="9841" y="2969"/>
                    <a:pt x="9875" y="1501"/>
                    <a:pt x="99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8"/>
            <p:cNvSpPr/>
            <p:nvPr/>
          </p:nvSpPr>
          <p:spPr>
            <a:xfrm flipH="1">
              <a:off x="2404250" y="2947000"/>
              <a:ext cx="246875" cy="110100"/>
            </a:xfrm>
            <a:custGeom>
              <a:rect b="b" l="l" r="r" t="t"/>
              <a:pathLst>
                <a:path extrusionOk="0" h="4404" w="9875">
                  <a:moveTo>
                    <a:pt x="101" y="1"/>
                  </a:moveTo>
                  <a:cubicBezTo>
                    <a:pt x="67" y="1435"/>
                    <a:pt x="34" y="2869"/>
                    <a:pt x="0" y="4404"/>
                  </a:cubicBezTo>
                  <a:lnTo>
                    <a:pt x="9741" y="4404"/>
                  </a:lnTo>
                  <a:cubicBezTo>
                    <a:pt x="9774" y="2736"/>
                    <a:pt x="9841" y="1268"/>
                    <a:pt x="98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8"/>
            <p:cNvSpPr/>
            <p:nvPr/>
          </p:nvSpPr>
          <p:spPr>
            <a:xfrm flipH="1">
              <a:off x="2399250" y="2860275"/>
              <a:ext cx="270225" cy="943200"/>
            </a:xfrm>
            <a:custGeom>
              <a:rect b="b" l="l" r="r" t="t"/>
              <a:pathLst>
                <a:path extrusionOk="0" fill="none" h="37728" w="10809">
                  <a:moveTo>
                    <a:pt x="10808" y="1"/>
                  </a:moveTo>
                  <a:cubicBezTo>
                    <a:pt x="7606" y="1001"/>
                    <a:pt x="4204" y="1135"/>
                    <a:pt x="935" y="334"/>
                  </a:cubicBezTo>
                  <a:cubicBezTo>
                    <a:pt x="568" y="14644"/>
                    <a:pt x="1" y="37728"/>
                    <a:pt x="401" y="37728"/>
                  </a:cubicBezTo>
                  <a:lnTo>
                    <a:pt x="10175" y="37728"/>
                  </a:lnTo>
                  <a:cubicBezTo>
                    <a:pt x="10175" y="37728"/>
                    <a:pt x="10241" y="5071"/>
                    <a:pt x="10808" y="1"/>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8"/>
            <p:cNvSpPr/>
            <p:nvPr/>
          </p:nvSpPr>
          <p:spPr>
            <a:xfrm flipH="1">
              <a:off x="2275000" y="2091400"/>
              <a:ext cx="451175" cy="644625"/>
            </a:xfrm>
            <a:custGeom>
              <a:rect b="b" l="l" r="r" t="t"/>
              <a:pathLst>
                <a:path extrusionOk="0" h="25785" w="18047">
                  <a:moveTo>
                    <a:pt x="8106" y="0"/>
                  </a:moveTo>
                  <a:cubicBezTo>
                    <a:pt x="8106" y="0"/>
                    <a:pt x="6672" y="4537"/>
                    <a:pt x="434" y="8640"/>
                  </a:cubicBezTo>
                  <a:cubicBezTo>
                    <a:pt x="434" y="8640"/>
                    <a:pt x="0" y="14311"/>
                    <a:pt x="1702" y="18547"/>
                  </a:cubicBezTo>
                  <a:cubicBezTo>
                    <a:pt x="3310" y="22553"/>
                    <a:pt x="7396" y="25784"/>
                    <a:pt x="9443" y="25784"/>
                  </a:cubicBezTo>
                  <a:cubicBezTo>
                    <a:pt x="9560" y="25784"/>
                    <a:pt x="9671" y="25774"/>
                    <a:pt x="9774" y="25752"/>
                  </a:cubicBezTo>
                  <a:cubicBezTo>
                    <a:pt x="11709" y="25352"/>
                    <a:pt x="15478" y="21049"/>
                    <a:pt x="16746" y="18013"/>
                  </a:cubicBezTo>
                  <a:cubicBezTo>
                    <a:pt x="18013" y="14944"/>
                    <a:pt x="18047" y="9507"/>
                    <a:pt x="18047" y="9507"/>
                  </a:cubicBezTo>
                  <a:cubicBezTo>
                    <a:pt x="18047" y="9507"/>
                    <a:pt x="11542" y="5271"/>
                    <a:pt x="8106" y="0"/>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8"/>
            <p:cNvSpPr/>
            <p:nvPr/>
          </p:nvSpPr>
          <p:spPr>
            <a:xfrm flipH="1">
              <a:off x="2499325" y="2477500"/>
              <a:ext cx="40050" cy="78425"/>
            </a:xfrm>
            <a:custGeom>
              <a:rect b="b" l="l" r="r" t="t"/>
              <a:pathLst>
                <a:path extrusionOk="0" fill="none" h="3137" w="1602">
                  <a:moveTo>
                    <a:pt x="167" y="1"/>
                  </a:moveTo>
                  <a:cubicBezTo>
                    <a:pt x="167" y="1"/>
                    <a:pt x="0" y="2636"/>
                    <a:pt x="401" y="2903"/>
                  </a:cubicBezTo>
                  <a:cubicBezTo>
                    <a:pt x="801" y="3136"/>
                    <a:pt x="1501" y="3036"/>
                    <a:pt x="1601" y="2169"/>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8"/>
            <p:cNvSpPr/>
            <p:nvPr/>
          </p:nvSpPr>
          <p:spPr>
            <a:xfrm flipH="1">
              <a:off x="2459300" y="2583425"/>
              <a:ext cx="95925" cy="20025"/>
            </a:xfrm>
            <a:custGeom>
              <a:rect b="b" l="l" r="r" t="t"/>
              <a:pathLst>
                <a:path extrusionOk="0" fill="none" h="801" w="3837">
                  <a:moveTo>
                    <a:pt x="1" y="334"/>
                  </a:moveTo>
                  <a:cubicBezTo>
                    <a:pt x="1" y="334"/>
                    <a:pt x="2469" y="801"/>
                    <a:pt x="3837" y="0"/>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8"/>
            <p:cNvSpPr/>
            <p:nvPr/>
          </p:nvSpPr>
          <p:spPr>
            <a:xfrm flipH="1">
              <a:off x="2556875" y="2258175"/>
              <a:ext cx="120100" cy="62575"/>
            </a:xfrm>
            <a:custGeom>
              <a:rect b="b" l="l" r="r" t="t"/>
              <a:pathLst>
                <a:path extrusionOk="0" fill="none" h="2503" w="4804">
                  <a:moveTo>
                    <a:pt x="4804" y="868"/>
                  </a:moveTo>
                  <a:cubicBezTo>
                    <a:pt x="4804" y="868"/>
                    <a:pt x="1435" y="1"/>
                    <a:pt x="0" y="250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8"/>
            <p:cNvSpPr/>
            <p:nvPr/>
          </p:nvSpPr>
          <p:spPr>
            <a:xfrm flipH="1">
              <a:off x="2335875" y="2269850"/>
              <a:ext cx="140125" cy="58400"/>
            </a:xfrm>
            <a:custGeom>
              <a:rect b="b" l="l" r="r" t="t"/>
              <a:pathLst>
                <a:path extrusionOk="0" fill="none" h="2336" w="5605">
                  <a:moveTo>
                    <a:pt x="0" y="2336"/>
                  </a:moveTo>
                  <a:cubicBezTo>
                    <a:pt x="0" y="2336"/>
                    <a:pt x="2335" y="1"/>
                    <a:pt x="5604" y="2102"/>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8"/>
            <p:cNvSpPr/>
            <p:nvPr/>
          </p:nvSpPr>
          <p:spPr>
            <a:xfrm flipH="1">
              <a:off x="2553525" y="2405775"/>
              <a:ext cx="100100" cy="35900"/>
            </a:xfrm>
            <a:custGeom>
              <a:rect b="b" l="l" r="r" t="t"/>
              <a:pathLst>
                <a:path extrusionOk="0" fill="none" h="1436" w="4004">
                  <a:moveTo>
                    <a:pt x="0" y="1"/>
                  </a:moveTo>
                  <a:cubicBezTo>
                    <a:pt x="0" y="1"/>
                    <a:pt x="1535" y="1435"/>
                    <a:pt x="4003" y="40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8"/>
            <p:cNvSpPr/>
            <p:nvPr/>
          </p:nvSpPr>
          <p:spPr>
            <a:xfrm flipH="1">
              <a:off x="2367575" y="2409950"/>
              <a:ext cx="95925" cy="28375"/>
            </a:xfrm>
            <a:custGeom>
              <a:rect b="b" l="l" r="r" t="t"/>
              <a:pathLst>
                <a:path extrusionOk="0" fill="none" h="1135" w="3837">
                  <a:moveTo>
                    <a:pt x="1" y="167"/>
                  </a:moveTo>
                  <a:cubicBezTo>
                    <a:pt x="1" y="167"/>
                    <a:pt x="2069" y="1135"/>
                    <a:pt x="3837"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8"/>
            <p:cNvSpPr/>
            <p:nvPr/>
          </p:nvSpPr>
          <p:spPr>
            <a:xfrm flipH="1">
              <a:off x="2530175" y="2337400"/>
              <a:ext cx="168475" cy="168475"/>
            </a:xfrm>
            <a:custGeom>
              <a:rect b="b" l="l" r="r" t="t"/>
              <a:pathLst>
                <a:path extrusionOk="0" fill="none" h="6739" w="6739">
                  <a:moveTo>
                    <a:pt x="6738" y="3370"/>
                  </a:moveTo>
                  <a:cubicBezTo>
                    <a:pt x="6738" y="5238"/>
                    <a:pt x="5237" y="6739"/>
                    <a:pt x="3369" y="6739"/>
                  </a:cubicBezTo>
                  <a:cubicBezTo>
                    <a:pt x="1501" y="6739"/>
                    <a:pt x="0" y="5238"/>
                    <a:pt x="0" y="3370"/>
                  </a:cubicBezTo>
                  <a:cubicBezTo>
                    <a:pt x="0" y="1502"/>
                    <a:pt x="1501" y="1"/>
                    <a:pt x="3369" y="1"/>
                  </a:cubicBezTo>
                  <a:cubicBezTo>
                    <a:pt x="5237" y="1"/>
                    <a:pt x="6738" y="1502"/>
                    <a:pt x="6738" y="3370"/>
                  </a:cubicBezTo>
                  <a:close/>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8"/>
            <p:cNvSpPr/>
            <p:nvPr/>
          </p:nvSpPr>
          <p:spPr>
            <a:xfrm flipH="1">
              <a:off x="2330050" y="2337400"/>
              <a:ext cx="167625" cy="168475"/>
            </a:xfrm>
            <a:custGeom>
              <a:rect b="b" l="l" r="r" t="t"/>
              <a:pathLst>
                <a:path extrusionOk="0" fill="none" h="6739" w="6705">
                  <a:moveTo>
                    <a:pt x="6705" y="3370"/>
                  </a:moveTo>
                  <a:cubicBezTo>
                    <a:pt x="6705" y="5238"/>
                    <a:pt x="5204" y="6739"/>
                    <a:pt x="3369" y="6739"/>
                  </a:cubicBezTo>
                  <a:cubicBezTo>
                    <a:pt x="1501" y="6739"/>
                    <a:pt x="0" y="5238"/>
                    <a:pt x="0" y="3370"/>
                  </a:cubicBezTo>
                  <a:cubicBezTo>
                    <a:pt x="0" y="1502"/>
                    <a:pt x="1501" y="1"/>
                    <a:pt x="3369" y="1"/>
                  </a:cubicBezTo>
                  <a:cubicBezTo>
                    <a:pt x="5204" y="1"/>
                    <a:pt x="6705" y="1502"/>
                    <a:pt x="6705" y="3370"/>
                  </a:cubicBezTo>
                  <a:close/>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8"/>
            <p:cNvSpPr/>
            <p:nvPr/>
          </p:nvSpPr>
          <p:spPr>
            <a:xfrm flipH="1">
              <a:off x="2497650" y="2421625"/>
              <a:ext cx="32550" cy="25"/>
            </a:xfrm>
            <a:custGeom>
              <a:rect b="b" l="l" r="r" t="t"/>
              <a:pathLst>
                <a:path extrusionOk="0" fill="none" h="1" w="1302">
                  <a:moveTo>
                    <a:pt x="0" y="1"/>
                  </a:moveTo>
                  <a:lnTo>
                    <a:pt x="1301" y="1"/>
                  </a:ln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8"/>
            <p:cNvSpPr/>
            <p:nvPr/>
          </p:nvSpPr>
          <p:spPr>
            <a:xfrm flipH="1">
              <a:off x="2280825" y="2421625"/>
              <a:ext cx="49250" cy="25"/>
            </a:xfrm>
            <a:custGeom>
              <a:rect b="b" l="l" r="r" t="t"/>
              <a:pathLst>
                <a:path extrusionOk="0" fill="none" h="1" w="1970">
                  <a:moveTo>
                    <a:pt x="1" y="1"/>
                  </a:moveTo>
                  <a:lnTo>
                    <a:pt x="1969" y="1"/>
                  </a:ln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8"/>
            <p:cNvSpPr/>
            <p:nvPr/>
          </p:nvSpPr>
          <p:spPr>
            <a:xfrm flipH="1">
              <a:off x="2698625" y="2421625"/>
              <a:ext cx="22550" cy="25"/>
            </a:xfrm>
            <a:custGeom>
              <a:rect b="b" l="l" r="r" t="t"/>
              <a:pathLst>
                <a:path extrusionOk="0" fill="none" h="1" w="902">
                  <a:moveTo>
                    <a:pt x="0" y="1"/>
                  </a:moveTo>
                  <a:lnTo>
                    <a:pt x="901" y="1"/>
                  </a:lnTo>
                </a:path>
              </a:pathLst>
            </a:custGeom>
            <a:noFill/>
            <a:ln cap="rnd" cmpd="sng" w="750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flipH="1">
              <a:off x="2561025" y="2421625"/>
              <a:ext cx="80925" cy="17150"/>
            </a:xfrm>
            <a:custGeom>
              <a:rect b="b" l="l" r="r" t="t"/>
              <a:pathLst>
                <a:path extrusionOk="0" h="686" w="3237">
                  <a:moveTo>
                    <a:pt x="0" y="1"/>
                  </a:moveTo>
                  <a:lnTo>
                    <a:pt x="0" y="1"/>
                  </a:lnTo>
                  <a:cubicBezTo>
                    <a:pt x="537" y="470"/>
                    <a:pt x="1089" y="685"/>
                    <a:pt x="1636" y="685"/>
                  </a:cubicBezTo>
                  <a:cubicBezTo>
                    <a:pt x="1904" y="685"/>
                    <a:pt x="2172" y="633"/>
                    <a:pt x="2435" y="534"/>
                  </a:cubicBezTo>
                  <a:cubicBezTo>
                    <a:pt x="3236" y="234"/>
                    <a:pt x="2369" y="201"/>
                    <a:pt x="2369" y="201"/>
                  </a:cubicBezTo>
                  <a:cubicBezTo>
                    <a:pt x="1568" y="201"/>
                    <a:pt x="1" y="1"/>
                    <a:pt x="0"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8"/>
            <p:cNvSpPr/>
            <p:nvPr/>
          </p:nvSpPr>
          <p:spPr>
            <a:xfrm flipH="1">
              <a:off x="2377575" y="2421525"/>
              <a:ext cx="76325" cy="15100"/>
            </a:xfrm>
            <a:custGeom>
              <a:rect b="b" l="l" r="r" t="t"/>
              <a:pathLst>
                <a:path extrusionOk="0" h="604" w="3053">
                  <a:moveTo>
                    <a:pt x="3053" y="105"/>
                  </a:moveTo>
                  <a:cubicBezTo>
                    <a:pt x="3052" y="105"/>
                    <a:pt x="3051" y="106"/>
                    <a:pt x="3051" y="106"/>
                  </a:cubicBezTo>
                  <a:lnTo>
                    <a:pt x="3051" y="106"/>
                  </a:lnTo>
                  <a:cubicBezTo>
                    <a:pt x="3052" y="106"/>
                    <a:pt x="3052" y="105"/>
                    <a:pt x="3053" y="105"/>
                  </a:cubicBezTo>
                  <a:close/>
                  <a:moveTo>
                    <a:pt x="532" y="1"/>
                  </a:moveTo>
                  <a:cubicBezTo>
                    <a:pt x="332" y="1"/>
                    <a:pt x="0" y="38"/>
                    <a:pt x="551" y="338"/>
                  </a:cubicBezTo>
                  <a:cubicBezTo>
                    <a:pt x="868" y="512"/>
                    <a:pt x="1205" y="604"/>
                    <a:pt x="1560" y="604"/>
                  </a:cubicBezTo>
                  <a:cubicBezTo>
                    <a:pt x="2025" y="604"/>
                    <a:pt x="2522" y="446"/>
                    <a:pt x="3051" y="106"/>
                  </a:cubicBezTo>
                  <a:lnTo>
                    <a:pt x="3051" y="106"/>
                  </a:lnTo>
                  <a:cubicBezTo>
                    <a:pt x="3029" y="116"/>
                    <a:pt x="2850" y="123"/>
                    <a:pt x="2593" y="123"/>
                  </a:cubicBezTo>
                  <a:cubicBezTo>
                    <a:pt x="2059" y="123"/>
                    <a:pt x="1185" y="94"/>
                    <a:pt x="651" y="5"/>
                  </a:cubicBezTo>
                  <a:cubicBezTo>
                    <a:pt x="651" y="5"/>
                    <a:pt x="599" y="1"/>
                    <a:pt x="532" y="1"/>
                  </a:cubicBez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8"/>
            <p:cNvSpPr/>
            <p:nvPr/>
          </p:nvSpPr>
          <p:spPr>
            <a:xfrm flipH="1">
              <a:off x="1978950" y="2501625"/>
              <a:ext cx="408650" cy="620525"/>
            </a:xfrm>
            <a:custGeom>
              <a:rect b="b" l="l" r="r" t="t"/>
              <a:pathLst>
                <a:path extrusionOk="0" h="24821" w="16346">
                  <a:moveTo>
                    <a:pt x="5647" y="1"/>
                  </a:moveTo>
                  <a:cubicBezTo>
                    <a:pt x="4851" y="1"/>
                    <a:pt x="3745" y="1338"/>
                    <a:pt x="2736" y="2738"/>
                  </a:cubicBezTo>
                  <a:cubicBezTo>
                    <a:pt x="1702" y="4173"/>
                    <a:pt x="0" y="5340"/>
                    <a:pt x="234" y="6241"/>
                  </a:cubicBezTo>
                  <a:cubicBezTo>
                    <a:pt x="501" y="7141"/>
                    <a:pt x="2002" y="8242"/>
                    <a:pt x="2502" y="8809"/>
                  </a:cubicBezTo>
                  <a:cubicBezTo>
                    <a:pt x="2658" y="8998"/>
                    <a:pt x="2832" y="9061"/>
                    <a:pt x="2995" y="9061"/>
                  </a:cubicBezTo>
                  <a:cubicBezTo>
                    <a:pt x="3321" y="9061"/>
                    <a:pt x="3603" y="8809"/>
                    <a:pt x="3603" y="8809"/>
                  </a:cubicBezTo>
                  <a:cubicBezTo>
                    <a:pt x="3603" y="8809"/>
                    <a:pt x="4737" y="9610"/>
                    <a:pt x="5704" y="10244"/>
                  </a:cubicBezTo>
                  <a:cubicBezTo>
                    <a:pt x="6638" y="10877"/>
                    <a:pt x="9374" y="11445"/>
                    <a:pt x="9374" y="11445"/>
                  </a:cubicBezTo>
                  <a:lnTo>
                    <a:pt x="10641" y="24654"/>
                  </a:lnTo>
                  <a:lnTo>
                    <a:pt x="16345" y="24821"/>
                  </a:lnTo>
                  <a:lnTo>
                    <a:pt x="15945" y="16582"/>
                  </a:lnTo>
                  <a:cubicBezTo>
                    <a:pt x="15945" y="16582"/>
                    <a:pt x="14344" y="11711"/>
                    <a:pt x="14277" y="10744"/>
                  </a:cubicBezTo>
                  <a:cubicBezTo>
                    <a:pt x="14177" y="9777"/>
                    <a:pt x="13477" y="9076"/>
                    <a:pt x="11709" y="6341"/>
                  </a:cubicBezTo>
                  <a:cubicBezTo>
                    <a:pt x="9941" y="3606"/>
                    <a:pt x="6505" y="70"/>
                    <a:pt x="5704" y="3"/>
                  </a:cubicBezTo>
                  <a:cubicBezTo>
                    <a:pt x="5686" y="1"/>
                    <a:pt x="5667" y="1"/>
                    <a:pt x="5647" y="1"/>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8"/>
            <p:cNvSpPr/>
            <p:nvPr/>
          </p:nvSpPr>
          <p:spPr>
            <a:xfrm flipH="1">
              <a:off x="2297525" y="2670975"/>
              <a:ext cx="39200" cy="50900"/>
            </a:xfrm>
            <a:custGeom>
              <a:rect b="b" l="l" r="r" t="t"/>
              <a:pathLst>
                <a:path extrusionOk="0" fill="none" h="2036" w="1568">
                  <a:moveTo>
                    <a:pt x="1568" y="2035"/>
                  </a:moveTo>
                  <a:cubicBezTo>
                    <a:pt x="1568" y="2035"/>
                    <a:pt x="0" y="468"/>
                    <a:pt x="0" y="1"/>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flipH="1">
              <a:off x="1904725" y="2885300"/>
              <a:ext cx="356950" cy="912400"/>
            </a:xfrm>
            <a:custGeom>
              <a:rect b="b" l="l" r="r" t="t"/>
              <a:pathLst>
                <a:path extrusionOk="0" h="36496" w="14278">
                  <a:moveTo>
                    <a:pt x="12576" y="0"/>
                  </a:moveTo>
                  <a:lnTo>
                    <a:pt x="6071" y="701"/>
                  </a:lnTo>
                  <a:lnTo>
                    <a:pt x="4403" y="10141"/>
                  </a:lnTo>
                  <a:lnTo>
                    <a:pt x="2902" y="1668"/>
                  </a:lnTo>
                  <a:lnTo>
                    <a:pt x="0" y="2469"/>
                  </a:lnTo>
                  <a:cubicBezTo>
                    <a:pt x="0" y="2469"/>
                    <a:pt x="2035" y="9374"/>
                    <a:pt x="2502" y="11042"/>
                  </a:cubicBezTo>
                  <a:cubicBezTo>
                    <a:pt x="2969" y="12743"/>
                    <a:pt x="1868" y="22817"/>
                    <a:pt x="2836" y="28354"/>
                  </a:cubicBezTo>
                  <a:cubicBezTo>
                    <a:pt x="3753" y="33761"/>
                    <a:pt x="6119" y="36496"/>
                    <a:pt x="8985" y="36496"/>
                  </a:cubicBezTo>
                  <a:cubicBezTo>
                    <a:pt x="9037" y="36496"/>
                    <a:pt x="9088" y="36495"/>
                    <a:pt x="9140" y="36493"/>
                  </a:cubicBezTo>
                  <a:cubicBezTo>
                    <a:pt x="12109" y="36393"/>
                    <a:pt x="14277" y="35092"/>
                    <a:pt x="13944" y="30989"/>
                  </a:cubicBezTo>
                  <a:cubicBezTo>
                    <a:pt x="13643" y="26886"/>
                    <a:pt x="12509" y="15211"/>
                    <a:pt x="12509" y="12643"/>
                  </a:cubicBezTo>
                  <a:cubicBezTo>
                    <a:pt x="12509" y="10074"/>
                    <a:pt x="12576" y="0"/>
                    <a:pt x="125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p:nvPr/>
          </p:nvSpPr>
          <p:spPr>
            <a:xfrm flipH="1">
              <a:off x="1906400" y="2885300"/>
              <a:ext cx="165975" cy="909850"/>
            </a:xfrm>
            <a:custGeom>
              <a:rect b="b" l="l" r="r" t="t"/>
              <a:pathLst>
                <a:path extrusionOk="0" h="36394" w="6639">
                  <a:moveTo>
                    <a:pt x="5004" y="0"/>
                  </a:moveTo>
                  <a:lnTo>
                    <a:pt x="3970" y="100"/>
                  </a:lnTo>
                  <a:cubicBezTo>
                    <a:pt x="3369" y="2102"/>
                    <a:pt x="0" y="13944"/>
                    <a:pt x="1702" y="22383"/>
                  </a:cubicBezTo>
                  <a:cubicBezTo>
                    <a:pt x="3570" y="31623"/>
                    <a:pt x="5137" y="32557"/>
                    <a:pt x="2636" y="36326"/>
                  </a:cubicBezTo>
                  <a:lnTo>
                    <a:pt x="2602" y="36393"/>
                  </a:lnTo>
                  <a:cubicBezTo>
                    <a:pt x="5004" y="36059"/>
                    <a:pt x="6638" y="34558"/>
                    <a:pt x="6372" y="30989"/>
                  </a:cubicBezTo>
                  <a:cubicBezTo>
                    <a:pt x="6038" y="26886"/>
                    <a:pt x="4937" y="15211"/>
                    <a:pt x="4937" y="12643"/>
                  </a:cubicBezTo>
                  <a:cubicBezTo>
                    <a:pt x="4937" y="10074"/>
                    <a:pt x="5004" y="0"/>
                    <a:pt x="5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8"/>
            <p:cNvSpPr/>
            <p:nvPr/>
          </p:nvSpPr>
          <p:spPr>
            <a:xfrm flipH="1">
              <a:off x="1904725" y="2885300"/>
              <a:ext cx="356950" cy="914850"/>
            </a:xfrm>
            <a:custGeom>
              <a:rect b="b" l="l" r="r" t="t"/>
              <a:pathLst>
                <a:path extrusionOk="0" fill="none" h="36594" w="14278">
                  <a:moveTo>
                    <a:pt x="2902" y="1668"/>
                  </a:moveTo>
                  <a:lnTo>
                    <a:pt x="4403" y="10141"/>
                  </a:lnTo>
                  <a:lnTo>
                    <a:pt x="6071" y="701"/>
                  </a:lnTo>
                  <a:lnTo>
                    <a:pt x="12576" y="0"/>
                  </a:lnTo>
                  <a:cubicBezTo>
                    <a:pt x="12576" y="0"/>
                    <a:pt x="12509" y="10074"/>
                    <a:pt x="12509" y="12643"/>
                  </a:cubicBezTo>
                  <a:cubicBezTo>
                    <a:pt x="12509" y="15211"/>
                    <a:pt x="13643" y="26886"/>
                    <a:pt x="13944" y="30989"/>
                  </a:cubicBezTo>
                  <a:cubicBezTo>
                    <a:pt x="14277" y="35092"/>
                    <a:pt x="12109" y="36393"/>
                    <a:pt x="9140" y="36493"/>
                  </a:cubicBezTo>
                  <a:cubicBezTo>
                    <a:pt x="6205" y="36593"/>
                    <a:pt x="3770" y="33858"/>
                    <a:pt x="2836" y="28354"/>
                  </a:cubicBezTo>
                  <a:cubicBezTo>
                    <a:pt x="1868" y="22817"/>
                    <a:pt x="2969" y="12743"/>
                    <a:pt x="2502" y="11042"/>
                  </a:cubicBezTo>
                  <a:cubicBezTo>
                    <a:pt x="2035" y="9374"/>
                    <a:pt x="0" y="2469"/>
                    <a:pt x="0" y="2469"/>
                  </a:cubicBez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8"/>
            <p:cNvSpPr/>
            <p:nvPr/>
          </p:nvSpPr>
          <p:spPr>
            <a:xfrm flipH="1">
              <a:off x="3328250" y="3738250"/>
              <a:ext cx="138450" cy="56675"/>
            </a:xfrm>
            <a:custGeom>
              <a:rect b="b" l="l" r="r" t="t"/>
              <a:pathLst>
                <a:path extrusionOk="0" h="2267" w="5538">
                  <a:moveTo>
                    <a:pt x="1482" y="0"/>
                  </a:moveTo>
                  <a:cubicBezTo>
                    <a:pt x="970" y="0"/>
                    <a:pt x="432" y="129"/>
                    <a:pt x="200" y="607"/>
                  </a:cubicBezTo>
                  <a:cubicBezTo>
                    <a:pt x="200" y="607"/>
                    <a:pt x="0" y="1908"/>
                    <a:pt x="1168" y="2208"/>
                  </a:cubicBezTo>
                  <a:cubicBezTo>
                    <a:pt x="1343" y="2248"/>
                    <a:pt x="1556" y="2267"/>
                    <a:pt x="1791" y="2267"/>
                  </a:cubicBezTo>
                  <a:cubicBezTo>
                    <a:pt x="3120" y="2267"/>
                    <a:pt x="5172" y="1684"/>
                    <a:pt x="5371" y="1174"/>
                  </a:cubicBezTo>
                  <a:cubicBezTo>
                    <a:pt x="5537" y="807"/>
                    <a:pt x="5437" y="440"/>
                    <a:pt x="5204" y="174"/>
                  </a:cubicBezTo>
                  <a:lnTo>
                    <a:pt x="2635" y="174"/>
                  </a:lnTo>
                  <a:cubicBezTo>
                    <a:pt x="2635" y="174"/>
                    <a:pt x="2077" y="0"/>
                    <a:pt x="1482"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8"/>
            <p:cNvSpPr/>
            <p:nvPr/>
          </p:nvSpPr>
          <p:spPr>
            <a:xfrm flipH="1">
              <a:off x="3463350" y="3378150"/>
              <a:ext cx="285225" cy="212675"/>
            </a:xfrm>
            <a:custGeom>
              <a:rect b="b" l="l" r="r" t="t"/>
              <a:pathLst>
                <a:path extrusionOk="0" h="8507" w="11409">
                  <a:moveTo>
                    <a:pt x="768" y="0"/>
                  </a:moveTo>
                  <a:lnTo>
                    <a:pt x="0" y="1135"/>
                  </a:lnTo>
                  <a:lnTo>
                    <a:pt x="10608" y="8507"/>
                  </a:lnTo>
                  <a:lnTo>
                    <a:pt x="11409" y="7439"/>
                  </a:lnTo>
                  <a:lnTo>
                    <a:pt x="768" y="0"/>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8"/>
            <p:cNvSpPr/>
            <p:nvPr/>
          </p:nvSpPr>
          <p:spPr>
            <a:xfrm flipH="1">
              <a:off x="3666000" y="3378150"/>
              <a:ext cx="82575" cy="70900"/>
            </a:xfrm>
            <a:custGeom>
              <a:rect b="b" l="l" r="r" t="t"/>
              <a:pathLst>
                <a:path extrusionOk="0" h="2836" w="3303">
                  <a:moveTo>
                    <a:pt x="768" y="0"/>
                  </a:moveTo>
                  <a:lnTo>
                    <a:pt x="0" y="1135"/>
                  </a:lnTo>
                  <a:lnTo>
                    <a:pt x="2469" y="2836"/>
                  </a:lnTo>
                  <a:lnTo>
                    <a:pt x="3303" y="1802"/>
                  </a:lnTo>
                  <a:lnTo>
                    <a:pt x="768" y="0"/>
                  </a:ln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8"/>
            <p:cNvSpPr/>
            <p:nvPr/>
          </p:nvSpPr>
          <p:spPr>
            <a:xfrm flipH="1">
              <a:off x="3257375" y="3534450"/>
              <a:ext cx="278550" cy="216500"/>
            </a:xfrm>
            <a:custGeom>
              <a:rect b="b" l="l" r="r" t="t"/>
              <a:pathLst>
                <a:path extrusionOk="0" h="8660" w="11142">
                  <a:moveTo>
                    <a:pt x="5823" y="1"/>
                  </a:moveTo>
                  <a:cubicBezTo>
                    <a:pt x="3233" y="1"/>
                    <a:pt x="320" y="1830"/>
                    <a:pt x="201" y="2688"/>
                  </a:cubicBezTo>
                  <a:cubicBezTo>
                    <a:pt x="1" y="3856"/>
                    <a:pt x="4637" y="8659"/>
                    <a:pt x="4637" y="8659"/>
                  </a:cubicBezTo>
                  <a:cubicBezTo>
                    <a:pt x="6305" y="8592"/>
                    <a:pt x="7873" y="7925"/>
                    <a:pt x="9107" y="6791"/>
                  </a:cubicBezTo>
                  <a:cubicBezTo>
                    <a:pt x="11008" y="4956"/>
                    <a:pt x="11142" y="3689"/>
                    <a:pt x="8573" y="1054"/>
                  </a:cubicBezTo>
                  <a:cubicBezTo>
                    <a:pt x="7840" y="292"/>
                    <a:pt x="6858" y="1"/>
                    <a:pt x="5823" y="1"/>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8"/>
            <p:cNvSpPr/>
            <p:nvPr/>
          </p:nvSpPr>
          <p:spPr>
            <a:xfrm flipH="1">
              <a:off x="3278225" y="3490025"/>
              <a:ext cx="265475" cy="204100"/>
            </a:xfrm>
            <a:custGeom>
              <a:rect b="b" l="l" r="r" t="t"/>
              <a:pathLst>
                <a:path extrusionOk="0" h="8164" w="10619">
                  <a:moveTo>
                    <a:pt x="858" y="0"/>
                  </a:moveTo>
                  <a:cubicBezTo>
                    <a:pt x="0" y="0"/>
                    <a:pt x="112" y="725"/>
                    <a:pt x="745" y="1596"/>
                  </a:cubicBezTo>
                  <a:cubicBezTo>
                    <a:pt x="1546" y="2697"/>
                    <a:pt x="4348" y="3631"/>
                    <a:pt x="4915" y="3665"/>
                  </a:cubicBezTo>
                  <a:cubicBezTo>
                    <a:pt x="5482" y="3731"/>
                    <a:pt x="6149" y="6600"/>
                    <a:pt x="6783" y="7501"/>
                  </a:cubicBezTo>
                  <a:cubicBezTo>
                    <a:pt x="7103" y="7973"/>
                    <a:pt x="7543" y="8164"/>
                    <a:pt x="7990" y="8164"/>
                  </a:cubicBezTo>
                  <a:cubicBezTo>
                    <a:pt x="8427" y="8164"/>
                    <a:pt x="8872" y="7981"/>
                    <a:pt x="9218" y="7701"/>
                  </a:cubicBezTo>
                  <a:cubicBezTo>
                    <a:pt x="9885" y="7134"/>
                    <a:pt x="10619" y="5633"/>
                    <a:pt x="10619" y="5633"/>
                  </a:cubicBezTo>
                  <a:lnTo>
                    <a:pt x="10119" y="4332"/>
                  </a:lnTo>
                  <a:cubicBezTo>
                    <a:pt x="9351" y="1963"/>
                    <a:pt x="8217" y="1296"/>
                    <a:pt x="8217" y="1296"/>
                  </a:cubicBezTo>
                  <a:cubicBezTo>
                    <a:pt x="8217" y="1296"/>
                    <a:pt x="3514" y="696"/>
                    <a:pt x="1746" y="162"/>
                  </a:cubicBezTo>
                  <a:cubicBezTo>
                    <a:pt x="1377" y="51"/>
                    <a:pt x="1084" y="0"/>
                    <a:pt x="858" y="0"/>
                  </a:cubicBezTo>
                  <a:close/>
                </a:path>
              </a:pathLst>
            </a:cu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8"/>
            <p:cNvSpPr/>
            <p:nvPr/>
          </p:nvSpPr>
          <p:spPr>
            <a:xfrm flipH="1">
              <a:off x="3278225" y="3480725"/>
              <a:ext cx="266875" cy="220175"/>
            </a:xfrm>
            <a:custGeom>
              <a:rect b="b" l="l" r="r" t="t"/>
              <a:pathLst>
                <a:path extrusionOk="0" fill="none" h="8807" w="10675">
                  <a:moveTo>
                    <a:pt x="10675" y="6005"/>
                  </a:moveTo>
                  <a:cubicBezTo>
                    <a:pt x="10675" y="6005"/>
                    <a:pt x="9941" y="7506"/>
                    <a:pt x="9274" y="8073"/>
                  </a:cubicBezTo>
                  <a:cubicBezTo>
                    <a:pt x="8573" y="8640"/>
                    <a:pt x="7473" y="8807"/>
                    <a:pt x="6839" y="7873"/>
                  </a:cubicBezTo>
                  <a:cubicBezTo>
                    <a:pt x="6205" y="6972"/>
                    <a:pt x="5538" y="4103"/>
                    <a:pt x="4971" y="4037"/>
                  </a:cubicBezTo>
                  <a:cubicBezTo>
                    <a:pt x="4404" y="4003"/>
                    <a:pt x="1602" y="3069"/>
                    <a:pt x="801" y="1968"/>
                  </a:cubicBezTo>
                  <a:cubicBezTo>
                    <a:pt x="1" y="868"/>
                    <a:pt x="34" y="0"/>
                    <a:pt x="1802" y="534"/>
                  </a:cubicBezTo>
                  <a:cubicBezTo>
                    <a:pt x="3570" y="1068"/>
                    <a:pt x="8273" y="1668"/>
                    <a:pt x="8273" y="1668"/>
                  </a:cubicBezTo>
                  <a:cubicBezTo>
                    <a:pt x="8273" y="1668"/>
                    <a:pt x="9407" y="2335"/>
                    <a:pt x="10175" y="4704"/>
                  </a:cubicBez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8"/>
            <p:cNvSpPr/>
            <p:nvPr/>
          </p:nvSpPr>
          <p:spPr>
            <a:xfrm flipH="1">
              <a:off x="3353275" y="3625575"/>
              <a:ext cx="151800" cy="138825"/>
            </a:xfrm>
            <a:custGeom>
              <a:rect b="b" l="l" r="r" t="t"/>
              <a:pathLst>
                <a:path extrusionOk="0" h="5553" w="6072">
                  <a:moveTo>
                    <a:pt x="3820" y="1"/>
                  </a:moveTo>
                  <a:cubicBezTo>
                    <a:pt x="3180" y="1"/>
                    <a:pt x="1" y="3747"/>
                    <a:pt x="1" y="3747"/>
                  </a:cubicBezTo>
                  <a:cubicBezTo>
                    <a:pt x="268" y="4047"/>
                    <a:pt x="1068" y="5448"/>
                    <a:pt x="1468" y="5548"/>
                  </a:cubicBezTo>
                  <a:cubicBezTo>
                    <a:pt x="1480" y="5551"/>
                    <a:pt x="1494" y="5553"/>
                    <a:pt x="1510" y="5553"/>
                  </a:cubicBezTo>
                  <a:cubicBezTo>
                    <a:pt x="1987" y="5553"/>
                    <a:pt x="4266" y="4110"/>
                    <a:pt x="5138" y="2979"/>
                  </a:cubicBezTo>
                  <a:cubicBezTo>
                    <a:pt x="6072" y="1812"/>
                    <a:pt x="4371" y="211"/>
                    <a:pt x="3870" y="11"/>
                  </a:cubicBezTo>
                  <a:cubicBezTo>
                    <a:pt x="3856" y="4"/>
                    <a:pt x="3839" y="1"/>
                    <a:pt x="3820" y="1"/>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8"/>
            <p:cNvSpPr/>
            <p:nvPr/>
          </p:nvSpPr>
          <p:spPr>
            <a:xfrm flipH="1">
              <a:off x="3404150" y="3598875"/>
              <a:ext cx="183475" cy="117725"/>
            </a:xfrm>
            <a:custGeom>
              <a:rect b="b" l="l" r="r" t="t"/>
              <a:pathLst>
                <a:path extrusionOk="0" h="4709" w="7339">
                  <a:moveTo>
                    <a:pt x="5695" y="0"/>
                  </a:moveTo>
                  <a:cubicBezTo>
                    <a:pt x="5604" y="0"/>
                    <a:pt x="5507" y="4"/>
                    <a:pt x="5404" y="11"/>
                  </a:cubicBezTo>
                  <a:cubicBezTo>
                    <a:pt x="4270" y="111"/>
                    <a:pt x="3169" y="311"/>
                    <a:pt x="2102" y="645"/>
                  </a:cubicBezTo>
                  <a:cubicBezTo>
                    <a:pt x="2102" y="645"/>
                    <a:pt x="0" y="1912"/>
                    <a:pt x="501" y="2746"/>
                  </a:cubicBezTo>
                  <a:cubicBezTo>
                    <a:pt x="961" y="3544"/>
                    <a:pt x="2409" y="4709"/>
                    <a:pt x="3054" y="4709"/>
                  </a:cubicBezTo>
                  <a:cubicBezTo>
                    <a:pt x="3110" y="4709"/>
                    <a:pt x="3160" y="4700"/>
                    <a:pt x="3203" y="4681"/>
                  </a:cubicBezTo>
                  <a:cubicBezTo>
                    <a:pt x="3736" y="4448"/>
                    <a:pt x="7339" y="2780"/>
                    <a:pt x="7306" y="1879"/>
                  </a:cubicBezTo>
                  <a:cubicBezTo>
                    <a:pt x="7306" y="1029"/>
                    <a:pt x="7246" y="0"/>
                    <a:pt x="5695" y="0"/>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8"/>
            <p:cNvSpPr/>
            <p:nvPr/>
          </p:nvSpPr>
          <p:spPr>
            <a:xfrm flipH="1">
              <a:off x="3408300" y="3524125"/>
              <a:ext cx="204350" cy="94050"/>
            </a:xfrm>
            <a:custGeom>
              <a:rect b="b" l="l" r="r" t="t"/>
              <a:pathLst>
                <a:path extrusionOk="0" h="3762" w="8174">
                  <a:moveTo>
                    <a:pt x="1407" y="0"/>
                  </a:moveTo>
                  <a:cubicBezTo>
                    <a:pt x="1201" y="0"/>
                    <a:pt x="1059" y="51"/>
                    <a:pt x="1001" y="166"/>
                  </a:cubicBezTo>
                  <a:cubicBezTo>
                    <a:pt x="1001" y="166"/>
                    <a:pt x="1" y="2234"/>
                    <a:pt x="935" y="3135"/>
                  </a:cubicBezTo>
                  <a:cubicBezTo>
                    <a:pt x="1377" y="3546"/>
                    <a:pt x="2900" y="3762"/>
                    <a:pt x="4407" y="3762"/>
                  </a:cubicBezTo>
                  <a:cubicBezTo>
                    <a:pt x="6079" y="3762"/>
                    <a:pt x="7733" y="3496"/>
                    <a:pt x="7873" y="2934"/>
                  </a:cubicBezTo>
                  <a:cubicBezTo>
                    <a:pt x="8173" y="1900"/>
                    <a:pt x="6038" y="1667"/>
                    <a:pt x="4437" y="1000"/>
                  </a:cubicBezTo>
                  <a:cubicBezTo>
                    <a:pt x="3255" y="472"/>
                    <a:pt x="2036" y="0"/>
                    <a:pt x="1407" y="0"/>
                  </a:cubicBezTo>
                  <a:close/>
                </a:path>
              </a:pathLst>
            </a:custGeom>
            <a:solidFill>
              <a:srgbClr val="B45F06"/>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8"/>
            <p:cNvSpPr/>
            <p:nvPr/>
          </p:nvSpPr>
          <p:spPr>
            <a:xfrm flipH="1">
              <a:off x="3030550" y="3691625"/>
              <a:ext cx="548750" cy="105175"/>
            </a:xfrm>
            <a:custGeom>
              <a:rect b="b" l="l" r="r" t="t"/>
              <a:pathLst>
                <a:path extrusionOk="0" h="4207" w="21950">
                  <a:moveTo>
                    <a:pt x="16942" y="0"/>
                  </a:moveTo>
                  <a:cubicBezTo>
                    <a:pt x="15492" y="0"/>
                    <a:pt x="13731" y="494"/>
                    <a:pt x="10342" y="1405"/>
                  </a:cubicBezTo>
                  <a:cubicBezTo>
                    <a:pt x="6939" y="2272"/>
                    <a:pt x="3503" y="2806"/>
                    <a:pt x="1" y="3006"/>
                  </a:cubicBezTo>
                  <a:lnTo>
                    <a:pt x="1" y="4207"/>
                  </a:lnTo>
                  <a:lnTo>
                    <a:pt x="21950" y="4207"/>
                  </a:lnTo>
                  <a:cubicBezTo>
                    <a:pt x="21950" y="4207"/>
                    <a:pt x="21783" y="1471"/>
                    <a:pt x="19381" y="504"/>
                  </a:cubicBezTo>
                  <a:cubicBezTo>
                    <a:pt x="18505" y="163"/>
                    <a:pt x="17775" y="0"/>
                    <a:pt x="16942"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8"/>
            <p:cNvSpPr/>
            <p:nvPr/>
          </p:nvSpPr>
          <p:spPr>
            <a:xfrm flipH="1">
              <a:off x="2485150" y="3691625"/>
              <a:ext cx="547925" cy="105175"/>
            </a:xfrm>
            <a:custGeom>
              <a:rect b="b" l="l" r="r" t="t"/>
              <a:pathLst>
                <a:path extrusionOk="0" h="4207" w="21917">
                  <a:moveTo>
                    <a:pt x="5001" y="0"/>
                  </a:moveTo>
                  <a:cubicBezTo>
                    <a:pt x="4171" y="0"/>
                    <a:pt x="3446" y="163"/>
                    <a:pt x="2569" y="504"/>
                  </a:cubicBezTo>
                  <a:cubicBezTo>
                    <a:pt x="168" y="1471"/>
                    <a:pt x="1" y="4207"/>
                    <a:pt x="1" y="4207"/>
                  </a:cubicBezTo>
                  <a:lnTo>
                    <a:pt x="21917" y="4207"/>
                  </a:lnTo>
                  <a:lnTo>
                    <a:pt x="21917" y="3006"/>
                  </a:lnTo>
                  <a:cubicBezTo>
                    <a:pt x="18447" y="2806"/>
                    <a:pt x="14978" y="2272"/>
                    <a:pt x="11609" y="1405"/>
                  </a:cubicBezTo>
                  <a:cubicBezTo>
                    <a:pt x="8199" y="494"/>
                    <a:pt x="6443" y="0"/>
                    <a:pt x="5001"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8"/>
            <p:cNvSpPr/>
            <p:nvPr/>
          </p:nvSpPr>
          <p:spPr>
            <a:xfrm flipH="1">
              <a:off x="2462625" y="3784275"/>
              <a:ext cx="1130850" cy="22550"/>
            </a:xfrm>
            <a:custGeom>
              <a:rect b="b" l="l" r="r" t="t"/>
              <a:pathLst>
                <a:path extrusionOk="0" h="902" w="45234">
                  <a:moveTo>
                    <a:pt x="1" y="0"/>
                  </a:moveTo>
                  <a:lnTo>
                    <a:pt x="1" y="901"/>
                  </a:lnTo>
                  <a:lnTo>
                    <a:pt x="45233" y="901"/>
                  </a:lnTo>
                  <a:lnTo>
                    <a:pt x="45233" y="0"/>
                  </a:lnTo>
                  <a:close/>
                </a:path>
              </a:pathLst>
            </a:custGeom>
            <a:solidFill>
              <a:srgbClr val="263238"/>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8"/>
            <p:cNvSpPr/>
            <p:nvPr/>
          </p:nvSpPr>
          <p:spPr>
            <a:xfrm flipH="1">
              <a:off x="617975" y="3806800"/>
              <a:ext cx="3634300" cy="25"/>
            </a:xfrm>
            <a:custGeom>
              <a:rect b="b" l="l" r="r" t="t"/>
              <a:pathLst>
                <a:path extrusionOk="0" h="1" w="145372">
                  <a:moveTo>
                    <a:pt x="1" y="0"/>
                  </a:moveTo>
                  <a:lnTo>
                    <a:pt x="145371"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8"/>
            <p:cNvSpPr/>
            <p:nvPr/>
          </p:nvSpPr>
          <p:spPr>
            <a:xfrm flipH="1">
              <a:off x="617975" y="3806800"/>
              <a:ext cx="3634300" cy="25"/>
            </a:xfrm>
            <a:custGeom>
              <a:rect b="b" l="l" r="r" t="t"/>
              <a:pathLst>
                <a:path extrusionOk="0" fill="none" h="1" w="145372">
                  <a:moveTo>
                    <a:pt x="1" y="0"/>
                  </a:moveTo>
                  <a:lnTo>
                    <a:pt x="145371"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8"/>
            <p:cNvSpPr/>
            <p:nvPr/>
          </p:nvSpPr>
          <p:spPr>
            <a:xfrm flipH="1">
              <a:off x="659675" y="3202200"/>
              <a:ext cx="1033275" cy="606275"/>
            </a:xfrm>
            <a:custGeom>
              <a:rect b="b" l="l" r="r" t="t"/>
              <a:pathLst>
                <a:path extrusionOk="0" h="24251" w="41331">
                  <a:moveTo>
                    <a:pt x="10508" y="0"/>
                  </a:moveTo>
                  <a:lnTo>
                    <a:pt x="1" y="24251"/>
                  </a:lnTo>
                  <a:lnTo>
                    <a:pt x="30823" y="24251"/>
                  </a:lnTo>
                  <a:lnTo>
                    <a:pt x="41330" y="0"/>
                  </a:lnTo>
                  <a:close/>
                </a:path>
              </a:pathLst>
            </a:custGeom>
            <a:solidFill>
              <a:schemeClr val="accent1"/>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8"/>
            <p:cNvSpPr/>
            <p:nvPr/>
          </p:nvSpPr>
          <p:spPr>
            <a:xfrm flipH="1">
              <a:off x="629650" y="3202200"/>
              <a:ext cx="1033275" cy="606275"/>
            </a:xfrm>
            <a:custGeom>
              <a:rect b="b" l="l" r="r" t="t"/>
              <a:pathLst>
                <a:path extrusionOk="0" h="24251" w="41331">
                  <a:moveTo>
                    <a:pt x="10508" y="0"/>
                  </a:moveTo>
                  <a:lnTo>
                    <a:pt x="1" y="24251"/>
                  </a:lnTo>
                  <a:lnTo>
                    <a:pt x="30823" y="24251"/>
                  </a:lnTo>
                  <a:lnTo>
                    <a:pt x="41330" y="0"/>
                  </a:lnTo>
                  <a:close/>
                </a:path>
              </a:pathLst>
            </a:custGeom>
            <a:solidFill>
              <a:schemeClr val="accent2"/>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8"/>
            <p:cNvSpPr/>
            <p:nvPr/>
          </p:nvSpPr>
          <p:spPr>
            <a:xfrm flipH="1">
              <a:off x="1064975" y="3477475"/>
              <a:ext cx="133450" cy="128275"/>
            </a:xfrm>
            <a:custGeom>
              <a:rect b="b" l="l" r="r" t="t"/>
              <a:pathLst>
                <a:path extrusionOk="0" h="5131" w="5338">
                  <a:moveTo>
                    <a:pt x="3087" y="0"/>
                  </a:moveTo>
                  <a:cubicBezTo>
                    <a:pt x="2242" y="0"/>
                    <a:pt x="1359" y="504"/>
                    <a:pt x="801" y="1365"/>
                  </a:cubicBezTo>
                  <a:cubicBezTo>
                    <a:pt x="1" y="2632"/>
                    <a:pt x="201" y="4167"/>
                    <a:pt x="1235" y="4834"/>
                  </a:cubicBezTo>
                  <a:cubicBezTo>
                    <a:pt x="1548" y="5036"/>
                    <a:pt x="1904" y="5131"/>
                    <a:pt x="2270" y="5131"/>
                  </a:cubicBezTo>
                  <a:cubicBezTo>
                    <a:pt x="3114" y="5131"/>
                    <a:pt x="4012" y="4627"/>
                    <a:pt x="4571" y="3766"/>
                  </a:cubicBezTo>
                  <a:cubicBezTo>
                    <a:pt x="5338" y="2499"/>
                    <a:pt x="5171" y="931"/>
                    <a:pt x="4137" y="297"/>
                  </a:cubicBezTo>
                  <a:cubicBezTo>
                    <a:pt x="3814" y="95"/>
                    <a:pt x="3454" y="0"/>
                    <a:pt x="3087" y="0"/>
                  </a:cubicBezTo>
                  <a:close/>
                </a:path>
              </a:pathLst>
            </a:custGeom>
            <a:solidFill>
              <a:schemeClr val="lt1"/>
            </a:solidFill>
            <a:ln cap="rnd" cmpd="sng" w="108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8"/>
            <p:cNvSpPr/>
            <p:nvPr/>
          </p:nvSpPr>
          <p:spPr>
            <a:xfrm flipH="1">
              <a:off x="1682900" y="3784275"/>
              <a:ext cx="562100" cy="22550"/>
            </a:xfrm>
            <a:custGeom>
              <a:rect b="b" l="l" r="r" t="t"/>
              <a:pathLst>
                <a:path extrusionOk="0" h="902" w="22484">
                  <a:moveTo>
                    <a:pt x="0" y="0"/>
                  </a:moveTo>
                  <a:lnTo>
                    <a:pt x="0" y="901"/>
                  </a:lnTo>
                  <a:lnTo>
                    <a:pt x="22483" y="901"/>
                  </a:lnTo>
                  <a:lnTo>
                    <a:pt x="22483" y="0"/>
                  </a:lnTo>
                  <a:close/>
                </a:path>
              </a:pathLst>
            </a:custGeom>
            <a:solidFill>
              <a:schemeClr val="accent1"/>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39"/>
          <p:cNvSpPr txBox="1"/>
          <p:nvPr>
            <p:ph type="title"/>
          </p:nvPr>
        </p:nvSpPr>
        <p:spPr>
          <a:xfrm>
            <a:off x="713225" y="836425"/>
            <a:ext cx="3002400" cy="22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1524" name="Google Shape;1524;p39"/>
          <p:cNvSpPr txBox="1"/>
          <p:nvPr>
            <p:ph idx="1" type="subTitle"/>
          </p:nvPr>
        </p:nvSpPr>
        <p:spPr>
          <a:xfrm>
            <a:off x="713225" y="3296325"/>
            <a:ext cx="2943000" cy="7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use an image instead of long texts</a:t>
            </a:r>
            <a:endParaRPr/>
          </a:p>
        </p:txBody>
      </p:sp>
      <p:pic>
        <p:nvPicPr>
          <p:cNvPr id="1525" name="Google Shape;1525;p39"/>
          <p:cNvPicPr preferRelativeResize="0"/>
          <p:nvPr/>
        </p:nvPicPr>
        <p:blipFill rotWithShape="1">
          <a:blip r:embed="rId3">
            <a:alphaModFix/>
          </a:blip>
          <a:srcRect b="0" l="20367" r="12854" t="0"/>
          <a:stretch/>
        </p:blipFill>
        <p:spPr>
          <a:xfrm>
            <a:off x="4639575" y="1080800"/>
            <a:ext cx="3198600" cy="31986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lege Interview Tips by Slidesgo">
  <a:themeElements>
    <a:clrScheme name="Simple Light">
      <a:dk1>
        <a:srgbClr val="263238"/>
      </a:dk1>
      <a:lt1>
        <a:srgbClr val="F2F1E6"/>
      </a:lt1>
      <a:dk2>
        <a:srgbClr val="263238"/>
      </a:dk2>
      <a:lt2>
        <a:srgbClr val="FFFFFF"/>
      </a:lt2>
      <a:accent1>
        <a:srgbClr val="6F2F54"/>
      </a:accent1>
      <a:accent2>
        <a:srgbClr val="B93080"/>
      </a:accent2>
      <a:accent3>
        <a:srgbClr val="186168"/>
      </a:accent3>
      <a:accent4>
        <a:srgbClr val="23AFBB"/>
      </a:accent4>
      <a:accent5>
        <a:srgbClr val="BBAB46"/>
      </a:accent5>
      <a:accent6>
        <a:srgbClr val="F3CC32"/>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